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69"/>
  </p:notesMasterIdLst>
  <p:sldIdLst>
    <p:sldId id="320" r:id="rId6"/>
    <p:sldId id="551" r:id="rId7"/>
    <p:sldId id="621" r:id="rId8"/>
    <p:sldId id="553" r:id="rId9"/>
    <p:sldId id="554" r:id="rId10"/>
    <p:sldId id="555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73" r:id="rId28"/>
    <p:sldId id="574" r:id="rId29"/>
    <p:sldId id="575" r:id="rId30"/>
    <p:sldId id="576" r:id="rId31"/>
    <p:sldId id="577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5" r:id="rId40"/>
    <p:sldId id="586" r:id="rId41"/>
    <p:sldId id="587" r:id="rId42"/>
    <p:sldId id="588" r:id="rId43"/>
    <p:sldId id="589" r:id="rId44"/>
    <p:sldId id="590" r:id="rId45"/>
    <p:sldId id="591" r:id="rId46"/>
    <p:sldId id="592" r:id="rId47"/>
    <p:sldId id="593" r:id="rId48"/>
    <p:sldId id="594" r:id="rId49"/>
    <p:sldId id="595" r:id="rId50"/>
    <p:sldId id="596" r:id="rId51"/>
    <p:sldId id="597" r:id="rId52"/>
    <p:sldId id="598" r:id="rId53"/>
    <p:sldId id="599" r:id="rId54"/>
    <p:sldId id="600" r:id="rId55"/>
    <p:sldId id="601" r:id="rId56"/>
    <p:sldId id="602" r:id="rId57"/>
    <p:sldId id="603" r:id="rId58"/>
    <p:sldId id="604" r:id="rId59"/>
    <p:sldId id="605" r:id="rId60"/>
    <p:sldId id="606" r:id="rId61"/>
    <p:sldId id="607" r:id="rId62"/>
    <p:sldId id="608" r:id="rId63"/>
    <p:sldId id="609" r:id="rId64"/>
    <p:sldId id="610" r:id="rId65"/>
    <p:sldId id="611" r:id="rId66"/>
    <p:sldId id="612" r:id="rId67"/>
    <p:sldId id="613" r:id="rId6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ilinger Karel" initials="ŠK" lastIdx="13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206"/>
    <a:srgbClr val="F6F6F6"/>
    <a:srgbClr val="EA0937"/>
    <a:srgbClr val="618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7" autoAdjust="0"/>
    <p:restoredTop sz="72989" autoAdjust="0"/>
  </p:normalViewPr>
  <p:slideViewPr>
    <p:cSldViewPr snapToGrid="0">
      <p:cViewPr varScale="1">
        <p:scale>
          <a:sx n="92" d="100"/>
          <a:sy n="92" d="100"/>
        </p:scale>
        <p:origin x="2160" y="-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D33DE-A863-494A-A539-E9EE34D519A4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DD81-6558-4B39-9D9C-94BAA5A93F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19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DD81-6558-4B39-9D9C-94BAA5A93FA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369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E3B95A-3A69-432F-A567-973974C6C964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s-CZ" altLang="cs-CZ" sz="500"/>
              <a:t>Upozornit na šířku a hloubku jednotlivých prostorů</a:t>
            </a:r>
          </a:p>
        </p:txBody>
      </p:sp>
    </p:spTree>
    <p:extLst>
      <p:ext uri="{BB962C8B-B14F-4D97-AF65-F5344CB8AC3E}">
        <p14:creationId xmlns:p14="http://schemas.microsoft.com/office/powerpoint/2010/main" val="3443950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CD140B-64E5-41B8-AC20-A6754AEB20CB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s-CZ" altLang="cs-CZ"/>
              <a:t>	</a:t>
            </a:r>
            <a:endParaRPr lang="cs-CZ" altLang="cs-CZ" sz="500"/>
          </a:p>
        </p:txBody>
      </p:sp>
    </p:spTree>
    <p:extLst>
      <p:ext uri="{BB962C8B-B14F-4D97-AF65-F5344CB8AC3E}">
        <p14:creationId xmlns:p14="http://schemas.microsoft.com/office/powerpoint/2010/main" val="273314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C7F77B-BC44-4528-B678-AE468AC45211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2647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C766FD-B881-41C6-8FA3-2551BD23B5BB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7149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8983E4-11D4-42AC-8D18-445424545D8B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9025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Jiný postup je při plánování obrany v dotyku s protivníkem kdy velitel prioritně musí upevnit stanovenou času vydat předběžné bojové nařízení a v souběžně musí dokonči plánovací proces. V tomto případě využívá přímo terén kde je a rozhoduje se podle skutečného terénu.</a:t>
            </a:r>
          </a:p>
          <a:p>
            <a:r>
              <a:rPr lang="cs-CZ" altLang="cs-CZ"/>
              <a:t>Mimo dotyk plánovací a rozhodovací proces probíhá zejména na mapách s větší decentralizací a delegováním pravomocí na velitelé jednotek</a:t>
            </a:r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9E8603-B497-4C1B-AE48-2BF6192CB4E5}" type="slidenum">
              <a:rPr lang="cs-CZ" altLang="cs-CZ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9512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444C10-3860-4368-AF59-00F4AD24D6EE}" type="slidenum">
              <a:rPr lang="cs-CZ" altLang="cs-CZ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cs-CZ" altLang="cs-CZ" sz="900" b="1"/>
          </a:p>
        </p:txBody>
      </p:sp>
    </p:spTree>
    <p:extLst>
      <p:ext uri="{BB962C8B-B14F-4D97-AF65-F5344CB8AC3E}">
        <p14:creationId xmlns:p14="http://schemas.microsoft.com/office/powerpoint/2010/main" val="2773864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3D8E8A-E02B-44F0-A024-4D0F729D49CF}" type="slidenum">
              <a:rPr lang="cs-CZ" altLang="cs-CZ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366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Palebné ničení se organizuje zpravidla s předstihem. Palebné ničení musí zabezpečovat ničení hlavního uskupení protivníka, ničení a umlčování dělostřelectva, podporu vojsk bránící zabezpečovací pásmo, odrážení ztečí tanků, ničení protivníka vklíněného do obrany, přehrazení mezer mezi prostory obrany, krytí boků a manévr palbou na ohrožené prostory.</a:t>
            </a:r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F50653-5776-46E4-96C1-3701D8F62B9B}" type="slidenum">
              <a:rPr lang="cs-CZ" altLang="cs-CZ"/>
              <a:pPr>
                <a:spcBef>
                  <a:spcPct val="0"/>
                </a:spcBef>
              </a:pPr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7418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Hloubkový průzkum je zpravidla zasazován s předstihem ještě před zaujetím obrany do celé hloubky zpravodajské odpovědnosti. Zřizují se pozorovací stanoviště z nichž se v průběhu boje předávají informace o protivníkovi. Tak kam nelze zasadit průzkum lze využít technickách prostředků senzory, čidla. </a:t>
            </a:r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53248D-50F1-4E1F-8D63-E501EB8A5ECB}" type="slidenum">
              <a:rPr lang="cs-CZ" altLang="cs-CZ"/>
              <a:pPr>
                <a:spcBef>
                  <a:spcPct val="0"/>
                </a:spcBef>
              </a:pPr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962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DD81-6558-4B39-9D9C-94BAA5A93FA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238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Jednotky při vedení obrany se oproti útoku rozmísťují více vzadu mimo hlavní úsilí protivníka aby se předešlo problémům při vyřazení zásobovacích tras.</a:t>
            </a:r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8C17D0-C4C8-430D-8A63-24A6058B0A73}" type="slidenum">
              <a:rPr lang="cs-CZ" altLang="cs-CZ"/>
              <a:pPr>
                <a:spcBef>
                  <a:spcPct val="0"/>
                </a:spcBef>
              </a:pPr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188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35AD62-6653-4A0D-AADB-0294E3BA6C76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465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Jaké známe taktické činnosti ? Defenzivní, Ofenzivní, Stabilizační a jiné taktické činnosti</a:t>
            </a:r>
          </a:p>
          <a:p>
            <a:r>
              <a:rPr lang="cs-CZ" altLang="cs-CZ"/>
              <a:t>Defenzivní činnosti jsou Obrana a Boj na zdrženou</a:t>
            </a:r>
          </a:p>
          <a:p>
            <a:r>
              <a:rPr lang="cs-CZ" altLang="cs-CZ"/>
              <a:t>PŘEVAHA 3:1</a:t>
            </a:r>
          </a:p>
          <a:p>
            <a:r>
              <a:rPr lang="cs-CZ" altLang="cs-CZ"/>
              <a:t>OBRANOU NELZE ZVÍTĚZIT V BOJI ČI VE VÁLCE</a:t>
            </a:r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F1F0A3-E709-4249-8262-73E656440264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979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E5795D-7F72-4F36-90F3-EAFB55741FD1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85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B3D854-6287-49EB-B665-3E4C2726FFB1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804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Poskytuje prostředky včasného varování, dává bránícím jednotkám tzv. reakční dobu, oslabuje průzkumnou činnost protivníka.</a:t>
            </a:r>
          </a:p>
          <a:p>
            <a:r>
              <a:rPr lang="cs-CZ" altLang="cs-CZ"/>
              <a:t>Zpravidla tyto jednotky jsou organizována pro střežení a tzv screenig pozorování.</a:t>
            </a:r>
          </a:p>
          <a:p>
            <a:endParaRPr lang="cs-CZ" altLang="cs-CZ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1B12C8-0EA2-4C80-AE6A-B9683B970400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1154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Existují dva základní typy organizace krycích sil</a:t>
            </a:r>
          </a:p>
          <a:p>
            <a:pPr marL="228600" indent="-228600">
              <a:buFontTx/>
              <a:buAutoNum type="arabicPeriod"/>
              <a:defRPr/>
            </a:pPr>
            <a:r>
              <a:rPr lang="cs-CZ" dirty="0"/>
              <a:t>Jednotky si organizují své vlastní krycí síly v tomto případě si prapory určují jednotlivé roty</a:t>
            </a:r>
          </a:p>
          <a:p>
            <a:pPr marL="228600" indent="-228600">
              <a:buFontTx/>
              <a:buAutoNum type="arabicPeriod"/>
              <a:defRPr/>
            </a:pPr>
            <a:r>
              <a:rPr lang="cs-CZ" dirty="0"/>
              <a:t>Ve druhém případě brigáda (prapor) předurčí jednotku jako krycí síly pro celou šíři obranného pásma</a:t>
            </a:r>
          </a:p>
          <a:p>
            <a:pPr>
              <a:defRPr/>
            </a:pPr>
            <a:r>
              <a:rPr lang="cs-CZ" dirty="0"/>
              <a:t>CAB </a:t>
            </a:r>
            <a:r>
              <a:rPr lang="cs-CZ" dirty="0" err="1"/>
              <a:t>combined</a:t>
            </a:r>
            <a:r>
              <a:rPr lang="cs-CZ" dirty="0"/>
              <a:t> </a:t>
            </a:r>
            <a:r>
              <a:rPr lang="cs-CZ" dirty="0" err="1"/>
              <a:t>arms</a:t>
            </a:r>
            <a:r>
              <a:rPr lang="cs-CZ" dirty="0"/>
              <a:t> </a:t>
            </a:r>
            <a:r>
              <a:rPr lang="cs-CZ" dirty="0" err="1"/>
              <a:t>battalion</a:t>
            </a:r>
            <a:endParaRPr lang="cs-CZ" dirty="0"/>
          </a:p>
          <a:p>
            <a:pPr>
              <a:defRPr/>
            </a:pPr>
            <a:r>
              <a:rPr lang="cs-CZ" dirty="0"/>
              <a:t>RSTA </a:t>
            </a:r>
            <a:r>
              <a:rPr lang="fr-FR" dirty="0"/>
              <a:t>Reconnaissance, Surveillance, and Target Acquisition </a:t>
            </a:r>
            <a:endParaRPr lang="cs-CZ" dirty="0"/>
          </a:p>
          <a:p>
            <a:pPr>
              <a:defRPr/>
            </a:pPr>
            <a:r>
              <a:rPr lang="cs-CZ" dirty="0"/>
              <a:t>SQDN jednotka typu QRF</a:t>
            </a:r>
          </a:p>
          <a:p>
            <a:pPr>
              <a:defRPr/>
            </a:pPr>
            <a:r>
              <a:rPr lang="cs-CZ" dirty="0"/>
              <a:t>SBCT </a:t>
            </a:r>
            <a:r>
              <a:rPr lang="cs-CZ" dirty="0" err="1"/>
              <a:t>Stryker</a:t>
            </a:r>
            <a:r>
              <a:rPr lang="cs-CZ" dirty="0"/>
              <a:t> </a:t>
            </a:r>
            <a:r>
              <a:rPr lang="cs-CZ" dirty="0" err="1"/>
              <a:t>Brigade</a:t>
            </a:r>
            <a:r>
              <a:rPr lang="cs-CZ" dirty="0"/>
              <a:t> </a:t>
            </a:r>
            <a:r>
              <a:rPr lang="cs-CZ" dirty="0" err="1"/>
              <a:t>Combat</a:t>
            </a:r>
            <a:r>
              <a:rPr lang="cs-CZ" dirty="0"/>
              <a:t> Team </a:t>
            </a:r>
          </a:p>
          <a:p>
            <a:pPr>
              <a:defRPr/>
            </a:pPr>
            <a:r>
              <a:rPr lang="cs-CZ" dirty="0"/>
              <a:t>MGS Mobile </a:t>
            </a:r>
            <a:r>
              <a:rPr lang="cs-CZ" dirty="0" err="1"/>
              <a:t>gun</a:t>
            </a:r>
            <a:r>
              <a:rPr lang="cs-CZ" dirty="0"/>
              <a:t> systém</a:t>
            </a:r>
          </a:p>
          <a:p>
            <a:pPr>
              <a:defRPr/>
            </a:pPr>
            <a:r>
              <a:rPr lang="cs-CZ" dirty="0"/>
              <a:t>TAC </a:t>
            </a:r>
            <a:r>
              <a:rPr lang="cs-CZ" dirty="0" err="1"/>
              <a:t>tactical</a:t>
            </a:r>
            <a:r>
              <a:rPr lang="cs-CZ" dirty="0"/>
              <a:t> </a:t>
            </a:r>
            <a:r>
              <a:rPr lang="cs-CZ" dirty="0" err="1"/>
              <a:t>command</a:t>
            </a:r>
            <a:r>
              <a:rPr lang="cs-CZ" dirty="0"/>
              <a:t> post</a:t>
            </a:r>
          </a:p>
          <a:p>
            <a:pPr>
              <a:defRPr/>
            </a:pPr>
            <a:r>
              <a:rPr lang="cs-CZ" dirty="0"/>
              <a:t>MBA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battle</a:t>
            </a:r>
            <a:r>
              <a:rPr lang="cs-CZ" dirty="0"/>
              <a:t> area</a:t>
            </a: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59F354-5DEB-48DF-8F72-3C8C0DAF090E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372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MBA je vybrána na základě </a:t>
            </a:r>
            <a:r>
              <a:rPr lang="cs-CZ" dirty="0" err="1"/>
              <a:t>conceptu</a:t>
            </a:r>
            <a:r>
              <a:rPr lang="cs-CZ" dirty="0"/>
              <a:t> operace nadřízeného, Velitel musí tento prostor jednoznačně rozčlenit mezi podřízené jednotky a určit přesné hranice (ne čáry na mapě), 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   </a:t>
            </a:r>
            <a:r>
              <a:rPr lang="cs-CZ" b="1" dirty="0">
                <a:solidFill>
                  <a:srgbClr val="FF0000"/>
                </a:solidFill>
              </a:rPr>
              <a:t>Značka šipek </a:t>
            </a:r>
            <a:r>
              <a:rPr lang="cs-CZ" dirty="0"/>
              <a:t>Narušit Rozvrátit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FA33C-D946-48A0-B469-4CDB79FB96B2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597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556429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1220026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6510638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515762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20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8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0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5438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31059"/>
            <a:ext cx="7886700" cy="36459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graphicFrame>
        <p:nvGraphicFramePr>
          <p:cNvPr id="24" name="Tabulk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19045555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6510638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515762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20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0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72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4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1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2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4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31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7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6A58-7A36-4533-8DE5-521D633956D1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8497703"/>
              </p:ext>
            </p:extLst>
          </p:nvPr>
        </p:nvGraphicFramePr>
        <p:xfrm>
          <a:off x="0" y="6306457"/>
          <a:ext cx="9152238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743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118835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754660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2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fvl.unob.cz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70" y="6364814"/>
            <a:ext cx="1060535" cy="433888"/>
          </a:xfrm>
          <a:prstGeom prst="rect">
            <a:avLst/>
          </a:prstGeom>
        </p:spPr>
      </p:pic>
      <p:graphicFrame>
        <p:nvGraphicFramePr>
          <p:cNvPr id="9" name="Tabulka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429231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6510638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515762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20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92" y="127642"/>
            <a:ext cx="517621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6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Taktika</a:t>
            </a:r>
            <a:endParaRPr lang="cs-CZ" alt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plk. </a:t>
            </a:r>
            <a:r>
              <a:rPr lang="cs-CZ" altLang="cs-CZ" dirty="0" err="1"/>
              <a:t>gšt</a:t>
            </a:r>
            <a:r>
              <a:rPr lang="cs-CZ" altLang="cs-CZ" dirty="0"/>
              <a:t>. Ing. Jan Drozd, Ph.D.(CZE)</a:t>
            </a:r>
          </a:p>
        </p:txBody>
      </p:sp>
      <p:sp>
        <p:nvSpPr>
          <p:cNvPr id="3076" name="Zástupný symbol pro datum 3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9087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48606" y="995580"/>
            <a:ext cx="5903912" cy="792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Prostor krycích sil </a:t>
            </a: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cs-CZ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Security</a:t>
            </a: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area</a:t>
            </a: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19459" name="Obdélník 4"/>
          <p:cNvSpPr>
            <a:spLocks noChangeArrowheads="1"/>
          </p:cNvSpPr>
          <p:nvPr/>
        </p:nvSpPr>
        <p:spPr bwMode="auto">
          <a:xfrm>
            <a:off x="158044" y="1787743"/>
            <a:ext cx="866210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je prostor, který sahá od FEBA směrem dopředu až k vojskům, která jsou zasazena, aby pozorovala, napadala, zdržovala, klamala a dezorganizovala protivníka během jeho postupu k FEBA.</a:t>
            </a:r>
          </a:p>
        </p:txBody>
      </p:sp>
      <p:sp>
        <p:nvSpPr>
          <p:cNvPr id="19460" name="Obdélník 5"/>
          <p:cNvSpPr>
            <a:spLocks noChangeArrowheads="1"/>
          </p:cNvSpPr>
          <p:nvPr/>
        </p:nvSpPr>
        <p:spPr bwMode="auto">
          <a:xfrm>
            <a:off x="503238" y="4083403"/>
            <a:ext cx="83169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zamezení nenadálému napadení hlavních sil;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získání informací o místě provedení, směru a závažnosti útoku protivníka;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získání času;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zajišťování bezpečnosti;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vyčerpávání protivníka, způsobování maximálních ztrát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873500" y="3603625"/>
            <a:ext cx="1254125" cy="584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3200" dirty="0"/>
              <a:t>ÚKOLY</a:t>
            </a:r>
          </a:p>
        </p:txBody>
      </p:sp>
    </p:spTree>
    <p:extLst>
      <p:ext uri="{BB962C8B-B14F-4D97-AF65-F5344CB8AC3E}">
        <p14:creationId xmlns:p14="http://schemas.microsoft.com/office/powerpoint/2010/main" val="4654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10"/>
          <a:stretch/>
        </p:blipFill>
        <p:spPr bwMode="auto">
          <a:xfrm>
            <a:off x="1470891" y="908050"/>
            <a:ext cx="6043468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39875" y="115888"/>
            <a:ext cx="5905500" cy="7921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Organizace prostoru krycích sil</a:t>
            </a:r>
          </a:p>
        </p:txBody>
      </p:sp>
    </p:spTree>
    <p:extLst>
      <p:ext uri="{BB962C8B-B14F-4D97-AF65-F5344CB8AC3E}">
        <p14:creationId xmlns:p14="http://schemas.microsoft.com/office/powerpoint/2010/main" val="16772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699418" y="1202619"/>
            <a:ext cx="5903913" cy="792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Prostor obrany </a:t>
            </a: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cs-CZ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Main</a:t>
            </a: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battle</a:t>
            </a: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area</a:t>
            </a: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14339" name="Obdélník 6"/>
          <p:cNvSpPr>
            <a:spLocks noChangeArrowheads="1"/>
          </p:cNvSpPr>
          <p:nvPr/>
        </p:nvSpPr>
        <p:spPr bwMode="auto">
          <a:xfrm>
            <a:off x="511175" y="2565400"/>
            <a:ext cx="8280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cs-CZ"/>
              <a:t>se rozkládá od předního okraje (FEBA) dozadu. Je to </a:t>
            </a:r>
            <a:r>
              <a:rPr lang="cs-CZ" altLang="cs-CZ"/>
              <a:t>prostor, v němž je plánován rozhodující obranný boj</a:t>
            </a:r>
          </a:p>
        </p:txBody>
      </p:sp>
    </p:spTree>
    <p:extLst>
      <p:ext uri="{BB962C8B-B14F-4D97-AF65-F5344CB8AC3E}">
        <p14:creationId xmlns:p14="http://schemas.microsoft.com/office/powerpoint/2010/main" val="35800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3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6" y="1599142"/>
            <a:ext cx="878522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620043" y="965993"/>
            <a:ext cx="5903913" cy="792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Organizace prostoru obrany</a:t>
            </a:r>
          </a:p>
        </p:txBody>
      </p:sp>
    </p:spTree>
    <p:extLst>
      <p:ext uri="{BB962C8B-B14F-4D97-AF65-F5344CB8AC3E}">
        <p14:creationId xmlns:p14="http://schemas.microsoft.com/office/powerpoint/2010/main" val="19044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83531" y="1022880"/>
            <a:ext cx="5903913" cy="792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Týlové prostory</a:t>
            </a:r>
          </a:p>
        </p:txBody>
      </p:sp>
      <p:sp>
        <p:nvSpPr>
          <p:cNvPr id="16387" name="Obdélník 4"/>
          <p:cNvSpPr>
            <a:spLocks noChangeArrowheads="1"/>
          </p:cNvSpPr>
          <p:nvPr/>
        </p:nvSpPr>
        <p:spPr bwMode="auto">
          <a:xfrm>
            <a:off x="395288" y="1773238"/>
            <a:ext cx="8280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sahají od zadního týlového prostoru uskupení (jednotky) po hranice týlového prostoru podřízeného uskupení nebo jednotky.</a:t>
            </a:r>
          </a:p>
        </p:txBody>
      </p:sp>
      <p:sp>
        <p:nvSpPr>
          <p:cNvPr id="6" name="Ovál 5"/>
          <p:cNvSpPr/>
          <p:nvPr/>
        </p:nvSpPr>
        <p:spPr>
          <a:xfrm>
            <a:off x="179388" y="4378325"/>
            <a:ext cx="2376487" cy="122396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Palebná podpora</a:t>
            </a:r>
          </a:p>
        </p:txBody>
      </p:sp>
      <p:sp>
        <p:nvSpPr>
          <p:cNvPr id="7" name="Ovál 6"/>
          <p:cNvSpPr/>
          <p:nvPr/>
        </p:nvSpPr>
        <p:spPr>
          <a:xfrm>
            <a:off x="3455987" y="4990306"/>
            <a:ext cx="2376487" cy="12255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Bojová podpora</a:t>
            </a:r>
          </a:p>
        </p:txBody>
      </p:sp>
      <p:sp>
        <p:nvSpPr>
          <p:cNvPr id="8" name="Ovál 7"/>
          <p:cNvSpPr/>
          <p:nvPr/>
        </p:nvSpPr>
        <p:spPr>
          <a:xfrm>
            <a:off x="3455988" y="3480065"/>
            <a:ext cx="2376487" cy="122396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Zálohy</a:t>
            </a:r>
          </a:p>
        </p:txBody>
      </p:sp>
      <p:sp>
        <p:nvSpPr>
          <p:cNvPr id="9" name="Ovál 8"/>
          <p:cNvSpPr/>
          <p:nvPr/>
        </p:nvSpPr>
        <p:spPr>
          <a:xfrm>
            <a:off x="6516688" y="4421188"/>
            <a:ext cx="2376487" cy="122396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Logistické jednotky</a:t>
            </a:r>
          </a:p>
        </p:txBody>
      </p:sp>
    </p:spTree>
    <p:extLst>
      <p:ext uri="{BB962C8B-B14F-4D97-AF65-F5344CB8AC3E}">
        <p14:creationId xmlns:p14="http://schemas.microsoft.com/office/powerpoint/2010/main" val="7158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387" grpId="0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EF5E08-67EB-4716-B129-9FB738E3A615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91646" name="Rectangle 510"/>
          <p:cNvSpPr>
            <a:spLocks noChangeArrowheads="1"/>
          </p:cNvSpPr>
          <p:nvPr/>
        </p:nvSpPr>
        <p:spPr bwMode="auto">
          <a:xfrm>
            <a:off x="90488" y="88900"/>
            <a:ext cx="8966200" cy="765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STRUKTURA  PROSTORU OBRANY </a:t>
            </a:r>
            <a:r>
              <a:rPr lang="cs-CZ" altLang="cs-CZ" sz="1800" b="1" dirty="0" err="1">
                <a:latin typeface="Arial" panose="020B0604020202020204" pitchFamily="34" charset="0"/>
              </a:rPr>
              <a:t>PrÚU</a:t>
            </a:r>
            <a:r>
              <a:rPr lang="cs-CZ" altLang="cs-CZ" sz="1800" b="1" dirty="0">
                <a:latin typeface="Arial" panose="020B0604020202020204" pitchFamily="34" charset="0"/>
              </a:rPr>
              <a:t>                                                             </a:t>
            </a:r>
            <a:r>
              <a:rPr lang="cs-CZ" altLang="cs-CZ" sz="1600" dirty="0">
                <a:latin typeface="Arial" panose="020B0604020202020204" pitchFamily="34" charset="0"/>
              </a:rPr>
              <a:t>(varianta </a:t>
            </a:r>
            <a:r>
              <a:rPr lang="cs-CZ" altLang="cs-CZ" sz="1600" dirty="0" err="1">
                <a:latin typeface="Arial" panose="020B0604020202020204" pitchFamily="34" charset="0"/>
              </a:rPr>
              <a:t>PrÚU</a:t>
            </a:r>
            <a:r>
              <a:rPr lang="cs-CZ" altLang="cs-CZ" sz="1600" dirty="0">
                <a:latin typeface="Arial" panose="020B0604020202020204" pitchFamily="34" charset="0"/>
              </a:rPr>
              <a:t> s tankovou rotou)</a:t>
            </a:r>
          </a:p>
        </p:txBody>
      </p:sp>
      <p:sp>
        <p:nvSpPr>
          <p:cNvPr id="27652" name="Freeform 3"/>
          <p:cNvSpPr>
            <a:spLocks/>
          </p:cNvSpPr>
          <p:nvPr/>
        </p:nvSpPr>
        <p:spPr bwMode="auto">
          <a:xfrm>
            <a:off x="5508625" y="1628775"/>
            <a:ext cx="1200150" cy="947738"/>
          </a:xfrm>
          <a:custGeom>
            <a:avLst/>
            <a:gdLst>
              <a:gd name="T0" fmla="*/ 2147483646 w 756"/>
              <a:gd name="T1" fmla="*/ 2147483646 h 597"/>
              <a:gd name="T2" fmla="*/ 2147483646 w 756"/>
              <a:gd name="T3" fmla="*/ 2147483646 h 597"/>
              <a:gd name="T4" fmla="*/ 2147483646 w 756"/>
              <a:gd name="T5" fmla="*/ 2147483646 h 597"/>
              <a:gd name="T6" fmla="*/ 2147483646 w 756"/>
              <a:gd name="T7" fmla="*/ 2147483646 h 597"/>
              <a:gd name="T8" fmla="*/ 2147483646 w 756"/>
              <a:gd name="T9" fmla="*/ 2147483646 h 597"/>
              <a:gd name="T10" fmla="*/ 2147483646 w 756"/>
              <a:gd name="T11" fmla="*/ 2147483646 h 597"/>
              <a:gd name="T12" fmla="*/ 2147483646 w 756"/>
              <a:gd name="T13" fmla="*/ 2147483646 h 597"/>
              <a:gd name="T14" fmla="*/ 2147483646 w 756"/>
              <a:gd name="T15" fmla="*/ 2147483646 h 5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56" h="597">
                <a:moveTo>
                  <a:pt x="567" y="30"/>
                </a:moveTo>
                <a:cubicBezTo>
                  <a:pt x="491" y="7"/>
                  <a:pt x="340" y="0"/>
                  <a:pt x="249" y="30"/>
                </a:cubicBezTo>
                <a:cubicBezTo>
                  <a:pt x="158" y="60"/>
                  <a:pt x="46" y="136"/>
                  <a:pt x="23" y="212"/>
                </a:cubicBezTo>
                <a:cubicBezTo>
                  <a:pt x="0" y="288"/>
                  <a:pt x="53" y="423"/>
                  <a:pt x="113" y="484"/>
                </a:cubicBezTo>
                <a:cubicBezTo>
                  <a:pt x="173" y="545"/>
                  <a:pt x="287" y="568"/>
                  <a:pt x="385" y="575"/>
                </a:cubicBezTo>
                <a:cubicBezTo>
                  <a:pt x="483" y="582"/>
                  <a:pt x="650" y="597"/>
                  <a:pt x="703" y="529"/>
                </a:cubicBezTo>
                <a:cubicBezTo>
                  <a:pt x="756" y="461"/>
                  <a:pt x="726" y="249"/>
                  <a:pt x="703" y="166"/>
                </a:cubicBezTo>
                <a:cubicBezTo>
                  <a:pt x="680" y="83"/>
                  <a:pt x="643" y="53"/>
                  <a:pt x="567" y="30"/>
                </a:cubicBezTo>
                <a:close/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7653" name="Skupina 91310"/>
          <p:cNvGrpSpPr>
            <a:grpSpLocks/>
          </p:cNvGrpSpPr>
          <p:nvPr/>
        </p:nvGrpSpPr>
        <p:grpSpPr bwMode="auto">
          <a:xfrm>
            <a:off x="915988" y="1509713"/>
            <a:ext cx="271462" cy="263525"/>
            <a:chOff x="915988" y="1509713"/>
            <a:chExt cx="271462" cy="263525"/>
          </a:xfrm>
        </p:grpSpPr>
        <p:sp>
          <p:nvSpPr>
            <p:cNvPr id="28089" name="Freeform 6"/>
            <p:cNvSpPr>
              <a:spLocks/>
            </p:cNvSpPr>
            <p:nvPr/>
          </p:nvSpPr>
          <p:spPr bwMode="auto">
            <a:xfrm>
              <a:off x="915988" y="1509713"/>
              <a:ext cx="271462" cy="263525"/>
            </a:xfrm>
            <a:custGeom>
              <a:avLst/>
              <a:gdLst>
                <a:gd name="T0" fmla="*/ 2147483646 w 171"/>
                <a:gd name="T1" fmla="*/ 2147483646 h 166"/>
                <a:gd name="T2" fmla="*/ 0 w 171"/>
                <a:gd name="T3" fmla="*/ 2147483646 h 166"/>
                <a:gd name="T4" fmla="*/ 0 w 171"/>
                <a:gd name="T5" fmla="*/ 2147483646 h 166"/>
                <a:gd name="T6" fmla="*/ 2147483646 w 171"/>
                <a:gd name="T7" fmla="*/ 2147483646 h 166"/>
                <a:gd name="T8" fmla="*/ 2147483646 w 171"/>
                <a:gd name="T9" fmla="*/ 2147483646 h 166"/>
                <a:gd name="T10" fmla="*/ 2147483646 w 171"/>
                <a:gd name="T11" fmla="*/ 2147483646 h 166"/>
                <a:gd name="T12" fmla="*/ 2147483646 w 171"/>
                <a:gd name="T13" fmla="*/ 2147483646 h 166"/>
                <a:gd name="T14" fmla="*/ 2147483646 w 171"/>
                <a:gd name="T15" fmla="*/ 2147483646 h 166"/>
                <a:gd name="T16" fmla="*/ 2147483646 w 171"/>
                <a:gd name="T17" fmla="*/ 2147483646 h 166"/>
                <a:gd name="T18" fmla="*/ 2147483646 w 171"/>
                <a:gd name="T19" fmla="*/ 2147483646 h 166"/>
                <a:gd name="T20" fmla="*/ 2147483646 w 171"/>
                <a:gd name="T21" fmla="*/ 0 h 166"/>
                <a:gd name="T22" fmla="*/ 2147483646 w 171"/>
                <a:gd name="T23" fmla="*/ 0 h 166"/>
                <a:gd name="T24" fmla="*/ 2147483646 w 171"/>
                <a:gd name="T25" fmla="*/ 2147483646 h 166"/>
                <a:gd name="T26" fmla="*/ 2147483646 w 171"/>
                <a:gd name="T27" fmla="*/ 2147483646 h 166"/>
                <a:gd name="T28" fmla="*/ 2147483646 w 171"/>
                <a:gd name="T29" fmla="*/ 2147483646 h 166"/>
                <a:gd name="T30" fmla="*/ 2147483646 w 171"/>
                <a:gd name="T31" fmla="*/ 2147483646 h 166"/>
                <a:gd name="T32" fmla="*/ 2147483646 w 171"/>
                <a:gd name="T33" fmla="*/ 2147483646 h 166"/>
                <a:gd name="T34" fmla="*/ 2147483646 w 171"/>
                <a:gd name="T35" fmla="*/ 2147483646 h 166"/>
                <a:gd name="T36" fmla="*/ 2147483646 w 171"/>
                <a:gd name="T37" fmla="*/ 2147483646 h 166"/>
                <a:gd name="T38" fmla="*/ 2147483646 w 171"/>
                <a:gd name="T39" fmla="*/ 2147483646 h 166"/>
                <a:gd name="T40" fmla="*/ 2147483646 w 171"/>
                <a:gd name="T41" fmla="*/ 2147483646 h 166"/>
                <a:gd name="T42" fmla="*/ 2147483646 w 171"/>
                <a:gd name="T43" fmla="*/ 2147483646 h 166"/>
                <a:gd name="T44" fmla="*/ 2147483646 w 171"/>
                <a:gd name="T45" fmla="*/ 2147483646 h 166"/>
                <a:gd name="T46" fmla="*/ 2147483646 w 171"/>
                <a:gd name="T47" fmla="*/ 2147483646 h 166"/>
                <a:gd name="T48" fmla="*/ 2147483646 w 171"/>
                <a:gd name="T49" fmla="*/ 2147483646 h 166"/>
                <a:gd name="T50" fmla="*/ 2147483646 w 171"/>
                <a:gd name="T51" fmla="*/ 2147483646 h 166"/>
                <a:gd name="T52" fmla="*/ 2147483646 w 171"/>
                <a:gd name="T53" fmla="*/ 2147483646 h 166"/>
                <a:gd name="T54" fmla="*/ 2147483646 w 171"/>
                <a:gd name="T55" fmla="*/ 2147483646 h 166"/>
                <a:gd name="T56" fmla="*/ 2147483646 w 171"/>
                <a:gd name="T57" fmla="*/ 2147483646 h 166"/>
                <a:gd name="T58" fmla="*/ 2147483646 w 171"/>
                <a:gd name="T59" fmla="*/ 2147483646 h 166"/>
                <a:gd name="T60" fmla="*/ 2147483646 w 171"/>
                <a:gd name="T61" fmla="*/ 2147483646 h 166"/>
                <a:gd name="T62" fmla="*/ 2147483646 w 171"/>
                <a:gd name="T63" fmla="*/ 2147483646 h 166"/>
                <a:gd name="T64" fmla="*/ 2147483646 w 171"/>
                <a:gd name="T65" fmla="*/ 2147483646 h 166"/>
                <a:gd name="T66" fmla="*/ 2147483646 w 171"/>
                <a:gd name="T67" fmla="*/ 2147483646 h 166"/>
                <a:gd name="T68" fmla="*/ 2147483646 w 171"/>
                <a:gd name="T69" fmla="*/ 2147483646 h 166"/>
                <a:gd name="T70" fmla="*/ 2147483646 w 171"/>
                <a:gd name="T71" fmla="*/ 2147483646 h 166"/>
                <a:gd name="T72" fmla="*/ 2147483646 w 171"/>
                <a:gd name="T73" fmla="*/ 2147483646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1" h="166">
                  <a:moveTo>
                    <a:pt x="2" y="105"/>
                  </a:moveTo>
                  <a:lnTo>
                    <a:pt x="0" y="91"/>
                  </a:lnTo>
                  <a:lnTo>
                    <a:pt x="0" y="76"/>
                  </a:lnTo>
                  <a:lnTo>
                    <a:pt x="2" y="62"/>
                  </a:lnTo>
                  <a:lnTo>
                    <a:pt x="7" y="48"/>
                  </a:lnTo>
                  <a:lnTo>
                    <a:pt x="15" y="35"/>
                  </a:lnTo>
                  <a:lnTo>
                    <a:pt x="25" y="24"/>
                  </a:lnTo>
                  <a:lnTo>
                    <a:pt x="36" y="15"/>
                  </a:lnTo>
                  <a:lnTo>
                    <a:pt x="49" y="8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8" y="2"/>
                  </a:lnTo>
                  <a:lnTo>
                    <a:pt x="122" y="8"/>
                  </a:lnTo>
                  <a:lnTo>
                    <a:pt x="135" y="15"/>
                  </a:lnTo>
                  <a:lnTo>
                    <a:pt x="147" y="24"/>
                  </a:lnTo>
                  <a:lnTo>
                    <a:pt x="156" y="35"/>
                  </a:lnTo>
                  <a:lnTo>
                    <a:pt x="163" y="48"/>
                  </a:lnTo>
                  <a:lnTo>
                    <a:pt x="168" y="62"/>
                  </a:lnTo>
                  <a:lnTo>
                    <a:pt x="171" y="76"/>
                  </a:lnTo>
                  <a:lnTo>
                    <a:pt x="171" y="91"/>
                  </a:lnTo>
                  <a:lnTo>
                    <a:pt x="168" y="105"/>
                  </a:lnTo>
                  <a:lnTo>
                    <a:pt x="163" y="118"/>
                  </a:lnTo>
                  <a:lnTo>
                    <a:pt x="156" y="131"/>
                  </a:lnTo>
                  <a:lnTo>
                    <a:pt x="147" y="142"/>
                  </a:lnTo>
                  <a:lnTo>
                    <a:pt x="135" y="151"/>
                  </a:lnTo>
                  <a:lnTo>
                    <a:pt x="122" y="159"/>
                  </a:lnTo>
                  <a:lnTo>
                    <a:pt x="108" y="164"/>
                  </a:lnTo>
                  <a:lnTo>
                    <a:pt x="93" y="166"/>
                  </a:lnTo>
                  <a:lnTo>
                    <a:pt x="78" y="166"/>
                  </a:lnTo>
                  <a:lnTo>
                    <a:pt x="63" y="164"/>
                  </a:lnTo>
                  <a:lnTo>
                    <a:pt x="49" y="159"/>
                  </a:lnTo>
                  <a:lnTo>
                    <a:pt x="36" y="151"/>
                  </a:lnTo>
                  <a:lnTo>
                    <a:pt x="25" y="142"/>
                  </a:lnTo>
                  <a:lnTo>
                    <a:pt x="15" y="131"/>
                  </a:lnTo>
                  <a:lnTo>
                    <a:pt x="7" y="118"/>
                  </a:lnTo>
                  <a:lnTo>
                    <a:pt x="2" y="10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90" name="Line 7"/>
            <p:cNvSpPr>
              <a:spLocks noChangeShapeType="1"/>
            </p:cNvSpPr>
            <p:nvPr/>
          </p:nvSpPr>
          <p:spPr bwMode="auto">
            <a:xfrm>
              <a:off x="960438" y="1550988"/>
              <a:ext cx="180975" cy="1762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91" name="Line 8"/>
            <p:cNvSpPr>
              <a:spLocks noChangeShapeType="1"/>
            </p:cNvSpPr>
            <p:nvPr/>
          </p:nvSpPr>
          <p:spPr bwMode="auto">
            <a:xfrm flipV="1">
              <a:off x="955675" y="1547813"/>
              <a:ext cx="193675" cy="18732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654" name="Skupina 91309"/>
          <p:cNvGrpSpPr>
            <a:grpSpLocks/>
          </p:cNvGrpSpPr>
          <p:nvPr/>
        </p:nvGrpSpPr>
        <p:grpSpPr bwMode="auto">
          <a:xfrm>
            <a:off x="8183563" y="5697538"/>
            <a:ext cx="271462" cy="263525"/>
            <a:chOff x="8183563" y="5697538"/>
            <a:chExt cx="271462" cy="263525"/>
          </a:xfrm>
        </p:grpSpPr>
        <p:sp>
          <p:nvSpPr>
            <p:cNvPr id="28086" name="Freeform 10"/>
            <p:cNvSpPr>
              <a:spLocks/>
            </p:cNvSpPr>
            <p:nvPr/>
          </p:nvSpPr>
          <p:spPr bwMode="auto">
            <a:xfrm>
              <a:off x="8183563" y="5697538"/>
              <a:ext cx="271462" cy="263525"/>
            </a:xfrm>
            <a:custGeom>
              <a:avLst/>
              <a:gdLst>
                <a:gd name="T0" fmla="*/ 2147483646 w 171"/>
                <a:gd name="T1" fmla="*/ 2147483646 h 166"/>
                <a:gd name="T2" fmla="*/ 0 w 171"/>
                <a:gd name="T3" fmla="*/ 2147483646 h 166"/>
                <a:gd name="T4" fmla="*/ 0 w 171"/>
                <a:gd name="T5" fmla="*/ 2147483646 h 166"/>
                <a:gd name="T6" fmla="*/ 2147483646 w 171"/>
                <a:gd name="T7" fmla="*/ 2147483646 h 166"/>
                <a:gd name="T8" fmla="*/ 2147483646 w 171"/>
                <a:gd name="T9" fmla="*/ 2147483646 h 166"/>
                <a:gd name="T10" fmla="*/ 2147483646 w 171"/>
                <a:gd name="T11" fmla="*/ 2147483646 h 166"/>
                <a:gd name="T12" fmla="*/ 2147483646 w 171"/>
                <a:gd name="T13" fmla="*/ 2147483646 h 166"/>
                <a:gd name="T14" fmla="*/ 2147483646 w 171"/>
                <a:gd name="T15" fmla="*/ 2147483646 h 166"/>
                <a:gd name="T16" fmla="*/ 2147483646 w 171"/>
                <a:gd name="T17" fmla="*/ 2147483646 h 166"/>
                <a:gd name="T18" fmla="*/ 2147483646 w 171"/>
                <a:gd name="T19" fmla="*/ 2147483646 h 166"/>
                <a:gd name="T20" fmla="*/ 2147483646 w 171"/>
                <a:gd name="T21" fmla="*/ 0 h 166"/>
                <a:gd name="T22" fmla="*/ 2147483646 w 171"/>
                <a:gd name="T23" fmla="*/ 0 h 166"/>
                <a:gd name="T24" fmla="*/ 2147483646 w 171"/>
                <a:gd name="T25" fmla="*/ 2147483646 h 166"/>
                <a:gd name="T26" fmla="*/ 2147483646 w 171"/>
                <a:gd name="T27" fmla="*/ 2147483646 h 166"/>
                <a:gd name="T28" fmla="*/ 2147483646 w 171"/>
                <a:gd name="T29" fmla="*/ 2147483646 h 166"/>
                <a:gd name="T30" fmla="*/ 2147483646 w 171"/>
                <a:gd name="T31" fmla="*/ 2147483646 h 166"/>
                <a:gd name="T32" fmla="*/ 2147483646 w 171"/>
                <a:gd name="T33" fmla="*/ 2147483646 h 166"/>
                <a:gd name="T34" fmla="*/ 2147483646 w 171"/>
                <a:gd name="T35" fmla="*/ 2147483646 h 166"/>
                <a:gd name="T36" fmla="*/ 2147483646 w 171"/>
                <a:gd name="T37" fmla="*/ 2147483646 h 166"/>
                <a:gd name="T38" fmla="*/ 2147483646 w 171"/>
                <a:gd name="T39" fmla="*/ 2147483646 h 166"/>
                <a:gd name="T40" fmla="*/ 2147483646 w 171"/>
                <a:gd name="T41" fmla="*/ 2147483646 h 166"/>
                <a:gd name="T42" fmla="*/ 2147483646 w 171"/>
                <a:gd name="T43" fmla="*/ 2147483646 h 166"/>
                <a:gd name="T44" fmla="*/ 2147483646 w 171"/>
                <a:gd name="T45" fmla="*/ 2147483646 h 166"/>
                <a:gd name="T46" fmla="*/ 2147483646 w 171"/>
                <a:gd name="T47" fmla="*/ 2147483646 h 166"/>
                <a:gd name="T48" fmla="*/ 2147483646 w 171"/>
                <a:gd name="T49" fmla="*/ 2147483646 h 166"/>
                <a:gd name="T50" fmla="*/ 2147483646 w 171"/>
                <a:gd name="T51" fmla="*/ 2147483646 h 166"/>
                <a:gd name="T52" fmla="*/ 2147483646 w 171"/>
                <a:gd name="T53" fmla="*/ 2147483646 h 166"/>
                <a:gd name="T54" fmla="*/ 2147483646 w 171"/>
                <a:gd name="T55" fmla="*/ 2147483646 h 166"/>
                <a:gd name="T56" fmla="*/ 2147483646 w 171"/>
                <a:gd name="T57" fmla="*/ 2147483646 h 166"/>
                <a:gd name="T58" fmla="*/ 2147483646 w 171"/>
                <a:gd name="T59" fmla="*/ 2147483646 h 166"/>
                <a:gd name="T60" fmla="*/ 2147483646 w 171"/>
                <a:gd name="T61" fmla="*/ 2147483646 h 166"/>
                <a:gd name="T62" fmla="*/ 2147483646 w 171"/>
                <a:gd name="T63" fmla="*/ 2147483646 h 166"/>
                <a:gd name="T64" fmla="*/ 2147483646 w 171"/>
                <a:gd name="T65" fmla="*/ 2147483646 h 166"/>
                <a:gd name="T66" fmla="*/ 2147483646 w 171"/>
                <a:gd name="T67" fmla="*/ 2147483646 h 166"/>
                <a:gd name="T68" fmla="*/ 2147483646 w 171"/>
                <a:gd name="T69" fmla="*/ 2147483646 h 166"/>
                <a:gd name="T70" fmla="*/ 2147483646 w 171"/>
                <a:gd name="T71" fmla="*/ 2147483646 h 166"/>
                <a:gd name="T72" fmla="*/ 2147483646 w 171"/>
                <a:gd name="T73" fmla="*/ 2147483646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1" h="166">
                  <a:moveTo>
                    <a:pt x="2" y="104"/>
                  </a:moveTo>
                  <a:lnTo>
                    <a:pt x="0" y="90"/>
                  </a:lnTo>
                  <a:lnTo>
                    <a:pt x="0" y="75"/>
                  </a:lnTo>
                  <a:lnTo>
                    <a:pt x="2" y="61"/>
                  </a:lnTo>
                  <a:lnTo>
                    <a:pt x="7" y="47"/>
                  </a:lnTo>
                  <a:lnTo>
                    <a:pt x="15" y="35"/>
                  </a:lnTo>
                  <a:lnTo>
                    <a:pt x="25" y="24"/>
                  </a:lnTo>
                  <a:lnTo>
                    <a:pt x="36" y="14"/>
                  </a:lnTo>
                  <a:lnTo>
                    <a:pt x="49" y="7"/>
                  </a:lnTo>
                  <a:lnTo>
                    <a:pt x="64" y="2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8" y="2"/>
                  </a:lnTo>
                  <a:lnTo>
                    <a:pt x="122" y="7"/>
                  </a:lnTo>
                  <a:lnTo>
                    <a:pt x="135" y="14"/>
                  </a:lnTo>
                  <a:lnTo>
                    <a:pt x="147" y="24"/>
                  </a:lnTo>
                  <a:lnTo>
                    <a:pt x="156" y="35"/>
                  </a:lnTo>
                  <a:lnTo>
                    <a:pt x="163" y="47"/>
                  </a:lnTo>
                  <a:lnTo>
                    <a:pt x="169" y="61"/>
                  </a:lnTo>
                  <a:lnTo>
                    <a:pt x="171" y="75"/>
                  </a:lnTo>
                  <a:lnTo>
                    <a:pt x="171" y="90"/>
                  </a:lnTo>
                  <a:lnTo>
                    <a:pt x="169" y="104"/>
                  </a:lnTo>
                  <a:lnTo>
                    <a:pt x="163" y="118"/>
                  </a:lnTo>
                  <a:lnTo>
                    <a:pt x="156" y="131"/>
                  </a:lnTo>
                  <a:lnTo>
                    <a:pt x="147" y="142"/>
                  </a:lnTo>
                  <a:lnTo>
                    <a:pt x="135" y="151"/>
                  </a:lnTo>
                  <a:lnTo>
                    <a:pt x="122" y="158"/>
                  </a:lnTo>
                  <a:lnTo>
                    <a:pt x="108" y="163"/>
                  </a:lnTo>
                  <a:lnTo>
                    <a:pt x="93" y="166"/>
                  </a:lnTo>
                  <a:lnTo>
                    <a:pt x="78" y="166"/>
                  </a:lnTo>
                  <a:lnTo>
                    <a:pt x="64" y="163"/>
                  </a:lnTo>
                  <a:lnTo>
                    <a:pt x="49" y="158"/>
                  </a:lnTo>
                  <a:lnTo>
                    <a:pt x="36" y="151"/>
                  </a:lnTo>
                  <a:lnTo>
                    <a:pt x="25" y="142"/>
                  </a:lnTo>
                  <a:lnTo>
                    <a:pt x="15" y="131"/>
                  </a:lnTo>
                  <a:lnTo>
                    <a:pt x="7" y="118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87" name="Line 11"/>
            <p:cNvSpPr>
              <a:spLocks noChangeShapeType="1"/>
            </p:cNvSpPr>
            <p:nvPr/>
          </p:nvSpPr>
          <p:spPr bwMode="auto">
            <a:xfrm>
              <a:off x="8228013" y="5738813"/>
              <a:ext cx="180975" cy="1762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88" name="Line 12"/>
            <p:cNvSpPr>
              <a:spLocks noChangeShapeType="1"/>
            </p:cNvSpPr>
            <p:nvPr/>
          </p:nvSpPr>
          <p:spPr bwMode="auto">
            <a:xfrm flipV="1">
              <a:off x="8223250" y="5735638"/>
              <a:ext cx="193675" cy="18732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655" name="Skupina 91308"/>
          <p:cNvGrpSpPr>
            <a:grpSpLocks/>
          </p:cNvGrpSpPr>
          <p:nvPr/>
        </p:nvGrpSpPr>
        <p:grpSpPr bwMode="auto">
          <a:xfrm>
            <a:off x="3314700" y="5697538"/>
            <a:ext cx="274638" cy="263525"/>
            <a:chOff x="3314700" y="5697538"/>
            <a:chExt cx="274638" cy="263525"/>
          </a:xfrm>
        </p:grpSpPr>
        <p:sp>
          <p:nvSpPr>
            <p:cNvPr id="28083" name="Freeform 14"/>
            <p:cNvSpPr>
              <a:spLocks/>
            </p:cNvSpPr>
            <p:nvPr/>
          </p:nvSpPr>
          <p:spPr bwMode="auto">
            <a:xfrm>
              <a:off x="3314700" y="5697538"/>
              <a:ext cx="274638" cy="263525"/>
            </a:xfrm>
            <a:custGeom>
              <a:avLst/>
              <a:gdLst>
                <a:gd name="T0" fmla="*/ 2147483646 w 173"/>
                <a:gd name="T1" fmla="*/ 2147483646 h 166"/>
                <a:gd name="T2" fmla="*/ 0 w 173"/>
                <a:gd name="T3" fmla="*/ 2147483646 h 166"/>
                <a:gd name="T4" fmla="*/ 0 w 173"/>
                <a:gd name="T5" fmla="*/ 2147483646 h 166"/>
                <a:gd name="T6" fmla="*/ 2147483646 w 173"/>
                <a:gd name="T7" fmla="*/ 2147483646 h 166"/>
                <a:gd name="T8" fmla="*/ 2147483646 w 173"/>
                <a:gd name="T9" fmla="*/ 2147483646 h 166"/>
                <a:gd name="T10" fmla="*/ 2147483646 w 173"/>
                <a:gd name="T11" fmla="*/ 2147483646 h 166"/>
                <a:gd name="T12" fmla="*/ 2147483646 w 173"/>
                <a:gd name="T13" fmla="*/ 2147483646 h 166"/>
                <a:gd name="T14" fmla="*/ 2147483646 w 173"/>
                <a:gd name="T15" fmla="*/ 2147483646 h 166"/>
                <a:gd name="T16" fmla="*/ 2147483646 w 173"/>
                <a:gd name="T17" fmla="*/ 2147483646 h 166"/>
                <a:gd name="T18" fmla="*/ 2147483646 w 173"/>
                <a:gd name="T19" fmla="*/ 2147483646 h 166"/>
                <a:gd name="T20" fmla="*/ 2147483646 w 173"/>
                <a:gd name="T21" fmla="*/ 0 h 166"/>
                <a:gd name="T22" fmla="*/ 2147483646 w 173"/>
                <a:gd name="T23" fmla="*/ 0 h 166"/>
                <a:gd name="T24" fmla="*/ 2147483646 w 173"/>
                <a:gd name="T25" fmla="*/ 2147483646 h 166"/>
                <a:gd name="T26" fmla="*/ 2147483646 w 173"/>
                <a:gd name="T27" fmla="*/ 2147483646 h 166"/>
                <a:gd name="T28" fmla="*/ 2147483646 w 173"/>
                <a:gd name="T29" fmla="*/ 2147483646 h 166"/>
                <a:gd name="T30" fmla="*/ 2147483646 w 173"/>
                <a:gd name="T31" fmla="*/ 2147483646 h 166"/>
                <a:gd name="T32" fmla="*/ 2147483646 w 173"/>
                <a:gd name="T33" fmla="*/ 2147483646 h 166"/>
                <a:gd name="T34" fmla="*/ 2147483646 w 173"/>
                <a:gd name="T35" fmla="*/ 2147483646 h 166"/>
                <a:gd name="T36" fmla="*/ 2147483646 w 173"/>
                <a:gd name="T37" fmla="*/ 2147483646 h 166"/>
                <a:gd name="T38" fmla="*/ 2147483646 w 173"/>
                <a:gd name="T39" fmla="*/ 2147483646 h 166"/>
                <a:gd name="T40" fmla="*/ 2147483646 w 173"/>
                <a:gd name="T41" fmla="*/ 2147483646 h 166"/>
                <a:gd name="T42" fmla="*/ 2147483646 w 173"/>
                <a:gd name="T43" fmla="*/ 2147483646 h 166"/>
                <a:gd name="T44" fmla="*/ 2147483646 w 173"/>
                <a:gd name="T45" fmla="*/ 2147483646 h 166"/>
                <a:gd name="T46" fmla="*/ 2147483646 w 173"/>
                <a:gd name="T47" fmla="*/ 2147483646 h 166"/>
                <a:gd name="T48" fmla="*/ 2147483646 w 173"/>
                <a:gd name="T49" fmla="*/ 2147483646 h 166"/>
                <a:gd name="T50" fmla="*/ 2147483646 w 173"/>
                <a:gd name="T51" fmla="*/ 2147483646 h 166"/>
                <a:gd name="T52" fmla="*/ 2147483646 w 173"/>
                <a:gd name="T53" fmla="*/ 2147483646 h 166"/>
                <a:gd name="T54" fmla="*/ 2147483646 w 173"/>
                <a:gd name="T55" fmla="*/ 2147483646 h 166"/>
                <a:gd name="T56" fmla="*/ 2147483646 w 173"/>
                <a:gd name="T57" fmla="*/ 2147483646 h 166"/>
                <a:gd name="T58" fmla="*/ 2147483646 w 173"/>
                <a:gd name="T59" fmla="*/ 2147483646 h 166"/>
                <a:gd name="T60" fmla="*/ 2147483646 w 173"/>
                <a:gd name="T61" fmla="*/ 2147483646 h 166"/>
                <a:gd name="T62" fmla="*/ 2147483646 w 173"/>
                <a:gd name="T63" fmla="*/ 2147483646 h 166"/>
                <a:gd name="T64" fmla="*/ 2147483646 w 173"/>
                <a:gd name="T65" fmla="*/ 2147483646 h 166"/>
                <a:gd name="T66" fmla="*/ 2147483646 w 173"/>
                <a:gd name="T67" fmla="*/ 2147483646 h 166"/>
                <a:gd name="T68" fmla="*/ 2147483646 w 173"/>
                <a:gd name="T69" fmla="*/ 2147483646 h 166"/>
                <a:gd name="T70" fmla="*/ 2147483646 w 173"/>
                <a:gd name="T71" fmla="*/ 2147483646 h 166"/>
                <a:gd name="T72" fmla="*/ 2147483646 w 173"/>
                <a:gd name="T73" fmla="*/ 2147483646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3" h="166">
                  <a:moveTo>
                    <a:pt x="3" y="104"/>
                  </a:moveTo>
                  <a:lnTo>
                    <a:pt x="0" y="90"/>
                  </a:lnTo>
                  <a:lnTo>
                    <a:pt x="0" y="75"/>
                  </a:lnTo>
                  <a:lnTo>
                    <a:pt x="3" y="61"/>
                  </a:lnTo>
                  <a:lnTo>
                    <a:pt x="9" y="47"/>
                  </a:lnTo>
                  <a:lnTo>
                    <a:pt x="16" y="35"/>
                  </a:lnTo>
                  <a:lnTo>
                    <a:pt x="25" y="24"/>
                  </a:lnTo>
                  <a:lnTo>
                    <a:pt x="37" y="14"/>
                  </a:lnTo>
                  <a:lnTo>
                    <a:pt x="50" y="7"/>
                  </a:lnTo>
                  <a:lnTo>
                    <a:pt x="64" y="2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09" y="2"/>
                  </a:lnTo>
                  <a:lnTo>
                    <a:pt x="123" y="7"/>
                  </a:lnTo>
                  <a:lnTo>
                    <a:pt x="136" y="14"/>
                  </a:lnTo>
                  <a:lnTo>
                    <a:pt x="147" y="24"/>
                  </a:lnTo>
                  <a:lnTo>
                    <a:pt x="157" y="35"/>
                  </a:lnTo>
                  <a:lnTo>
                    <a:pt x="165" y="47"/>
                  </a:lnTo>
                  <a:lnTo>
                    <a:pt x="170" y="61"/>
                  </a:lnTo>
                  <a:lnTo>
                    <a:pt x="173" y="75"/>
                  </a:lnTo>
                  <a:lnTo>
                    <a:pt x="173" y="90"/>
                  </a:lnTo>
                  <a:lnTo>
                    <a:pt x="170" y="104"/>
                  </a:lnTo>
                  <a:lnTo>
                    <a:pt x="165" y="118"/>
                  </a:lnTo>
                  <a:lnTo>
                    <a:pt x="157" y="131"/>
                  </a:lnTo>
                  <a:lnTo>
                    <a:pt x="147" y="142"/>
                  </a:lnTo>
                  <a:lnTo>
                    <a:pt x="136" y="151"/>
                  </a:lnTo>
                  <a:lnTo>
                    <a:pt x="123" y="158"/>
                  </a:lnTo>
                  <a:lnTo>
                    <a:pt x="109" y="163"/>
                  </a:lnTo>
                  <a:lnTo>
                    <a:pt x="94" y="166"/>
                  </a:lnTo>
                  <a:lnTo>
                    <a:pt x="79" y="166"/>
                  </a:lnTo>
                  <a:lnTo>
                    <a:pt x="64" y="163"/>
                  </a:lnTo>
                  <a:lnTo>
                    <a:pt x="50" y="158"/>
                  </a:lnTo>
                  <a:lnTo>
                    <a:pt x="37" y="151"/>
                  </a:lnTo>
                  <a:lnTo>
                    <a:pt x="25" y="142"/>
                  </a:lnTo>
                  <a:lnTo>
                    <a:pt x="16" y="131"/>
                  </a:lnTo>
                  <a:lnTo>
                    <a:pt x="9" y="118"/>
                  </a:lnTo>
                  <a:lnTo>
                    <a:pt x="3" y="10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84" name="Line 15"/>
            <p:cNvSpPr>
              <a:spLocks noChangeShapeType="1"/>
            </p:cNvSpPr>
            <p:nvPr/>
          </p:nvSpPr>
          <p:spPr bwMode="auto">
            <a:xfrm>
              <a:off x="3360738" y="5738813"/>
              <a:ext cx="180975" cy="1762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85" name="Line 16"/>
            <p:cNvSpPr>
              <a:spLocks noChangeShapeType="1"/>
            </p:cNvSpPr>
            <p:nvPr/>
          </p:nvSpPr>
          <p:spPr bwMode="auto">
            <a:xfrm flipV="1">
              <a:off x="3354388" y="5735638"/>
              <a:ext cx="193675" cy="18732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656" name="Skupina 91307"/>
          <p:cNvGrpSpPr>
            <a:grpSpLocks/>
          </p:cNvGrpSpPr>
          <p:nvPr/>
        </p:nvGrpSpPr>
        <p:grpSpPr bwMode="auto">
          <a:xfrm>
            <a:off x="827088" y="5697538"/>
            <a:ext cx="271462" cy="263525"/>
            <a:chOff x="827088" y="5697538"/>
            <a:chExt cx="271462" cy="263525"/>
          </a:xfrm>
        </p:grpSpPr>
        <p:sp>
          <p:nvSpPr>
            <p:cNvPr id="28080" name="Freeform 18"/>
            <p:cNvSpPr>
              <a:spLocks/>
            </p:cNvSpPr>
            <p:nvPr/>
          </p:nvSpPr>
          <p:spPr bwMode="auto">
            <a:xfrm>
              <a:off x="827088" y="5697538"/>
              <a:ext cx="271462" cy="263525"/>
            </a:xfrm>
            <a:custGeom>
              <a:avLst/>
              <a:gdLst>
                <a:gd name="T0" fmla="*/ 2147483646 w 171"/>
                <a:gd name="T1" fmla="*/ 2147483646 h 166"/>
                <a:gd name="T2" fmla="*/ 0 w 171"/>
                <a:gd name="T3" fmla="*/ 2147483646 h 166"/>
                <a:gd name="T4" fmla="*/ 0 w 171"/>
                <a:gd name="T5" fmla="*/ 2147483646 h 166"/>
                <a:gd name="T6" fmla="*/ 2147483646 w 171"/>
                <a:gd name="T7" fmla="*/ 2147483646 h 166"/>
                <a:gd name="T8" fmla="*/ 2147483646 w 171"/>
                <a:gd name="T9" fmla="*/ 2147483646 h 166"/>
                <a:gd name="T10" fmla="*/ 2147483646 w 171"/>
                <a:gd name="T11" fmla="*/ 2147483646 h 166"/>
                <a:gd name="T12" fmla="*/ 2147483646 w 171"/>
                <a:gd name="T13" fmla="*/ 2147483646 h 166"/>
                <a:gd name="T14" fmla="*/ 2147483646 w 171"/>
                <a:gd name="T15" fmla="*/ 2147483646 h 166"/>
                <a:gd name="T16" fmla="*/ 2147483646 w 171"/>
                <a:gd name="T17" fmla="*/ 2147483646 h 166"/>
                <a:gd name="T18" fmla="*/ 2147483646 w 171"/>
                <a:gd name="T19" fmla="*/ 2147483646 h 166"/>
                <a:gd name="T20" fmla="*/ 2147483646 w 171"/>
                <a:gd name="T21" fmla="*/ 0 h 166"/>
                <a:gd name="T22" fmla="*/ 2147483646 w 171"/>
                <a:gd name="T23" fmla="*/ 0 h 166"/>
                <a:gd name="T24" fmla="*/ 2147483646 w 171"/>
                <a:gd name="T25" fmla="*/ 2147483646 h 166"/>
                <a:gd name="T26" fmla="*/ 2147483646 w 171"/>
                <a:gd name="T27" fmla="*/ 2147483646 h 166"/>
                <a:gd name="T28" fmla="*/ 2147483646 w 171"/>
                <a:gd name="T29" fmla="*/ 2147483646 h 166"/>
                <a:gd name="T30" fmla="*/ 2147483646 w 171"/>
                <a:gd name="T31" fmla="*/ 2147483646 h 166"/>
                <a:gd name="T32" fmla="*/ 2147483646 w 171"/>
                <a:gd name="T33" fmla="*/ 2147483646 h 166"/>
                <a:gd name="T34" fmla="*/ 2147483646 w 171"/>
                <a:gd name="T35" fmla="*/ 2147483646 h 166"/>
                <a:gd name="T36" fmla="*/ 2147483646 w 171"/>
                <a:gd name="T37" fmla="*/ 2147483646 h 166"/>
                <a:gd name="T38" fmla="*/ 2147483646 w 171"/>
                <a:gd name="T39" fmla="*/ 2147483646 h 166"/>
                <a:gd name="T40" fmla="*/ 2147483646 w 171"/>
                <a:gd name="T41" fmla="*/ 2147483646 h 166"/>
                <a:gd name="T42" fmla="*/ 2147483646 w 171"/>
                <a:gd name="T43" fmla="*/ 2147483646 h 166"/>
                <a:gd name="T44" fmla="*/ 2147483646 w 171"/>
                <a:gd name="T45" fmla="*/ 2147483646 h 166"/>
                <a:gd name="T46" fmla="*/ 2147483646 w 171"/>
                <a:gd name="T47" fmla="*/ 2147483646 h 166"/>
                <a:gd name="T48" fmla="*/ 2147483646 w 171"/>
                <a:gd name="T49" fmla="*/ 2147483646 h 166"/>
                <a:gd name="T50" fmla="*/ 2147483646 w 171"/>
                <a:gd name="T51" fmla="*/ 2147483646 h 166"/>
                <a:gd name="T52" fmla="*/ 2147483646 w 171"/>
                <a:gd name="T53" fmla="*/ 2147483646 h 166"/>
                <a:gd name="T54" fmla="*/ 2147483646 w 171"/>
                <a:gd name="T55" fmla="*/ 2147483646 h 166"/>
                <a:gd name="T56" fmla="*/ 2147483646 w 171"/>
                <a:gd name="T57" fmla="*/ 2147483646 h 166"/>
                <a:gd name="T58" fmla="*/ 2147483646 w 171"/>
                <a:gd name="T59" fmla="*/ 2147483646 h 166"/>
                <a:gd name="T60" fmla="*/ 2147483646 w 171"/>
                <a:gd name="T61" fmla="*/ 2147483646 h 166"/>
                <a:gd name="T62" fmla="*/ 2147483646 w 171"/>
                <a:gd name="T63" fmla="*/ 2147483646 h 166"/>
                <a:gd name="T64" fmla="*/ 2147483646 w 171"/>
                <a:gd name="T65" fmla="*/ 2147483646 h 166"/>
                <a:gd name="T66" fmla="*/ 2147483646 w 171"/>
                <a:gd name="T67" fmla="*/ 2147483646 h 166"/>
                <a:gd name="T68" fmla="*/ 2147483646 w 171"/>
                <a:gd name="T69" fmla="*/ 2147483646 h 166"/>
                <a:gd name="T70" fmla="*/ 2147483646 w 171"/>
                <a:gd name="T71" fmla="*/ 2147483646 h 166"/>
                <a:gd name="T72" fmla="*/ 2147483646 w 171"/>
                <a:gd name="T73" fmla="*/ 2147483646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1" h="166">
                  <a:moveTo>
                    <a:pt x="2" y="104"/>
                  </a:moveTo>
                  <a:lnTo>
                    <a:pt x="0" y="90"/>
                  </a:lnTo>
                  <a:lnTo>
                    <a:pt x="0" y="75"/>
                  </a:lnTo>
                  <a:lnTo>
                    <a:pt x="2" y="61"/>
                  </a:lnTo>
                  <a:lnTo>
                    <a:pt x="7" y="47"/>
                  </a:lnTo>
                  <a:lnTo>
                    <a:pt x="15" y="35"/>
                  </a:lnTo>
                  <a:lnTo>
                    <a:pt x="25" y="24"/>
                  </a:lnTo>
                  <a:lnTo>
                    <a:pt x="36" y="14"/>
                  </a:lnTo>
                  <a:lnTo>
                    <a:pt x="49" y="7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8" y="2"/>
                  </a:lnTo>
                  <a:lnTo>
                    <a:pt x="122" y="7"/>
                  </a:lnTo>
                  <a:lnTo>
                    <a:pt x="135" y="14"/>
                  </a:lnTo>
                  <a:lnTo>
                    <a:pt x="147" y="24"/>
                  </a:lnTo>
                  <a:lnTo>
                    <a:pt x="156" y="35"/>
                  </a:lnTo>
                  <a:lnTo>
                    <a:pt x="163" y="47"/>
                  </a:lnTo>
                  <a:lnTo>
                    <a:pt x="168" y="61"/>
                  </a:lnTo>
                  <a:lnTo>
                    <a:pt x="171" y="75"/>
                  </a:lnTo>
                  <a:lnTo>
                    <a:pt x="171" y="90"/>
                  </a:lnTo>
                  <a:lnTo>
                    <a:pt x="168" y="104"/>
                  </a:lnTo>
                  <a:lnTo>
                    <a:pt x="163" y="118"/>
                  </a:lnTo>
                  <a:lnTo>
                    <a:pt x="156" y="131"/>
                  </a:lnTo>
                  <a:lnTo>
                    <a:pt x="147" y="142"/>
                  </a:lnTo>
                  <a:lnTo>
                    <a:pt x="135" y="151"/>
                  </a:lnTo>
                  <a:lnTo>
                    <a:pt x="122" y="158"/>
                  </a:lnTo>
                  <a:lnTo>
                    <a:pt x="108" y="163"/>
                  </a:lnTo>
                  <a:lnTo>
                    <a:pt x="93" y="166"/>
                  </a:lnTo>
                  <a:lnTo>
                    <a:pt x="78" y="166"/>
                  </a:lnTo>
                  <a:lnTo>
                    <a:pt x="63" y="163"/>
                  </a:lnTo>
                  <a:lnTo>
                    <a:pt x="49" y="158"/>
                  </a:lnTo>
                  <a:lnTo>
                    <a:pt x="36" y="151"/>
                  </a:lnTo>
                  <a:lnTo>
                    <a:pt x="25" y="142"/>
                  </a:lnTo>
                  <a:lnTo>
                    <a:pt x="15" y="131"/>
                  </a:lnTo>
                  <a:lnTo>
                    <a:pt x="7" y="118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81" name="Line 19"/>
            <p:cNvSpPr>
              <a:spLocks noChangeShapeType="1"/>
            </p:cNvSpPr>
            <p:nvPr/>
          </p:nvSpPr>
          <p:spPr bwMode="auto">
            <a:xfrm>
              <a:off x="871538" y="5738813"/>
              <a:ext cx="180975" cy="1762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82" name="Line 20"/>
            <p:cNvSpPr>
              <a:spLocks noChangeShapeType="1"/>
            </p:cNvSpPr>
            <p:nvPr/>
          </p:nvSpPr>
          <p:spPr bwMode="auto">
            <a:xfrm flipV="1">
              <a:off x="866775" y="5735638"/>
              <a:ext cx="193675" cy="18732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657" name="Skupina 91306"/>
          <p:cNvGrpSpPr>
            <a:grpSpLocks/>
          </p:cNvGrpSpPr>
          <p:nvPr/>
        </p:nvGrpSpPr>
        <p:grpSpPr bwMode="auto">
          <a:xfrm>
            <a:off x="8183563" y="1449388"/>
            <a:ext cx="271462" cy="263525"/>
            <a:chOff x="8183563" y="1449388"/>
            <a:chExt cx="271462" cy="263525"/>
          </a:xfrm>
        </p:grpSpPr>
        <p:sp>
          <p:nvSpPr>
            <p:cNvPr id="28077" name="Freeform 22"/>
            <p:cNvSpPr>
              <a:spLocks/>
            </p:cNvSpPr>
            <p:nvPr/>
          </p:nvSpPr>
          <p:spPr bwMode="auto">
            <a:xfrm>
              <a:off x="8183563" y="1449388"/>
              <a:ext cx="271462" cy="263525"/>
            </a:xfrm>
            <a:custGeom>
              <a:avLst/>
              <a:gdLst>
                <a:gd name="T0" fmla="*/ 2147483646 w 171"/>
                <a:gd name="T1" fmla="*/ 2147483646 h 166"/>
                <a:gd name="T2" fmla="*/ 0 w 171"/>
                <a:gd name="T3" fmla="*/ 2147483646 h 166"/>
                <a:gd name="T4" fmla="*/ 0 w 171"/>
                <a:gd name="T5" fmla="*/ 2147483646 h 166"/>
                <a:gd name="T6" fmla="*/ 2147483646 w 171"/>
                <a:gd name="T7" fmla="*/ 2147483646 h 166"/>
                <a:gd name="T8" fmla="*/ 2147483646 w 171"/>
                <a:gd name="T9" fmla="*/ 2147483646 h 166"/>
                <a:gd name="T10" fmla="*/ 2147483646 w 171"/>
                <a:gd name="T11" fmla="*/ 2147483646 h 166"/>
                <a:gd name="T12" fmla="*/ 2147483646 w 171"/>
                <a:gd name="T13" fmla="*/ 2147483646 h 166"/>
                <a:gd name="T14" fmla="*/ 2147483646 w 171"/>
                <a:gd name="T15" fmla="*/ 2147483646 h 166"/>
                <a:gd name="T16" fmla="*/ 2147483646 w 171"/>
                <a:gd name="T17" fmla="*/ 2147483646 h 166"/>
                <a:gd name="T18" fmla="*/ 2147483646 w 171"/>
                <a:gd name="T19" fmla="*/ 2147483646 h 166"/>
                <a:gd name="T20" fmla="*/ 2147483646 w 171"/>
                <a:gd name="T21" fmla="*/ 0 h 166"/>
                <a:gd name="T22" fmla="*/ 2147483646 w 171"/>
                <a:gd name="T23" fmla="*/ 0 h 166"/>
                <a:gd name="T24" fmla="*/ 2147483646 w 171"/>
                <a:gd name="T25" fmla="*/ 2147483646 h 166"/>
                <a:gd name="T26" fmla="*/ 2147483646 w 171"/>
                <a:gd name="T27" fmla="*/ 2147483646 h 166"/>
                <a:gd name="T28" fmla="*/ 2147483646 w 171"/>
                <a:gd name="T29" fmla="*/ 2147483646 h 166"/>
                <a:gd name="T30" fmla="*/ 2147483646 w 171"/>
                <a:gd name="T31" fmla="*/ 2147483646 h 166"/>
                <a:gd name="T32" fmla="*/ 2147483646 w 171"/>
                <a:gd name="T33" fmla="*/ 2147483646 h 166"/>
                <a:gd name="T34" fmla="*/ 2147483646 w 171"/>
                <a:gd name="T35" fmla="*/ 2147483646 h 166"/>
                <a:gd name="T36" fmla="*/ 2147483646 w 171"/>
                <a:gd name="T37" fmla="*/ 2147483646 h 166"/>
                <a:gd name="T38" fmla="*/ 2147483646 w 171"/>
                <a:gd name="T39" fmla="*/ 2147483646 h 166"/>
                <a:gd name="T40" fmla="*/ 2147483646 w 171"/>
                <a:gd name="T41" fmla="*/ 2147483646 h 166"/>
                <a:gd name="T42" fmla="*/ 2147483646 w 171"/>
                <a:gd name="T43" fmla="*/ 2147483646 h 166"/>
                <a:gd name="T44" fmla="*/ 2147483646 w 171"/>
                <a:gd name="T45" fmla="*/ 2147483646 h 166"/>
                <a:gd name="T46" fmla="*/ 2147483646 w 171"/>
                <a:gd name="T47" fmla="*/ 2147483646 h 166"/>
                <a:gd name="T48" fmla="*/ 2147483646 w 171"/>
                <a:gd name="T49" fmla="*/ 2147483646 h 166"/>
                <a:gd name="T50" fmla="*/ 2147483646 w 171"/>
                <a:gd name="T51" fmla="*/ 2147483646 h 166"/>
                <a:gd name="T52" fmla="*/ 2147483646 w 171"/>
                <a:gd name="T53" fmla="*/ 2147483646 h 166"/>
                <a:gd name="T54" fmla="*/ 2147483646 w 171"/>
                <a:gd name="T55" fmla="*/ 2147483646 h 166"/>
                <a:gd name="T56" fmla="*/ 2147483646 w 171"/>
                <a:gd name="T57" fmla="*/ 2147483646 h 166"/>
                <a:gd name="T58" fmla="*/ 2147483646 w 171"/>
                <a:gd name="T59" fmla="*/ 2147483646 h 166"/>
                <a:gd name="T60" fmla="*/ 2147483646 w 171"/>
                <a:gd name="T61" fmla="*/ 2147483646 h 166"/>
                <a:gd name="T62" fmla="*/ 2147483646 w 171"/>
                <a:gd name="T63" fmla="*/ 2147483646 h 166"/>
                <a:gd name="T64" fmla="*/ 2147483646 w 171"/>
                <a:gd name="T65" fmla="*/ 2147483646 h 166"/>
                <a:gd name="T66" fmla="*/ 2147483646 w 171"/>
                <a:gd name="T67" fmla="*/ 2147483646 h 166"/>
                <a:gd name="T68" fmla="*/ 2147483646 w 171"/>
                <a:gd name="T69" fmla="*/ 2147483646 h 166"/>
                <a:gd name="T70" fmla="*/ 2147483646 w 171"/>
                <a:gd name="T71" fmla="*/ 2147483646 h 166"/>
                <a:gd name="T72" fmla="*/ 2147483646 w 171"/>
                <a:gd name="T73" fmla="*/ 2147483646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1" h="166">
                  <a:moveTo>
                    <a:pt x="2" y="105"/>
                  </a:moveTo>
                  <a:lnTo>
                    <a:pt x="0" y="91"/>
                  </a:lnTo>
                  <a:lnTo>
                    <a:pt x="0" y="76"/>
                  </a:lnTo>
                  <a:lnTo>
                    <a:pt x="2" y="62"/>
                  </a:lnTo>
                  <a:lnTo>
                    <a:pt x="7" y="48"/>
                  </a:lnTo>
                  <a:lnTo>
                    <a:pt x="15" y="35"/>
                  </a:lnTo>
                  <a:lnTo>
                    <a:pt x="25" y="24"/>
                  </a:lnTo>
                  <a:lnTo>
                    <a:pt x="36" y="15"/>
                  </a:lnTo>
                  <a:lnTo>
                    <a:pt x="49" y="8"/>
                  </a:lnTo>
                  <a:lnTo>
                    <a:pt x="64" y="2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8" y="2"/>
                  </a:lnTo>
                  <a:lnTo>
                    <a:pt x="122" y="8"/>
                  </a:lnTo>
                  <a:lnTo>
                    <a:pt x="135" y="15"/>
                  </a:lnTo>
                  <a:lnTo>
                    <a:pt x="147" y="24"/>
                  </a:lnTo>
                  <a:lnTo>
                    <a:pt x="156" y="35"/>
                  </a:lnTo>
                  <a:lnTo>
                    <a:pt x="163" y="48"/>
                  </a:lnTo>
                  <a:lnTo>
                    <a:pt x="169" y="62"/>
                  </a:lnTo>
                  <a:lnTo>
                    <a:pt x="171" y="76"/>
                  </a:lnTo>
                  <a:lnTo>
                    <a:pt x="171" y="91"/>
                  </a:lnTo>
                  <a:lnTo>
                    <a:pt x="169" y="105"/>
                  </a:lnTo>
                  <a:lnTo>
                    <a:pt x="163" y="118"/>
                  </a:lnTo>
                  <a:lnTo>
                    <a:pt x="156" y="131"/>
                  </a:lnTo>
                  <a:lnTo>
                    <a:pt x="147" y="142"/>
                  </a:lnTo>
                  <a:lnTo>
                    <a:pt x="135" y="151"/>
                  </a:lnTo>
                  <a:lnTo>
                    <a:pt x="122" y="159"/>
                  </a:lnTo>
                  <a:lnTo>
                    <a:pt x="108" y="164"/>
                  </a:lnTo>
                  <a:lnTo>
                    <a:pt x="93" y="166"/>
                  </a:lnTo>
                  <a:lnTo>
                    <a:pt x="78" y="166"/>
                  </a:lnTo>
                  <a:lnTo>
                    <a:pt x="64" y="164"/>
                  </a:lnTo>
                  <a:lnTo>
                    <a:pt x="49" y="159"/>
                  </a:lnTo>
                  <a:lnTo>
                    <a:pt x="36" y="151"/>
                  </a:lnTo>
                  <a:lnTo>
                    <a:pt x="25" y="142"/>
                  </a:lnTo>
                  <a:lnTo>
                    <a:pt x="15" y="131"/>
                  </a:lnTo>
                  <a:lnTo>
                    <a:pt x="7" y="118"/>
                  </a:lnTo>
                  <a:lnTo>
                    <a:pt x="2" y="10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78" name="Line 23"/>
            <p:cNvSpPr>
              <a:spLocks noChangeShapeType="1"/>
            </p:cNvSpPr>
            <p:nvPr/>
          </p:nvSpPr>
          <p:spPr bwMode="auto">
            <a:xfrm>
              <a:off x="8228013" y="1490663"/>
              <a:ext cx="180975" cy="1762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79" name="Line 24"/>
            <p:cNvSpPr>
              <a:spLocks noChangeShapeType="1"/>
            </p:cNvSpPr>
            <p:nvPr/>
          </p:nvSpPr>
          <p:spPr bwMode="auto">
            <a:xfrm flipV="1">
              <a:off x="8223250" y="1487488"/>
              <a:ext cx="193675" cy="18732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658" name="Skupina 91304"/>
          <p:cNvGrpSpPr>
            <a:grpSpLocks/>
          </p:cNvGrpSpPr>
          <p:nvPr/>
        </p:nvGrpSpPr>
        <p:grpSpPr bwMode="auto">
          <a:xfrm>
            <a:off x="3589338" y="1449388"/>
            <a:ext cx="273050" cy="263525"/>
            <a:chOff x="3589338" y="1449388"/>
            <a:chExt cx="273050" cy="263525"/>
          </a:xfrm>
        </p:grpSpPr>
        <p:sp>
          <p:nvSpPr>
            <p:cNvPr id="28074" name="Freeform 26"/>
            <p:cNvSpPr>
              <a:spLocks/>
            </p:cNvSpPr>
            <p:nvPr/>
          </p:nvSpPr>
          <p:spPr bwMode="auto">
            <a:xfrm>
              <a:off x="3589338" y="1449388"/>
              <a:ext cx="273050" cy="263525"/>
            </a:xfrm>
            <a:custGeom>
              <a:avLst/>
              <a:gdLst>
                <a:gd name="T0" fmla="*/ 2147483646 w 172"/>
                <a:gd name="T1" fmla="*/ 2147483646 h 166"/>
                <a:gd name="T2" fmla="*/ 0 w 172"/>
                <a:gd name="T3" fmla="*/ 2147483646 h 166"/>
                <a:gd name="T4" fmla="*/ 0 w 172"/>
                <a:gd name="T5" fmla="*/ 2147483646 h 166"/>
                <a:gd name="T6" fmla="*/ 2147483646 w 172"/>
                <a:gd name="T7" fmla="*/ 2147483646 h 166"/>
                <a:gd name="T8" fmla="*/ 2147483646 w 172"/>
                <a:gd name="T9" fmla="*/ 2147483646 h 166"/>
                <a:gd name="T10" fmla="*/ 2147483646 w 172"/>
                <a:gd name="T11" fmla="*/ 2147483646 h 166"/>
                <a:gd name="T12" fmla="*/ 2147483646 w 172"/>
                <a:gd name="T13" fmla="*/ 2147483646 h 166"/>
                <a:gd name="T14" fmla="*/ 2147483646 w 172"/>
                <a:gd name="T15" fmla="*/ 2147483646 h 166"/>
                <a:gd name="T16" fmla="*/ 2147483646 w 172"/>
                <a:gd name="T17" fmla="*/ 2147483646 h 166"/>
                <a:gd name="T18" fmla="*/ 2147483646 w 172"/>
                <a:gd name="T19" fmla="*/ 2147483646 h 166"/>
                <a:gd name="T20" fmla="*/ 2147483646 w 172"/>
                <a:gd name="T21" fmla="*/ 0 h 166"/>
                <a:gd name="T22" fmla="*/ 2147483646 w 172"/>
                <a:gd name="T23" fmla="*/ 0 h 166"/>
                <a:gd name="T24" fmla="*/ 2147483646 w 172"/>
                <a:gd name="T25" fmla="*/ 2147483646 h 166"/>
                <a:gd name="T26" fmla="*/ 2147483646 w 172"/>
                <a:gd name="T27" fmla="*/ 2147483646 h 166"/>
                <a:gd name="T28" fmla="*/ 2147483646 w 172"/>
                <a:gd name="T29" fmla="*/ 2147483646 h 166"/>
                <a:gd name="T30" fmla="*/ 2147483646 w 172"/>
                <a:gd name="T31" fmla="*/ 2147483646 h 166"/>
                <a:gd name="T32" fmla="*/ 2147483646 w 172"/>
                <a:gd name="T33" fmla="*/ 2147483646 h 166"/>
                <a:gd name="T34" fmla="*/ 2147483646 w 172"/>
                <a:gd name="T35" fmla="*/ 2147483646 h 166"/>
                <a:gd name="T36" fmla="*/ 2147483646 w 172"/>
                <a:gd name="T37" fmla="*/ 2147483646 h 166"/>
                <a:gd name="T38" fmla="*/ 2147483646 w 172"/>
                <a:gd name="T39" fmla="*/ 2147483646 h 166"/>
                <a:gd name="T40" fmla="*/ 2147483646 w 172"/>
                <a:gd name="T41" fmla="*/ 2147483646 h 166"/>
                <a:gd name="T42" fmla="*/ 2147483646 w 172"/>
                <a:gd name="T43" fmla="*/ 2147483646 h 166"/>
                <a:gd name="T44" fmla="*/ 2147483646 w 172"/>
                <a:gd name="T45" fmla="*/ 2147483646 h 166"/>
                <a:gd name="T46" fmla="*/ 2147483646 w 172"/>
                <a:gd name="T47" fmla="*/ 2147483646 h 166"/>
                <a:gd name="T48" fmla="*/ 2147483646 w 172"/>
                <a:gd name="T49" fmla="*/ 2147483646 h 166"/>
                <a:gd name="T50" fmla="*/ 2147483646 w 172"/>
                <a:gd name="T51" fmla="*/ 2147483646 h 166"/>
                <a:gd name="T52" fmla="*/ 2147483646 w 172"/>
                <a:gd name="T53" fmla="*/ 2147483646 h 166"/>
                <a:gd name="T54" fmla="*/ 2147483646 w 172"/>
                <a:gd name="T55" fmla="*/ 2147483646 h 166"/>
                <a:gd name="T56" fmla="*/ 2147483646 w 172"/>
                <a:gd name="T57" fmla="*/ 2147483646 h 166"/>
                <a:gd name="T58" fmla="*/ 2147483646 w 172"/>
                <a:gd name="T59" fmla="*/ 2147483646 h 166"/>
                <a:gd name="T60" fmla="*/ 2147483646 w 172"/>
                <a:gd name="T61" fmla="*/ 2147483646 h 166"/>
                <a:gd name="T62" fmla="*/ 2147483646 w 172"/>
                <a:gd name="T63" fmla="*/ 2147483646 h 166"/>
                <a:gd name="T64" fmla="*/ 2147483646 w 172"/>
                <a:gd name="T65" fmla="*/ 2147483646 h 166"/>
                <a:gd name="T66" fmla="*/ 2147483646 w 172"/>
                <a:gd name="T67" fmla="*/ 2147483646 h 166"/>
                <a:gd name="T68" fmla="*/ 2147483646 w 172"/>
                <a:gd name="T69" fmla="*/ 2147483646 h 166"/>
                <a:gd name="T70" fmla="*/ 2147483646 w 172"/>
                <a:gd name="T71" fmla="*/ 2147483646 h 166"/>
                <a:gd name="T72" fmla="*/ 2147483646 w 172"/>
                <a:gd name="T73" fmla="*/ 2147483646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2" h="166">
                  <a:moveTo>
                    <a:pt x="3" y="105"/>
                  </a:moveTo>
                  <a:lnTo>
                    <a:pt x="0" y="91"/>
                  </a:lnTo>
                  <a:lnTo>
                    <a:pt x="0" y="76"/>
                  </a:lnTo>
                  <a:lnTo>
                    <a:pt x="3" y="62"/>
                  </a:lnTo>
                  <a:lnTo>
                    <a:pt x="8" y="48"/>
                  </a:lnTo>
                  <a:lnTo>
                    <a:pt x="15" y="35"/>
                  </a:lnTo>
                  <a:lnTo>
                    <a:pt x="25" y="24"/>
                  </a:lnTo>
                  <a:lnTo>
                    <a:pt x="36" y="15"/>
                  </a:lnTo>
                  <a:lnTo>
                    <a:pt x="49" y="8"/>
                  </a:lnTo>
                  <a:lnTo>
                    <a:pt x="64" y="2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8" y="2"/>
                  </a:lnTo>
                  <a:lnTo>
                    <a:pt x="122" y="8"/>
                  </a:lnTo>
                  <a:lnTo>
                    <a:pt x="135" y="15"/>
                  </a:lnTo>
                  <a:lnTo>
                    <a:pt x="147" y="24"/>
                  </a:lnTo>
                  <a:lnTo>
                    <a:pt x="157" y="35"/>
                  </a:lnTo>
                  <a:lnTo>
                    <a:pt x="164" y="48"/>
                  </a:lnTo>
                  <a:lnTo>
                    <a:pt x="169" y="62"/>
                  </a:lnTo>
                  <a:lnTo>
                    <a:pt x="172" y="76"/>
                  </a:lnTo>
                  <a:lnTo>
                    <a:pt x="172" y="91"/>
                  </a:lnTo>
                  <a:lnTo>
                    <a:pt x="169" y="105"/>
                  </a:lnTo>
                  <a:lnTo>
                    <a:pt x="164" y="118"/>
                  </a:lnTo>
                  <a:lnTo>
                    <a:pt x="157" y="131"/>
                  </a:lnTo>
                  <a:lnTo>
                    <a:pt x="147" y="142"/>
                  </a:lnTo>
                  <a:lnTo>
                    <a:pt x="135" y="151"/>
                  </a:lnTo>
                  <a:lnTo>
                    <a:pt x="122" y="159"/>
                  </a:lnTo>
                  <a:lnTo>
                    <a:pt x="108" y="164"/>
                  </a:lnTo>
                  <a:lnTo>
                    <a:pt x="93" y="166"/>
                  </a:lnTo>
                  <a:lnTo>
                    <a:pt x="78" y="166"/>
                  </a:lnTo>
                  <a:lnTo>
                    <a:pt x="64" y="164"/>
                  </a:lnTo>
                  <a:lnTo>
                    <a:pt x="49" y="159"/>
                  </a:lnTo>
                  <a:lnTo>
                    <a:pt x="36" y="151"/>
                  </a:lnTo>
                  <a:lnTo>
                    <a:pt x="25" y="142"/>
                  </a:lnTo>
                  <a:lnTo>
                    <a:pt x="15" y="131"/>
                  </a:lnTo>
                  <a:lnTo>
                    <a:pt x="8" y="118"/>
                  </a:lnTo>
                  <a:lnTo>
                    <a:pt x="3" y="10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75" name="Line 27"/>
            <p:cNvSpPr>
              <a:spLocks noChangeShapeType="1"/>
            </p:cNvSpPr>
            <p:nvPr/>
          </p:nvSpPr>
          <p:spPr bwMode="auto">
            <a:xfrm>
              <a:off x="3633788" y="1490663"/>
              <a:ext cx="182563" cy="1762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76" name="Line 28"/>
            <p:cNvSpPr>
              <a:spLocks noChangeShapeType="1"/>
            </p:cNvSpPr>
            <p:nvPr/>
          </p:nvSpPr>
          <p:spPr bwMode="auto">
            <a:xfrm flipV="1">
              <a:off x="3629026" y="1487488"/>
              <a:ext cx="193675" cy="18732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659" name="Line 29"/>
          <p:cNvSpPr>
            <a:spLocks noChangeShapeType="1"/>
          </p:cNvSpPr>
          <p:nvPr/>
        </p:nvSpPr>
        <p:spPr bwMode="auto">
          <a:xfrm flipH="1">
            <a:off x="3779838" y="1181100"/>
            <a:ext cx="76200" cy="277813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0" name="Freeform 30"/>
          <p:cNvSpPr>
            <a:spLocks/>
          </p:cNvSpPr>
          <p:nvPr/>
        </p:nvSpPr>
        <p:spPr bwMode="auto">
          <a:xfrm>
            <a:off x="3563938" y="1700213"/>
            <a:ext cx="131762" cy="1800225"/>
          </a:xfrm>
          <a:custGeom>
            <a:avLst/>
            <a:gdLst>
              <a:gd name="T0" fmla="*/ 2147483646 w 83"/>
              <a:gd name="T1" fmla="*/ 0 h 1770"/>
              <a:gd name="T2" fmla="*/ 2147483646 w 83"/>
              <a:gd name="T3" fmla="*/ 2147483646 h 1770"/>
              <a:gd name="T4" fmla="*/ 2147483646 w 83"/>
              <a:gd name="T5" fmla="*/ 2147483646 h 1770"/>
              <a:gd name="T6" fmla="*/ 2147483646 w 83"/>
              <a:gd name="T7" fmla="*/ 2147483646 h 1770"/>
              <a:gd name="T8" fmla="*/ 2147483646 w 83"/>
              <a:gd name="T9" fmla="*/ 2147483646 h 1770"/>
              <a:gd name="T10" fmla="*/ 2147483646 w 83"/>
              <a:gd name="T11" fmla="*/ 2147483646 h 1770"/>
              <a:gd name="T12" fmla="*/ 2147483646 w 83"/>
              <a:gd name="T13" fmla="*/ 2147483646 h 1770"/>
              <a:gd name="T14" fmla="*/ 2147483646 w 83"/>
              <a:gd name="T15" fmla="*/ 2147483646 h 1770"/>
              <a:gd name="T16" fmla="*/ 2147483646 w 83"/>
              <a:gd name="T17" fmla="*/ 2147483646 h 1770"/>
              <a:gd name="T18" fmla="*/ 2147483646 w 83"/>
              <a:gd name="T19" fmla="*/ 2147483646 h 1770"/>
              <a:gd name="T20" fmla="*/ 2147483646 w 83"/>
              <a:gd name="T21" fmla="*/ 2147483646 h 1770"/>
              <a:gd name="T22" fmla="*/ 2147483646 w 83"/>
              <a:gd name="T23" fmla="*/ 2147483646 h 1770"/>
              <a:gd name="T24" fmla="*/ 2147483646 w 83"/>
              <a:gd name="T25" fmla="*/ 2147483646 h 1770"/>
              <a:gd name="T26" fmla="*/ 2147483646 w 83"/>
              <a:gd name="T27" fmla="*/ 2147483646 h 1770"/>
              <a:gd name="T28" fmla="*/ 2147483646 w 83"/>
              <a:gd name="T29" fmla="*/ 2147483646 h 1770"/>
              <a:gd name="T30" fmla="*/ 2147483646 w 83"/>
              <a:gd name="T31" fmla="*/ 2147483646 h 1770"/>
              <a:gd name="T32" fmla="*/ 0 w 83"/>
              <a:gd name="T33" fmla="*/ 2147483646 h 17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" h="1770">
                <a:moveTo>
                  <a:pt x="70" y="0"/>
                </a:moveTo>
                <a:lnTo>
                  <a:pt x="56" y="69"/>
                </a:lnTo>
                <a:lnTo>
                  <a:pt x="50" y="117"/>
                </a:lnTo>
                <a:lnTo>
                  <a:pt x="53" y="228"/>
                </a:lnTo>
                <a:lnTo>
                  <a:pt x="59" y="375"/>
                </a:lnTo>
                <a:lnTo>
                  <a:pt x="62" y="510"/>
                </a:lnTo>
                <a:lnTo>
                  <a:pt x="80" y="651"/>
                </a:lnTo>
                <a:lnTo>
                  <a:pt x="83" y="771"/>
                </a:lnTo>
                <a:lnTo>
                  <a:pt x="71" y="867"/>
                </a:lnTo>
                <a:lnTo>
                  <a:pt x="59" y="1014"/>
                </a:lnTo>
                <a:lnTo>
                  <a:pt x="62" y="1152"/>
                </a:lnTo>
                <a:lnTo>
                  <a:pt x="53" y="1293"/>
                </a:lnTo>
                <a:lnTo>
                  <a:pt x="47" y="1404"/>
                </a:lnTo>
                <a:lnTo>
                  <a:pt x="41" y="1503"/>
                </a:lnTo>
                <a:lnTo>
                  <a:pt x="38" y="1602"/>
                </a:lnTo>
                <a:lnTo>
                  <a:pt x="25" y="1689"/>
                </a:lnTo>
                <a:lnTo>
                  <a:pt x="0" y="177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1" name="Freeform 31"/>
          <p:cNvSpPr>
            <a:spLocks/>
          </p:cNvSpPr>
          <p:nvPr/>
        </p:nvSpPr>
        <p:spPr bwMode="auto">
          <a:xfrm>
            <a:off x="3452813" y="3716338"/>
            <a:ext cx="147637" cy="1990725"/>
          </a:xfrm>
          <a:custGeom>
            <a:avLst/>
            <a:gdLst>
              <a:gd name="T0" fmla="*/ 2147483646 w 93"/>
              <a:gd name="T1" fmla="*/ 0 h 1254"/>
              <a:gd name="T2" fmla="*/ 2147483646 w 93"/>
              <a:gd name="T3" fmla="*/ 2147483646 h 1254"/>
              <a:gd name="T4" fmla="*/ 2147483646 w 93"/>
              <a:gd name="T5" fmla="*/ 2147483646 h 1254"/>
              <a:gd name="T6" fmla="*/ 2147483646 w 93"/>
              <a:gd name="T7" fmla="*/ 2147483646 h 1254"/>
              <a:gd name="T8" fmla="*/ 2147483646 w 93"/>
              <a:gd name="T9" fmla="*/ 2147483646 h 1254"/>
              <a:gd name="T10" fmla="*/ 2147483646 w 93"/>
              <a:gd name="T11" fmla="*/ 2147483646 h 1254"/>
              <a:gd name="T12" fmla="*/ 2147483646 w 93"/>
              <a:gd name="T13" fmla="*/ 2147483646 h 1254"/>
              <a:gd name="T14" fmla="*/ 2147483646 w 93"/>
              <a:gd name="T15" fmla="*/ 2147483646 h 1254"/>
              <a:gd name="T16" fmla="*/ 2147483646 w 93"/>
              <a:gd name="T17" fmla="*/ 2147483646 h 1254"/>
              <a:gd name="T18" fmla="*/ 2147483646 w 93"/>
              <a:gd name="T19" fmla="*/ 2147483646 h 1254"/>
              <a:gd name="T20" fmla="*/ 2147483646 w 93"/>
              <a:gd name="T21" fmla="*/ 2147483646 h 1254"/>
              <a:gd name="T22" fmla="*/ 2147483646 w 93"/>
              <a:gd name="T23" fmla="*/ 2147483646 h 1254"/>
              <a:gd name="T24" fmla="*/ 2147483646 w 93"/>
              <a:gd name="T25" fmla="*/ 2147483646 h 1254"/>
              <a:gd name="T26" fmla="*/ 2147483646 w 93"/>
              <a:gd name="T27" fmla="*/ 2147483646 h 1254"/>
              <a:gd name="T28" fmla="*/ 2147483646 w 93"/>
              <a:gd name="T29" fmla="*/ 2147483646 h 1254"/>
              <a:gd name="T30" fmla="*/ 2147483646 w 93"/>
              <a:gd name="T31" fmla="*/ 2147483646 h 1254"/>
              <a:gd name="T32" fmla="*/ 2147483646 w 93"/>
              <a:gd name="T33" fmla="*/ 2147483646 h 1254"/>
              <a:gd name="T34" fmla="*/ 2147483646 w 93"/>
              <a:gd name="T35" fmla="*/ 2147483646 h 1254"/>
              <a:gd name="T36" fmla="*/ 2147483646 w 93"/>
              <a:gd name="T37" fmla="*/ 2147483646 h 1254"/>
              <a:gd name="T38" fmla="*/ 2147483646 w 93"/>
              <a:gd name="T39" fmla="*/ 2147483646 h 1254"/>
              <a:gd name="T40" fmla="*/ 2147483646 w 93"/>
              <a:gd name="T41" fmla="*/ 2147483646 h 1254"/>
              <a:gd name="T42" fmla="*/ 0 w 93"/>
              <a:gd name="T43" fmla="*/ 2147483646 h 12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1254">
                <a:moveTo>
                  <a:pt x="70" y="0"/>
                </a:moveTo>
                <a:lnTo>
                  <a:pt x="70" y="2"/>
                </a:lnTo>
                <a:lnTo>
                  <a:pt x="52" y="31"/>
                </a:lnTo>
                <a:lnTo>
                  <a:pt x="72" y="71"/>
                </a:lnTo>
                <a:lnTo>
                  <a:pt x="75" y="113"/>
                </a:lnTo>
                <a:lnTo>
                  <a:pt x="81" y="182"/>
                </a:lnTo>
                <a:lnTo>
                  <a:pt x="84" y="269"/>
                </a:lnTo>
                <a:lnTo>
                  <a:pt x="84" y="341"/>
                </a:lnTo>
                <a:lnTo>
                  <a:pt x="93" y="407"/>
                </a:lnTo>
                <a:lnTo>
                  <a:pt x="87" y="458"/>
                </a:lnTo>
                <a:lnTo>
                  <a:pt x="87" y="506"/>
                </a:lnTo>
                <a:lnTo>
                  <a:pt x="66" y="596"/>
                </a:lnTo>
                <a:lnTo>
                  <a:pt x="60" y="671"/>
                </a:lnTo>
                <a:lnTo>
                  <a:pt x="57" y="752"/>
                </a:lnTo>
                <a:lnTo>
                  <a:pt x="45" y="824"/>
                </a:lnTo>
                <a:lnTo>
                  <a:pt x="42" y="887"/>
                </a:lnTo>
                <a:lnTo>
                  <a:pt x="45" y="953"/>
                </a:lnTo>
                <a:lnTo>
                  <a:pt x="36" y="1025"/>
                </a:lnTo>
                <a:lnTo>
                  <a:pt x="27" y="1088"/>
                </a:lnTo>
                <a:lnTo>
                  <a:pt x="24" y="1145"/>
                </a:lnTo>
                <a:lnTo>
                  <a:pt x="15" y="1211"/>
                </a:lnTo>
                <a:lnTo>
                  <a:pt x="0" y="1254"/>
                </a:lnTo>
              </a:path>
            </a:pathLst>
          </a:custGeom>
          <a:noFill/>
          <a:ln w="20701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2" name="Line 32"/>
          <p:cNvSpPr>
            <a:spLocks noChangeShapeType="1"/>
          </p:cNvSpPr>
          <p:nvPr/>
        </p:nvSpPr>
        <p:spPr bwMode="auto">
          <a:xfrm>
            <a:off x="3446463" y="5961063"/>
            <a:ext cx="1587" cy="16192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7663" name="Skupina 91303"/>
          <p:cNvGrpSpPr>
            <a:grpSpLocks/>
          </p:cNvGrpSpPr>
          <p:nvPr/>
        </p:nvGrpSpPr>
        <p:grpSpPr bwMode="auto">
          <a:xfrm>
            <a:off x="3452813" y="3500438"/>
            <a:ext cx="273050" cy="265112"/>
            <a:chOff x="3452813" y="3500438"/>
            <a:chExt cx="273050" cy="265112"/>
          </a:xfrm>
        </p:grpSpPr>
        <p:sp>
          <p:nvSpPr>
            <p:cNvPr id="28071" name="Freeform 34"/>
            <p:cNvSpPr>
              <a:spLocks/>
            </p:cNvSpPr>
            <p:nvPr/>
          </p:nvSpPr>
          <p:spPr bwMode="auto">
            <a:xfrm>
              <a:off x="3452813" y="3500438"/>
              <a:ext cx="273050" cy="265112"/>
            </a:xfrm>
            <a:custGeom>
              <a:avLst/>
              <a:gdLst>
                <a:gd name="T0" fmla="*/ 2147483646 w 172"/>
                <a:gd name="T1" fmla="*/ 2147483646 h 167"/>
                <a:gd name="T2" fmla="*/ 0 w 172"/>
                <a:gd name="T3" fmla="*/ 2147483646 h 167"/>
                <a:gd name="T4" fmla="*/ 0 w 172"/>
                <a:gd name="T5" fmla="*/ 2147483646 h 167"/>
                <a:gd name="T6" fmla="*/ 2147483646 w 172"/>
                <a:gd name="T7" fmla="*/ 2147483646 h 167"/>
                <a:gd name="T8" fmla="*/ 2147483646 w 172"/>
                <a:gd name="T9" fmla="*/ 2147483646 h 167"/>
                <a:gd name="T10" fmla="*/ 2147483646 w 172"/>
                <a:gd name="T11" fmla="*/ 2147483646 h 167"/>
                <a:gd name="T12" fmla="*/ 2147483646 w 172"/>
                <a:gd name="T13" fmla="*/ 2147483646 h 167"/>
                <a:gd name="T14" fmla="*/ 2147483646 w 172"/>
                <a:gd name="T15" fmla="*/ 2147483646 h 167"/>
                <a:gd name="T16" fmla="*/ 2147483646 w 172"/>
                <a:gd name="T17" fmla="*/ 2147483646 h 167"/>
                <a:gd name="T18" fmla="*/ 2147483646 w 172"/>
                <a:gd name="T19" fmla="*/ 2147483646 h 167"/>
                <a:gd name="T20" fmla="*/ 2147483646 w 172"/>
                <a:gd name="T21" fmla="*/ 0 h 167"/>
                <a:gd name="T22" fmla="*/ 2147483646 w 172"/>
                <a:gd name="T23" fmla="*/ 0 h 167"/>
                <a:gd name="T24" fmla="*/ 2147483646 w 172"/>
                <a:gd name="T25" fmla="*/ 2147483646 h 167"/>
                <a:gd name="T26" fmla="*/ 2147483646 w 172"/>
                <a:gd name="T27" fmla="*/ 2147483646 h 167"/>
                <a:gd name="T28" fmla="*/ 2147483646 w 172"/>
                <a:gd name="T29" fmla="*/ 2147483646 h 167"/>
                <a:gd name="T30" fmla="*/ 2147483646 w 172"/>
                <a:gd name="T31" fmla="*/ 2147483646 h 167"/>
                <a:gd name="T32" fmla="*/ 2147483646 w 172"/>
                <a:gd name="T33" fmla="*/ 2147483646 h 167"/>
                <a:gd name="T34" fmla="*/ 2147483646 w 172"/>
                <a:gd name="T35" fmla="*/ 2147483646 h 167"/>
                <a:gd name="T36" fmla="*/ 2147483646 w 172"/>
                <a:gd name="T37" fmla="*/ 2147483646 h 167"/>
                <a:gd name="T38" fmla="*/ 2147483646 w 172"/>
                <a:gd name="T39" fmla="*/ 2147483646 h 167"/>
                <a:gd name="T40" fmla="*/ 2147483646 w 172"/>
                <a:gd name="T41" fmla="*/ 2147483646 h 167"/>
                <a:gd name="T42" fmla="*/ 2147483646 w 172"/>
                <a:gd name="T43" fmla="*/ 2147483646 h 167"/>
                <a:gd name="T44" fmla="*/ 2147483646 w 172"/>
                <a:gd name="T45" fmla="*/ 2147483646 h 167"/>
                <a:gd name="T46" fmla="*/ 2147483646 w 172"/>
                <a:gd name="T47" fmla="*/ 2147483646 h 167"/>
                <a:gd name="T48" fmla="*/ 2147483646 w 172"/>
                <a:gd name="T49" fmla="*/ 2147483646 h 167"/>
                <a:gd name="T50" fmla="*/ 2147483646 w 172"/>
                <a:gd name="T51" fmla="*/ 2147483646 h 167"/>
                <a:gd name="T52" fmla="*/ 2147483646 w 172"/>
                <a:gd name="T53" fmla="*/ 2147483646 h 167"/>
                <a:gd name="T54" fmla="*/ 2147483646 w 172"/>
                <a:gd name="T55" fmla="*/ 2147483646 h 167"/>
                <a:gd name="T56" fmla="*/ 2147483646 w 172"/>
                <a:gd name="T57" fmla="*/ 2147483646 h 167"/>
                <a:gd name="T58" fmla="*/ 2147483646 w 172"/>
                <a:gd name="T59" fmla="*/ 2147483646 h 167"/>
                <a:gd name="T60" fmla="*/ 2147483646 w 172"/>
                <a:gd name="T61" fmla="*/ 2147483646 h 167"/>
                <a:gd name="T62" fmla="*/ 2147483646 w 172"/>
                <a:gd name="T63" fmla="*/ 2147483646 h 167"/>
                <a:gd name="T64" fmla="*/ 2147483646 w 172"/>
                <a:gd name="T65" fmla="*/ 2147483646 h 167"/>
                <a:gd name="T66" fmla="*/ 2147483646 w 172"/>
                <a:gd name="T67" fmla="*/ 2147483646 h 167"/>
                <a:gd name="T68" fmla="*/ 2147483646 w 172"/>
                <a:gd name="T69" fmla="*/ 2147483646 h 167"/>
                <a:gd name="T70" fmla="*/ 2147483646 w 172"/>
                <a:gd name="T71" fmla="*/ 2147483646 h 167"/>
                <a:gd name="T72" fmla="*/ 2147483646 w 172"/>
                <a:gd name="T73" fmla="*/ 2147483646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2" h="167">
                  <a:moveTo>
                    <a:pt x="2" y="105"/>
                  </a:moveTo>
                  <a:lnTo>
                    <a:pt x="0" y="91"/>
                  </a:lnTo>
                  <a:lnTo>
                    <a:pt x="0" y="76"/>
                  </a:lnTo>
                  <a:lnTo>
                    <a:pt x="2" y="62"/>
                  </a:lnTo>
                  <a:lnTo>
                    <a:pt x="8" y="48"/>
                  </a:lnTo>
                  <a:lnTo>
                    <a:pt x="15" y="36"/>
                  </a:lnTo>
                  <a:lnTo>
                    <a:pt x="25" y="24"/>
                  </a:lnTo>
                  <a:lnTo>
                    <a:pt x="36" y="15"/>
                  </a:lnTo>
                  <a:lnTo>
                    <a:pt x="49" y="7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8" y="2"/>
                  </a:lnTo>
                  <a:lnTo>
                    <a:pt x="122" y="7"/>
                  </a:lnTo>
                  <a:lnTo>
                    <a:pt x="135" y="15"/>
                  </a:lnTo>
                  <a:lnTo>
                    <a:pt x="147" y="24"/>
                  </a:lnTo>
                  <a:lnTo>
                    <a:pt x="156" y="36"/>
                  </a:lnTo>
                  <a:lnTo>
                    <a:pt x="164" y="48"/>
                  </a:lnTo>
                  <a:lnTo>
                    <a:pt x="169" y="62"/>
                  </a:lnTo>
                  <a:lnTo>
                    <a:pt x="172" y="76"/>
                  </a:lnTo>
                  <a:lnTo>
                    <a:pt x="172" y="91"/>
                  </a:lnTo>
                  <a:lnTo>
                    <a:pt x="169" y="105"/>
                  </a:lnTo>
                  <a:lnTo>
                    <a:pt x="164" y="118"/>
                  </a:lnTo>
                  <a:lnTo>
                    <a:pt x="156" y="131"/>
                  </a:lnTo>
                  <a:lnTo>
                    <a:pt x="147" y="142"/>
                  </a:lnTo>
                  <a:lnTo>
                    <a:pt x="135" y="152"/>
                  </a:lnTo>
                  <a:lnTo>
                    <a:pt x="122" y="159"/>
                  </a:lnTo>
                  <a:lnTo>
                    <a:pt x="108" y="164"/>
                  </a:lnTo>
                  <a:lnTo>
                    <a:pt x="93" y="167"/>
                  </a:lnTo>
                  <a:lnTo>
                    <a:pt x="78" y="167"/>
                  </a:lnTo>
                  <a:lnTo>
                    <a:pt x="63" y="164"/>
                  </a:lnTo>
                  <a:lnTo>
                    <a:pt x="49" y="159"/>
                  </a:lnTo>
                  <a:lnTo>
                    <a:pt x="36" y="152"/>
                  </a:lnTo>
                  <a:lnTo>
                    <a:pt x="25" y="142"/>
                  </a:lnTo>
                  <a:lnTo>
                    <a:pt x="15" y="131"/>
                  </a:lnTo>
                  <a:lnTo>
                    <a:pt x="8" y="118"/>
                  </a:lnTo>
                  <a:lnTo>
                    <a:pt x="2" y="10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72" name="Line 35"/>
            <p:cNvSpPr>
              <a:spLocks noChangeShapeType="1"/>
            </p:cNvSpPr>
            <p:nvPr/>
          </p:nvSpPr>
          <p:spPr bwMode="auto">
            <a:xfrm>
              <a:off x="3497263" y="3541713"/>
              <a:ext cx="182563" cy="17621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73" name="Line 36"/>
            <p:cNvSpPr>
              <a:spLocks noChangeShapeType="1"/>
            </p:cNvSpPr>
            <p:nvPr/>
          </p:nvSpPr>
          <p:spPr bwMode="auto">
            <a:xfrm flipV="1">
              <a:off x="3492501" y="3538538"/>
              <a:ext cx="193675" cy="17780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664" name="Line 39"/>
          <p:cNvSpPr>
            <a:spLocks noChangeShapeType="1"/>
          </p:cNvSpPr>
          <p:nvPr/>
        </p:nvSpPr>
        <p:spPr bwMode="auto">
          <a:xfrm flipH="1">
            <a:off x="8318500" y="5961063"/>
            <a:ext cx="17463" cy="26670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7665" name="Skupina 91302"/>
          <p:cNvGrpSpPr>
            <a:grpSpLocks/>
          </p:cNvGrpSpPr>
          <p:nvPr/>
        </p:nvGrpSpPr>
        <p:grpSpPr bwMode="auto">
          <a:xfrm>
            <a:off x="1187450" y="1574800"/>
            <a:ext cx="2401888" cy="79375"/>
            <a:chOff x="1187450" y="1574800"/>
            <a:chExt cx="2401888" cy="79375"/>
          </a:xfrm>
        </p:grpSpPr>
        <p:sp>
          <p:nvSpPr>
            <p:cNvPr id="28066" name="Line 41"/>
            <p:cNvSpPr>
              <a:spLocks noChangeShapeType="1"/>
            </p:cNvSpPr>
            <p:nvPr/>
          </p:nvSpPr>
          <p:spPr bwMode="auto">
            <a:xfrm flipV="1">
              <a:off x="1187450" y="1628775"/>
              <a:ext cx="936625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67" name="Line 42"/>
            <p:cNvSpPr>
              <a:spLocks noChangeShapeType="1"/>
            </p:cNvSpPr>
            <p:nvPr/>
          </p:nvSpPr>
          <p:spPr bwMode="auto">
            <a:xfrm flipV="1">
              <a:off x="2339975" y="1582738"/>
              <a:ext cx="1249363" cy="460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8068" name="Group 43"/>
            <p:cNvGrpSpPr>
              <a:grpSpLocks/>
            </p:cNvGrpSpPr>
            <p:nvPr/>
          </p:nvGrpSpPr>
          <p:grpSpPr bwMode="auto">
            <a:xfrm>
              <a:off x="2195513" y="1574800"/>
              <a:ext cx="57150" cy="79375"/>
              <a:chOff x="1383" y="981"/>
              <a:chExt cx="36" cy="50"/>
            </a:xfrm>
          </p:grpSpPr>
          <p:sp>
            <p:nvSpPr>
              <p:cNvPr id="28069" name="Line 44"/>
              <p:cNvSpPr>
                <a:spLocks noChangeShapeType="1"/>
              </p:cNvSpPr>
              <p:nvPr/>
            </p:nvSpPr>
            <p:spPr bwMode="auto">
              <a:xfrm>
                <a:off x="1418" y="981"/>
                <a:ext cx="1" cy="50"/>
              </a:xfrm>
              <a:prstGeom prst="line">
                <a:avLst/>
              </a:prstGeom>
              <a:noFill/>
              <a:ln w="111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070" name="Line 45"/>
              <p:cNvSpPr>
                <a:spLocks noChangeShapeType="1"/>
              </p:cNvSpPr>
              <p:nvPr/>
            </p:nvSpPr>
            <p:spPr bwMode="auto">
              <a:xfrm>
                <a:off x="1383" y="981"/>
                <a:ext cx="1" cy="50"/>
              </a:xfrm>
              <a:prstGeom prst="line">
                <a:avLst/>
              </a:prstGeom>
              <a:noFill/>
              <a:ln w="111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27666" name="Skupina 91301"/>
          <p:cNvGrpSpPr>
            <a:grpSpLocks/>
          </p:cNvGrpSpPr>
          <p:nvPr/>
        </p:nvGrpSpPr>
        <p:grpSpPr bwMode="auto">
          <a:xfrm>
            <a:off x="1116013" y="5800725"/>
            <a:ext cx="2198687" cy="85725"/>
            <a:chOff x="1116013" y="5800725"/>
            <a:chExt cx="2198687" cy="85725"/>
          </a:xfrm>
        </p:grpSpPr>
        <p:sp>
          <p:nvSpPr>
            <p:cNvPr id="28061" name="Freeform 47"/>
            <p:cNvSpPr>
              <a:spLocks/>
            </p:cNvSpPr>
            <p:nvPr/>
          </p:nvSpPr>
          <p:spPr bwMode="auto">
            <a:xfrm>
              <a:off x="1116013" y="5800725"/>
              <a:ext cx="969962" cy="85725"/>
            </a:xfrm>
            <a:custGeom>
              <a:avLst/>
              <a:gdLst>
                <a:gd name="T0" fmla="*/ 0 w 611"/>
                <a:gd name="T1" fmla="*/ 0 h 54"/>
                <a:gd name="T2" fmla="*/ 2147483646 w 611"/>
                <a:gd name="T3" fmla="*/ 2147483646 h 54"/>
                <a:gd name="T4" fmla="*/ 2147483646 w 611"/>
                <a:gd name="T5" fmla="*/ 2147483646 h 54"/>
                <a:gd name="T6" fmla="*/ 2147483646 w 611"/>
                <a:gd name="T7" fmla="*/ 2147483646 h 54"/>
                <a:gd name="T8" fmla="*/ 2147483646 w 611"/>
                <a:gd name="T9" fmla="*/ 2147483646 h 54"/>
                <a:gd name="T10" fmla="*/ 2147483646 w 611"/>
                <a:gd name="T11" fmla="*/ 2147483646 h 54"/>
                <a:gd name="T12" fmla="*/ 2147483646 w 611"/>
                <a:gd name="T13" fmla="*/ 2147483646 h 54"/>
                <a:gd name="T14" fmla="*/ 2147483646 w 611"/>
                <a:gd name="T15" fmla="*/ 2147483646 h 54"/>
                <a:gd name="T16" fmla="*/ 2147483646 w 611"/>
                <a:gd name="T17" fmla="*/ 2147483646 h 54"/>
                <a:gd name="T18" fmla="*/ 2147483646 w 611"/>
                <a:gd name="T19" fmla="*/ 2147483646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1" h="54">
                  <a:moveTo>
                    <a:pt x="0" y="0"/>
                  </a:moveTo>
                  <a:lnTo>
                    <a:pt x="54" y="19"/>
                  </a:lnTo>
                  <a:lnTo>
                    <a:pt x="119" y="30"/>
                  </a:lnTo>
                  <a:lnTo>
                    <a:pt x="184" y="37"/>
                  </a:lnTo>
                  <a:lnTo>
                    <a:pt x="252" y="37"/>
                  </a:lnTo>
                  <a:lnTo>
                    <a:pt x="323" y="35"/>
                  </a:lnTo>
                  <a:lnTo>
                    <a:pt x="389" y="51"/>
                  </a:lnTo>
                  <a:lnTo>
                    <a:pt x="461" y="54"/>
                  </a:lnTo>
                  <a:lnTo>
                    <a:pt x="530" y="54"/>
                  </a:lnTo>
                  <a:lnTo>
                    <a:pt x="611" y="45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62" name="Line 48"/>
            <p:cNvSpPr>
              <a:spLocks noChangeShapeType="1"/>
            </p:cNvSpPr>
            <p:nvPr/>
          </p:nvSpPr>
          <p:spPr bwMode="auto">
            <a:xfrm flipV="1">
              <a:off x="2268538" y="5832475"/>
              <a:ext cx="1046162" cy="4445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8063" name="Group 49"/>
            <p:cNvGrpSpPr>
              <a:grpSpLocks/>
            </p:cNvGrpSpPr>
            <p:nvPr/>
          </p:nvGrpSpPr>
          <p:grpSpPr bwMode="auto">
            <a:xfrm>
              <a:off x="2139950" y="5805488"/>
              <a:ext cx="55562" cy="79375"/>
              <a:chOff x="1933" y="3647"/>
              <a:chExt cx="35" cy="50"/>
            </a:xfrm>
          </p:grpSpPr>
          <p:sp>
            <p:nvSpPr>
              <p:cNvPr id="28064" name="Line 50"/>
              <p:cNvSpPr>
                <a:spLocks noChangeShapeType="1"/>
              </p:cNvSpPr>
              <p:nvPr/>
            </p:nvSpPr>
            <p:spPr bwMode="auto">
              <a:xfrm>
                <a:off x="1967" y="3647"/>
                <a:ext cx="1" cy="50"/>
              </a:xfrm>
              <a:prstGeom prst="line">
                <a:avLst/>
              </a:prstGeom>
              <a:noFill/>
              <a:ln w="111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065" name="Line 51"/>
              <p:cNvSpPr>
                <a:spLocks noChangeShapeType="1"/>
              </p:cNvSpPr>
              <p:nvPr/>
            </p:nvSpPr>
            <p:spPr bwMode="auto">
              <a:xfrm>
                <a:off x="1933" y="3647"/>
                <a:ext cx="1" cy="50"/>
              </a:xfrm>
              <a:prstGeom prst="line">
                <a:avLst/>
              </a:prstGeom>
              <a:noFill/>
              <a:ln w="111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27667" name="Skupina 91290"/>
          <p:cNvGrpSpPr>
            <a:grpSpLocks/>
          </p:cNvGrpSpPr>
          <p:nvPr/>
        </p:nvGrpSpPr>
        <p:grpSpPr bwMode="auto">
          <a:xfrm>
            <a:off x="3589338" y="5789613"/>
            <a:ext cx="2422525" cy="125412"/>
            <a:chOff x="3589338" y="5789613"/>
            <a:chExt cx="2422526" cy="125412"/>
          </a:xfrm>
        </p:grpSpPr>
        <p:sp>
          <p:nvSpPr>
            <p:cNvPr id="28057" name="Freeform 53"/>
            <p:cNvSpPr>
              <a:spLocks/>
            </p:cNvSpPr>
            <p:nvPr/>
          </p:nvSpPr>
          <p:spPr bwMode="auto">
            <a:xfrm>
              <a:off x="3589338" y="5876925"/>
              <a:ext cx="1778000" cy="38100"/>
            </a:xfrm>
            <a:custGeom>
              <a:avLst/>
              <a:gdLst>
                <a:gd name="T0" fmla="*/ 0 w 1120"/>
                <a:gd name="T1" fmla="*/ 0 h 24"/>
                <a:gd name="T2" fmla="*/ 2147483646 w 1120"/>
                <a:gd name="T3" fmla="*/ 2147483646 h 24"/>
                <a:gd name="T4" fmla="*/ 2147483646 w 1120"/>
                <a:gd name="T5" fmla="*/ 2147483646 h 24"/>
                <a:gd name="T6" fmla="*/ 2147483646 w 1120"/>
                <a:gd name="T7" fmla="*/ 2147483646 h 24"/>
                <a:gd name="T8" fmla="*/ 2147483646 w 1120"/>
                <a:gd name="T9" fmla="*/ 2147483646 h 24"/>
                <a:gd name="T10" fmla="*/ 2147483646 w 1120"/>
                <a:gd name="T11" fmla="*/ 2147483646 h 24"/>
                <a:gd name="T12" fmla="*/ 2147483646 w 1120"/>
                <a:gd name="T13" fmla="*/ 2147483646 h 24"/>
                <a:gd name="T14" fmla="*/ 2147483646 w 1120"/>
                <a:gd name="T15" fmla="*/ 2147483646 h 24"/>
                <a:gd name="T16" fmla="*/ 2147483646 w 1120"/>
                <a:gd name="T17" fmla="*/ 2147483646 h 24"/>
                <a:gd name="T18" fmla="*/ 2147483646 w 1120"/>
                <a:gd name="T19" fmla="*/ 2147483646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24">
                  <a:moveTo>
                    <a:pt x="0" y="0"/>
                  </a:moveTo>
                  <a:lnTo>
                    <a:pt x="124" y="10"/>
                  </a:lnTo>
                  <a:lnTo>
                    <a:pt x="251" y="17"/>
                  </a:lnTo>
                  <a:lnTo>
                    <a:pt x="378" y="22"/>
                  </a:lnTo>
                  <a:lnTo>
                    <a:pt x="505" y="24"/>
                  </a:lnTo>
                  <a:lnTo>
                    <a:pt x="632" y="24"/>
                  </a:lnTo>
                  <a:lnTo>
                    <a:pt x="758" y="21"/>
                  </a:lnTo>
                  <a:lnTo>
                    <a:pt x="882" y="17"/>
                  </a:lnTo>
                  <a:lnTo>
                    <a:pt x="1003" y="10"/>
                  </a:lnTo>
                  <a:lnTo>
                    <a:pt x="1120" y="2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58" name="Line 54"/>
            <p:cNvSpPr>
              <a:spLocks noChangeShapeType="1"/>
            </p:cNvSpPr>
            <p:nvPr/>
          </p:nvSpPr>
          <p:spPr bwMode="auto">
            <a:xfrm flipV="1">
              <a:off x="5778501" y="5805488"/>
              <a:ext cx="23336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59" name="Line 55"/>
            <p:cNvSpPr>
              <a:spLocks noChangeShapeType="1"/>
            </p:cNvSpPr>
            <p:nvPr/>
          </p:nvSpPr>
          <p:spPr bwMode="auto">
            <a:xfrm>
              <a:off x="5559426" y="5789613"/>
              <a:ext cx="1588" cy="79375"/>
            </a:xfrm>
            <a:prstGeom prst="line">
              <a:avLst/>
            </a:prstGeom>
            <a:noFill/>
            <a:ln w="206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60" name="Line 56"/>
            <p:cNvSpPr>
              <a:spLocks noChangeShapeType="1"/>
            </p:cNvSpPr>
            <p:nvPr/>
          </p:nvSpPr>
          <p:spPr bwMode="auto">
            <a:xfrm>
              <a:off x="5503863" y="5789613"/>
              <a:ext cx="1588" cy="79375"/>
            </a:xfrm>
            <a:prstGeom prst="line">
              <a:avLst/>
            </a:prstGeom>
            <a:noFill/>
            <a:ln w="206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668" name="Skupina 91288"/>
          <p:cNvGrpSpPr>
            <a:grpSpLocks/>
          </p:cNvGrpSpPr>
          <p:nvPr/>
        </p:nvGrpSpPr>
        <p:grpSpPr bwMode="auto">
          <a:xfrm>
            <a:off x="7227888" y="5789613"/>
            <a:ext cx="963612" cy="79375"/>
            <a:chOff x="7227888" y="5789613"/>
            <a:chExt cx="963612" cy="79375"/>
          </a:xfrm>
        </p:grpSpPr>
        <p:sp>
          <p:nvSpPr>
            <p:cNvPr id="28053" name="Line 58"/>
            <p:cNvSpPr>
              <a:spLocks noChangeShapeType="1"/>
            </p:cNvSpPr>
            <p:nvPr/>
          </p:nvSpPr>
          <p:spPr bwMode="auto">
            <a:xfrm>
              <a:off x="7524750" y="5805488"/>
              <a:ext cx="666750" cy="238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8054" name="Group 59"/>
            <p:cNvGrpSpPr>
              <a:grpSpLocks/>
            </p:cNvGrpSpPr>
            <p:nvPr/>
          </p:nvGrpSpPr>
          <p:grpSpPr bwMode="auto">
            <a:xfrm>
              <a:off x="7227888" y="5789613"/>
              <a:ext cx="57150" cy="79375"/>
              <a:chOff x="4183" y="3647"/>
              <a:chExt cx="36" cy="50"/>
            </a:xfrm>
          </p:grpSpPr>
          <p:sp>
            <p:nvSpPr>
              <p:cNvPr id="28055" name="Line 60"/>
              <p:cNvSpPr>
                <a:spLocks noChangeShapeType="1"/>
              </p:cNvSpPr>
              <p:nvPr/>
            </p:nvSpPr>
            <p:spPr bwMode="auto">
              <a:xfrm>
                <a:off x="4218" y="3647"/>
                <a:ext cx="1" cy="50"/>
              </a:xfrm>
              <a:prstGeom prst="line">
                <a:avLst/>
              </a:prstGeom>
              <a:noFill/>
              <a:ln w="2063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056" name="Line 61"/>
              <p:cNvSpPr>
                <a:spLocks noChangeShapeType="1"/>
              </p:cNvSpPr>
              <p:nvPr/>
            </p:nvSpPr>
            <p:spPr bwMode="auto">
              <a:xfrm>
                <a:off x="4183" y="3647"/>
                <a:ext cx="1" cy="50"/>
              </a:xfrm>
              <a:prstGeom prst="line">
                <a:avLst/>
              </a:prstGeom>
              <a:noFill/>
              <a:ln w="2063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27669" name="Skupina 91287"/>
          <p:cNvGrpSpPr>
            <a:grpSpLocks/>
          </p:cNvGrpSpPr>
          <p:nvPr/>
        </p:nvGrpSpPr>
        <p:grpSpPr bwMode="auto">
          <a:xfrm>
            <a:off x="6011863" y="1541463"/>
            <a:ext cx="2170112" cy="84137"/>
            <a:chOff x="6011863" y="1541463"/>
            <a:chExt cx="2170112" cy="84137"/>
          </a:xfrm>
        </p:grpSpPr>
        <p:sp>
          <p:nvSpPr>
            <p:cNvPr id="28049" name="Freeform 63"/>
            <p:cNvSpPr>
              <a:spLocks/>
            </p:cNvSpPr>
            <p:nvPr/>
          </p:nvSpPr>
          <p:spPr bwMode="auto">
            <a:xfrm>
              <a:off x="6011863" y="1555750"/>
              <a:ext cx="1216025" cy="69850"/>
            </a:xfrm>
            <a:custGeom>
              <a:avLst/>
              <a:gdLst>
                <a:gd name="T0" fmla="*/ 0 w 1206"/>
                <a:gd name="T1" fmla="*/ 2147483646 h 35"/>
                <a:gd name="T2" fmla="*/ 2147483646 w 1206"/>
                <a:gd name="T3" fmla="*/ 2147483646 h 35"/>
                <a:gd name="T4" fmla="*/ 2147483646 w 1206"/>
                <a:gd name="T5" fmla="*/ 2147483646 h 35"/>
                <a:gd name="T6" fmla="*/ 2147483646 w 1206"/>
                <a:gd name="T7" fmla="*/ 2147483646 h 35"/>
                <a:gd name="T8" fmla="*/ 2147483646 w 1206"/>
                <a:gd name="T9" fmla="*/ 0 h 35"/>
                <a:gd name="T10" fmla="*/ 2147483646 w 1206"/>
                <a:gd name="T11" fmla="*/ 0 h 35"/>
                <a:gd name="T12" fmla="*/ 2147483646 w 1206"/>
                <a:gd name="T13" fmla="*/ 0 h 35"/>
                <a:gd name="T14" fmla="*/ 2147483646 w 1206"/>
                <a:gd name="T15" fmla="*/ 2147483646 h 35"/>
                <a:gd name="T16" fmla="*/ 2147483646 w 1206"/>
                <a:gd name="T17" fmla="*/ 2147483646 h 35"/>
                <a:gd name="T18" fmla="*/ 2147483646 w 1206"/>
                <a:gd name="T19" fmla="*/ 2147483646 h 35"/>
                <a:gd name="T20" fmla="*/ 2147483646 w 1206"/>
                <a:gd name="T21" fmla="*/ 2147483646 h 35"/>
                <a:gd name="T22" fmla="*/ 2147483646 w 1206"/>
                <a:gd name="T23" fmla="*/ 2147483646 h 35"/>
                <a:gd name="T24" fmla="*/ 2147483646 w 1206"/>
                <a:gd name="T25" fmla="*/ 2147483646 h 35"/>
                <a:gd name="T26" fmla="*/ 2147483646 w 1206"/>
                <a:gd name="T27" fmla="*/ 2147483646 h 35"/>
                <a:gd name="T28" fmla="*/ 2147483646 w 1206"/>
                <a:gd name="T29" fmla="*/ 2147483646 h 35"/>
                <a:gd name="T30" fmla="*/ 2147483646 w 1206"/>
                <a:gd name="T31" fmla="*/ 2147483646 h 35"/>
                <a:gd name="T32" fmla="*/ 2147483646 w 1206"/>
                <a:gd name="T33" fmla="*/ 2147483646 h 35"/>
                <a:gd name="T34" fmla="*/ 2147483646 w 1206"/>
                <a:gd name="T35" fmla="*/ 2147483646 h 35"/>
                <a:gd name="T36" fmla="*/ 2147483646 w 1206"/>
                <a:gd name="T37" fmla="*/ 2147483646 h 35"/>
                <a:gd name="T38" fmla="*/ 2147483646 w 1206"/>
                <a:gd name="T39" fmla="*/ 2147483646 h 35"/>
                <a:gd name="T40" fmla="*/ 2147483646 w 1206"/>
                <a:gd name="T41" fmla="*/ 2147483646 h 35"/>
                <a:gd name="T42" fmla="*/ 2147483646 w 1206"/>
                <a:gd name="T43" fmla="*/ 2147483646 h 35"/>
                <a:gd name="T44" fmla="*/ 2147483646 w 1206"/>
                <a:gd name="T45" fmla="*/ 2147483646 h 35"/>
                <a:gd name="T46" fmla="*/ 2147483646 w 1206"/>
                <a:gd name="T47" fmla="*/ 2147483646 h 35"/>
                <a:gd name="T48" fmla="*/ 2147483646 w 1206"/>
                <a:gd name="T49" fmla="*/ 2147483646 h 35"/>
                <a:gd name="T50" fmla="*/ 2147483646 w 1206"/>
                <a:gd name="T51" fmla="*/ 2147483646 h 35"/>
                <a:gd name="T52" fmla="*/ 2147483646 w 1206"/>
                <a:gd name="T53" fmla="*/ 2147483646 h 35"/>
                <a:gd name="T54" fmla="*/ 2147483646 w 1206"/>
                <a:gd name="T55" fmla="*/ 2147483646 h 35"/>
                <a:gd name="T56" fmla="*/ 2147483646 w 1206"/>
                <a:gd name="T57" fmla="*/ 2147483646 h 35"/>
                <a:gd name="T58" fmla="*/ 2147483646 w 1206"/>
                <a:gd name="T59" fmla="*/ 2147483646 h 35"/>
                <a:gd name="T60" fmla="*/ 2147483646 w 1206"/>
                <a:gd name="T61" fmla="*/ 2147483646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06" h="35">
                  <a:moveTo>
                    <a:pt x="0" y="7"/>
                  </a:moveTo>
                  <a:lnTo>
                    <a:pt x="19" y="4"/>
                  </a:lnTo>
                  <a:lnTo>
                    <a:pt x="39" y="2"/>
                  </a:lnTo>
                  <a:lnTo>
                    <a:pt x="58" y="1"/>
                  </a:lnTo>
                  <a:lnTo>
                    <a:pt x="77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2" y="2"/>
                  </a:lnTo>
                  <a:lnTo>
                    <a:pt x="151" y="3"/>
                  </a:lnTo>
                  <a:lnTo>
                    <a:pt x="169" y="5"/>
                  </a:lnTo>
                  <a:lnTo>
                    <a:pt x="186" y="7"/>
                  </a:lnTo>
                  <a:lnTo>
                    <a:pt x="204" y="9"/>
                  </a:lnTo>
                  <a:lnTo>
                    <a:pt x="222" y="12"/>
                  </a:lnTo>
                  <a:lnTo>
                    <a:pt x="240" y="14"/>
                  </a:lnTo>
                  <a:lnTo>
                    <a:pt x="257" y="17"/>
                  </a:lnTo>
                  <a:lnTo>
                    <a:pt x="275" y="19"/>
                  </a:lnTo>
                  <a:lnTo>
                    <a:pt x="292" y="22"/>
                  </a:lnTo>
                  <a:lnTo>
                    <a:pt x="373" y="30"/>
                  </a:lnTo>
                  <a:lnTo>
                    <a:pt x="437" y="34"/>
                  </a:lnTo>
                  <a:lnTo>
                    <a:pt x="501" y="35"/>
                  </a:lnTo>
                  <a:lnTo>
                    <a:pt x="566" y="34"/>
                  </a:lnTo>
                  <a:lnTo>
                    <a:pt x="631" y="33"/>
                  </a:lnTo>
                  <a:lnTo>
                    <a:pt x="696" y="29"/>
                  </a:lnTo>
                  <a:lnTo>
                    <a:pt x="762" y="26"/>
                  </a:lnTo>
                  <a:lnTo>
                    <a:pt x="827" y="22"/>
                  </a:lnTo>
                  <a:lnTo>
                    <a:pt x="892" y="17"/>
                  </a:lnTo>
                  <a:lnTo>
                    <a:pt x="957" y="13"/>
                  </a:lnTo>
                  <a:lnTo>
                    <a:pt x="1020" y="10"/>
                  </a:lnTo>
                  <a:lnTo>
                    <a:pt x="1083" y="7"/>
                  </a:lnTo>
                  <a:lnTo>
                    <a:pt x="1145" y="7"/>
                  </a:lnTo>
                  <a:lnTo>
                    <a:pt x="1206" y="7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50" name="Line 64"/>
            <p:cNvSpPr>
              <a:spLocks noChangeShapeType="1"/>
            </p:cNvSpPr>
            <p:nvPr/>
          </p:nvSpPr>
          <p:spPr bwMode="auto">
            <a:xfrm>
              <a:off x="7443788" y="1557338"/>
              <a:ext cx="738187" cy="25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51" name="Line 65"/>
            <p:cNvSpPr>
              <a:spLocks noChangeShapeType="1"/>
            </p:cNvSpPr>
            <p:nvPr/>
          </p:nvSpPr>
          <p:spPr bwMode="auto">
            <a:xfrm>
              <a:off x="7372350" y="1541463"/>
              <a:ext cx="1587" cy="79375"/>
            </a:xfrm>
            <a:prstGeom prst="line">
              <a:avLst/>
            </a:prstGeom>
            <a:noFill/>
            <a:ln w="206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52" name="Line 66"/>
            <p:cNvSpPr>
              <a:spLocks noChangeShapeType="1"/>
            </p:cNvSpPr>
            <p:nvPr/>
          </p:nvSpPr>
          <p:spPr bwMode="auto">
            <a:xfrm>
              <a:off x="7300913" y="1541463"/>
              <a:ext cx="1587" cy="79375"/>
            </a:xfrm>
            <a:prstGeom prst="line">
              <a:avLst/>
            </a:prstGeom>
            <a:noFill/>
            <a:ln w="206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670" name="Skupina 91286"/>
          <p:cNvGrpSpPr>
            <a:grpSpLocks/>
          </p:cNvGrpSpPr>
          <p:nvPr/>
        </p:nvGrpSpPr>
        <p:grpSpPr bwMode="auto">
          <a:xfrm>
            <a:off x="3862388" y="1541463"/>
            <a:ext cx="1773237" cy="79375"/>
            <a:chOff x="3862388" y="1541463"/>
            <a:chExt cx="1773237" cy="79375"/>
          </a:xfrm>
        </p:grpSpPr>
        <p:sp>
          <p:nvSpPr>
            <p:cNvPr id="28046" name="Freeform 68"/>
            <p:cNvSpPr>
              <a:spLocks/>
            </p:cNvSpPr>
            <p:nvPr/>
          </p:nvSpPr>
          <p:spPr bwMode="auto">
            <a:xfrm>
              <a:off x="3862388" y="1554163"/>
              <a:ext cx="1641475" cy="58738"/>
            </a:xfrm>
            <a:custGeom>
              <a:avLst/>
              <a:gdLst>
                <a:gd name="T0" fmla="*/ 0 w 1034"/>
                <a:gd name="T1" fmla="*/ 2147483646 h 37"/>
                <a:gd name="T2" fmla="*/ 2147483646 w 1034"/>
                <a:gd name="T3" fmla="*/ 2147483646 h 37"/>
                <a:gd name="T4" fmla="*/ 2147483646 w 1034"/>
                <a:gd name="T5" fmla="*/ 2147483646 h 37"/>
                <a:gd name="T6" fmla="*/ 2147483646 w 1034"/>
                <a:gd name="T7" fmla="*/ 2147483646 h 37"/>
                <a:gd name="T8" fmla="*/ 2147483646 w 1034"/>
                <a:gd name="T9" fmla="*/ 2147483646 h 37"/>
                <a:gd name="T10" fmla="*/ 2147483646 w 1034"/>
                <a:gd name="T11" fmla="*/ 2147483646 h 37"/>
                <a:gd name="T12" fmla="*/ 2147483646 w 1034"/>
                <a:gd name="T13" fmla="*/ 2147483646 h 37"/>
                <a:gd name="T14" fmla="*/ 2147483646 w 1034"/>
                <a:gd name="T15" fmla="*/ 2147483646 h 37"/>
                <a:gd name="T16" fmla="*/ 2147483646 w 1034"/>
                <a:gd name="T17" fmla="*/ 2147483646 h 37"/>
                <a:gd name="T18" fmla="*/ 2147483646 w 1034"/>
                <a:gd name="T19" fmla="*/ 2147483646 h 37"/>
                <a:gd name="T20" fmla="*/ 2147483646 w 1034"/>
                <a:gd name="T21" fmla="*/ 2147483646 h 37"/>
                <a:gd name="T22" fmla="*/ 2147483646 w 1034"/>
                <a:gd name="T23" fmla="*/ 2147483646 h 37"/>
                <a:gd name="T24" fmla="*/ 2147483646 w 1034"/>
                <a:gd name="T25" fmla="*/ 2147483646 h 37"/>
                <a:gd name="T26" fmla="*/ 2147483646 w 1034"/>
                <a:gd name="T27" fmla="*/ 2147483646 h 37"/>
                <a:gd name="T28" fmla="*/ 2147483646 w 1034"/>
                <a:gd name="T29" fmla="*/ 2147483646 h 37"/>
                <a:gd name="T30" fmla="*/ 2147483646 w 1034"/>
                <a:gd name="T31" fmla="*/ 2147483646 h 37"/>
                <a:gd name="T32" fmla="*/ 2147483646 w 1034"/>
                <a:gd name="T33" fmla="*/ 2147483646 h 37"/>
                <a:gd name="T34" fmla="*/ 2147483646 w 1034"/>
                <a:gd name="T35" fmla="*/ 2147483646 h 37"/>
                <a:gd name="T36" fmla="*/ 2147483646 w 1034"/>
                <a:gd name="T37" fmla="*/ 2147483646 h 37"/>
                <a:gd name="T38" fmla="*/ 2147483646 w 1034"/>
                <a:gd name="T39" fmla="*/ 2147483646 h 37"/>
                <a:gd name="T40" fmla="*/ 2147483646 w 1034"/>
                <a:gd name="T41" fmla="*/ 2147483646 h 37"/>
                <a:gd name="T42" fmla="*/ 2147483646 w 1034"/>
                <a:gd name="T43" fmla="*/ 0 h 37"/>
                <a:gd name="T44" fmla="*/ 2147483646 w 1034"/>
                <a:gd name="T45" fmla="*/ 0 h 37"/>
                <a:gd name="T46" fmla="*/ 2147483646 w 1034"/>
                <a:gd name="T47" fmla="*/ 2147483646 h 37"/>
                <a:gd name="T48" fmla="*/ 2147483646 w 1034"/>
                <a:gd name="T49" fmla="*/ 2147483646 h 37"/>
                <a:gd name="T50" fmla="*/ 2147483646 w 1034"/>
                <a:gd name="T51" fmla="*/ 2147483646 h 37"/>
                <a:gd name="T52" fmla="*/ 2147483646 w 1034"/>
                <a:gd name="T53" fmla="*/ 2147483646 h 37"/>
                <a:gd name="T54" fmla="*/ 2147483646 w 1034"/>
                <a:gd name="T55" fmla="*/ 2147483646 h 37"/>
                <a:gd name="T56" fmla="*/ 2147483646 w 1034"/>
                <a:gd name="T57" fmla="*/ 2147483646 h 37"/>
                <a:gd name="T58" fmla="*/ 2147483646 w 1034"/>
                <a:gd name="T59" fmla="*/ 2147483646 h 37"/>
                <a:gd name="T60" fmla="*/ 2147483646 w 1034"/>
                <a:gd name="T61" fmla="*/ 2147483646 h 37"/>
                <a:gd name="T62" fmla="*/ 2147483646 w 1034"/>
                <a:gd name="T63" fmla="*/ 2147483646 h 37"/>
                <a:gd name="T64" fmla="*/ 2147483646 w 1034"/>
                <a:gd name="T65" fmla="*/ 2147483646 h 37"/>
                <a:gd name="T66" fmla="*/ 2147483646 w 1034"/>
                <a:gd name="T67" fmla="*/ 2147483646 h 37"/>
                <a:gd name="T68" fmla="*/ 2147483646 w 1034"/>
                <a:gd name="T69" fmla="*/ 2147483646 h 37"/>
                <a:gd name="T70" fmla="*/ 2147483646 w 1034"/>
                <a:gd name="T71" fmla="*/ 2147483646 h 37"/>
                <a:gd name="T72" fmla="*/ 2147483646 w 1034"/>
                <a:gd name="T73" fmla="*/ 2147483646 h 37"/>
                <a:gd name="T74" fmla="*/ 2147483646 w 1034"/>
                <a:gd name="T75" fmla="*/ 2147483646 h 37"/>
                <a:gd name="T76" fmla="*/ 2147483646 w 1034"/>
                <a:gd name="T77" fmla="*/ 2147483646 h 37"/>
                <a:gd name="T78" fmla="*/ 2147483646 w 1034"/>
                <a:gd name="T79" fmla="*/ 2147483646 h 37"/>
                <a:gd name="T80" fmla="*/ 2147483646 w 1034"/>
                <a:gd name="T81" fmla="*/ 2147483646 h 37"/>
                <a:gd name="T82" fmla="*/ 2147483646 w 1034"/>
                <a:gd name="T83" fmla="*/ 2147483646 h 37"/>
                <a:gd name="T84" fmla="*/ 2147483646 w 1034"/>
                <a:gd name="T85" fmla="*/ 2147483646 h 37"/>
                <a:gd name="T86" fmla="*/ 2147483646 w 1034"/>
                <a:gd name="T87" fmla="*/ 2147483646 h 37"/>
                <a:gd name="T88" fmla="*/ 2147483646 w 1034"/>
                <a:gd name="T89" fmla="*/ 2147483646 h 37"/>
                <a:gd name="T90" fmla="*/ 2147483646 w 1034"/>
                <a:gd name="T91" fmla="*/ 2147483646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34" h="37">
                  <a:moveTo>
                    <a:pt x="0" y="9"/>
                  </a:moveTo>
                  <a:lnTo>
                    <a:pt x="7" y="14"/>
                  </a:lnTo>
                  <a:lnTo>
                    <a:pt x="14" y="18"/>
                  </a:lnTo>
                  <a:lnTo>
                    <a:pt x="21" y="21"/>
                  </a:lnTo>
                  <a:lnTo>
                    <a:pt x="28" y="23"/>
                  </a:lnTo>
                  <a:lnTo>
                    <a:pt x="35" y="25"/>
                  </a:lnTo>
                  <a:lnTo>
                    <a:pt x="41" y="25"/>
                  </a:lnTo>
                  <a:lnTo>
                    <a:pt x="48" y="25"/>
                  </a:lnTo>
                  <a:lnTo>
                    <a:pt x="55" y="25"/>
                  </a:lnTo>
                  <a:lnTo>
                    <a:pt x="61" y="24"/>
                  </a:lnTo>
                  <a:lnTo>
                    <a:pt x="68" y="22"/>
                  </a:lnTo>
                  <a:lnTo>
                    <a:pt x="74" y="21"/>
                  </a:lnTo>
                  <a:lnTo>
                    <a:pt x="80" y="19"/>
                  </a:lnTo>
                  <a:lnTo>
                    <a:pt x="87" y="17"/>
                  </a:lnTo>
                  <a:lnTo>
                    <a:pt x="93" y="15"/>
                  </a:lnTo>
                  <a:lnTo>
                    <a:pt x="99" y="13"/>
                  </a:lnTo>
                  <a:lnTo>
                    <a:pt x="106" y="10"/>
                  </a:lnTo>
                  <a:lnTo>
                    <a:pt x="123" y="6"/>
                  </a:lnTo>
                  <a:lnTo>
                    <a:pt x="135" y="4"/>
                  </a:lnTo>
                  <a:lnTo>
                    <a:pt x="146" y="3"/>
                  </a:lnTo>
                  <a:lnTo>
                    <a:pt x="157" y="1"/>
                  </a:lnTo>
                  <a:lnTo>
                    <a:pt x="169" y="0"/>
                  </a:lnTo>
                  <a:lnTo>
                    <a:pt x="181" y="0"/>
                  </a:lnTo>
                  <a:lnTo>
                    <a:pt x="192" y="1"/>
                  </a:lnTo>
                  <a:lnTo>
                    <a:pt x="204" y="2"/>
                  </a:lnTo>
                  <a:lnTo>
                    <a:pt x="216" y="3"/>
                  </a:lnTo>
                  <a:lnTo>
                    <a:pt x="228" y="4"/>
                  </a:lnTo>
                  <a:lnTo>
                    <a:pt x="240" y="5"/>
                  </a:lnTo>
                  <a:lnTo>
                    <a:pt x="252" y="8"/>
                  </a:lnTo>
                  <a:lnTo>
                    <a:pt x="263" y="10"/>
                  </a:lnTo>
                  <a:lnTo>
                    <a:pt x="275" y="11"/>
                  </a:lnTo>
                  <a:lnTo>
                    <a:pt x="287" y="13"/>
                  </a:lnTo>
                  <a:lnTo>
                    <a:pt x="298" y="15"/>
                  </a:lnTo>
                  <a:lnTo>
                    <a:pt x="368" y="25"/>
                  </a:lnTo>
                  <a:lnTo>
                    <a:pt x="423" y="31"/>
                  </a:lnTo>
                  <a:lnTo>
                    <a:pt x="478" y="34"/>
                  </a:lnTo>
                  <a:lnTo>
                    <a:pt x="533" y="37"/>
                  </a:lnTo>
                  <a:lnTo>
                    <a:pt x="588" y="37"/>
                  </a:lnTo>
                  <a:lnTo>
                    <a:pt x="642" y="36"/>
                  </a:lnTo>
                  <a:lnTo>
                    <a:pt x="697" y="34"/>
                  </a:lnTo>
                  <a:lnTo>
                    <a:pt x="751" y="32"/>
                  </a:lnTo>
                  <a:lnTo>
                    <a:pt x="806" y="29"/>
                  </a:lnTo>
                  <a:lnTo>
                    <a:pt x="862" y="25"/>
                  </a:lnTo>
                  <a:lnTo>
                    <a:pt x="918" y="22"/>
                  </a:lnTo>
                  <a:lnTo>
                    <a:pt x="975" y="20"/>
                  </a:lnTo>
                  <a:lnTo>
                    <a:pt x="1034" y="17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47" name="Line 69"/>
            <p:cNvSpPr>
              <a:spLocks noChangeShapeType="1"/>
            </p:cNvSpPr>
            <p:nvPr/>
          </p:nvSpPr>
          <p:spPr bwMode="auto">
            <a:xfrm>
              <a:off x="5634038" y="1541463"/>
              <a:ext cx="1587" cy="79375"/>
            </a:xfrm>
            <a:prstGeom prst="line">
              <a:avLst/>
            </a:prstGeom>
            <a:noFill/>
            <a:ln w="206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48" name="Line 70"/>
            <p:cNvSpPr>
              <a:spLocks noChangeShapeType="1"/>
            </p:cNvSpPr>
            <p:nvPr/>
          </p:nvSpPr>
          <p:spPr bwMode="auto">
            <a:xfrm>
              <a:off x="5580063" y="1541463"/>
              <a:ext cx="1587" cy="79375"/>
            </a:xfrm>
            <a:prstGeom prst="line">
              <a:avLst/>
            </a:prstGeom>
            <a:noFill/>
            <a:ln w="206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671" name="Freeform 71"/>
          <p:cNvSpPr>
            <a:spLocks/>
          </p:cNvSpPr>
          <p:nvPr/>
        </p:nvSpPr>
        <p:spPr bwMode="auto">
          <a:xfrm flipV="1">
            <a:off x="3452813" y="6165850"/>
            <a:ext cx="4897437" cy="1588"/>
          </a:xfrm>
          <a:custGeom>
            <a:avLst/>
            <a:gdLst>
              <a:gd name="T0" fmla="*/ 0 w 3791"/>
              <a:gd name="T1" fmla="*/ 2147483646 h 1"/>
              <a:gd name="T2" fmla="*/ 2147483646 w 3791"/>
              <a:gd name="T3" fmla="*/ 2147483646 h 1"/>
              <a:gd name="T4" fmla="*/ 2147483646 w 3791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91" h="1">
                <a:moveTo>
                  <a:pt x="0" y="1"/>
                </a:moveTo>
                <a:lnTo>
                  <a:pt x="3705" y="1"/>
                </a:lnTo>
                <a:lnTo>
                  <a:pt x="3791" y="0"/>
                </a:lnTo>
              </a:path>
            </a:pathLst>
          </a:custGeom>
          <a:noFill/>
          <a:ln w="11176">
            <a:solidFill>
              <a:srgbClr val="000000"/>
            </a:solidFill>
            <a:prstDash val="solid"/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2" name="Line 72"/>
          <p:cNvSpPr>
            <a:spLocks noChangeShapeType="1"/>
          </p:cNvSpPr>
          <p:nvPr/>
        </p:nvSpPr>
        <p:spPr bwMode="auto">
          <a:xfrm flipH="1">
            <a:off x="971550" y="6165850"/>
            <a:ext cx="2478088" cy="0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3" name="Line 73"/>
          <p:cNvSpPr>
            <a:spLocks noChangeShapeType="1"/>
          </p:cNvSpPr>
          <p:nvPr/>
        </p:nvSpPr>
        <p:spPr bwMode="auto">
          <a:xfrm>
            <a:off x="755650" y="1628775"/>
            <a:ext cx="1588" cy="4246563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4" name="Line 74"/>
          <p:cNvSpPr>
            <a:spLocks noChangeShapeType="1"/>
          </p:cNvSpPr>
          <p:nvPr/>
        </p:nvSpPr>
        <p:spPr bwMode="auto">
          <a:xfrm>
            <a:off x="3851275" y="1268413"/>
            <a:ext cx="2016125" cy="0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5" name="Line 75"/>
          <p:cNvSpPr>
            <a:spLocks noChangeShapeType="1"/>
          </p:cNvSpPr>
          <p:nvPr/>
        </p:nvSpPr>
        <p:spPr bwMode="auto">
          <a:xfrm>
            <a:off x="3132138" y="1581150"/>
            <a:ext cx="33337" cy="2063750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6" name="Freeform 76"/>
          <p:cNvSpPr>
            <a:spLocks/>
          </p:cNvSpPr>
          <p:nvPr/>
        </p:nvSpPr>
        <p:spPr bwMode="auto">
          <a:xfrm>
            <a:off x="5867400" y="1557338"/>
            <a:ext cx="6350" cy="409575"/>
          </a:xfrm>
          <a:custGeom>
            <a:avLst/>
            <a:gdLst>
              <a:gd name="T0" fmla="*/ 0 w 4"/>
              <a:gd name="T1" fmla="*/ 0 h 258"/>
              <a:gd name="T2" fmla="*/ 2147483646 w 4"/>
              <a:gd name="T3" fmla="*/ 2147483646 h 258"/>
              <a:gd name="T4" fmla="*/ 2147483646 w 4"/>
              <a:gd name="T5" fmla="*/ 2147483646 h 258"/>
              <a:gd name="T6" fmla="*/ 2147483646 w 4"/>
              <a:gd name="T7" fmla="*/ 2147483646 h 258"/>
              <a:gd name="T8" fmla="*/ 2147483646 w 4"/>
              <a:gd name="T9" fmla="*/ 2147483646 h 258"/>
              <a:gd name="T10" fmla="*/ 2147483646 w 4"/>
              <a:gd name="T11" fmla="*/ 2147483646 h 258"/>
              <a:gd name="T12" fmla="*/ 2147483646 w 4"/>
              <a:gd name="T13" fmla="*/ 2147483646 h 258"/>
              <a:gd name="T14" fmla="*/ 2147483646 w 4"/>
              <a:gd name="T15" fmla="*/ 2147483646 h 2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" h="258">
                <a:moveTo>
                  <a:pt x="0" y="0"/>
                </a:moveTo>
                <a:lnTo>
                  <a:pt x="2" y="41"/>
                </a:lnTo>
                <a:lnTo>
                  <a:pt x="4" y="82"/>
                </a:lnTo>
                <a:lnTo>
                  <a:pt x="4" y="122"/>
                </a:lnTo>
                <a:lnTo>
                  <a:pt x="4" y="160"/>
                </a:lnTo>
                <a:lnTo>
                  <a:pt x="4" y="196"/>
                </a:lnTo>
                <a:lnTo>
                  <a:pt x="4" y="229"/>
                </a:lnTo>
                <a:lnTo>
                  <a:pt x="4" y="258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7" name="Freeform 77"/>
          <p:cNvSpPr>
            <a:spLocks/>
          </p:cNvSpPr>
          <p:nvPr/>
        </p:nvSpPr>
        <p:spPr bwMode="auto">
          <a:xfrm>
            <a:off x="5867400" y="2205038"/>
            <a:ext cx="144463" cy="1439862"/>
          </a:xfrm>
          <a:custGeom>
            <a:avLst/>
            <a:gdLst>
              <a:gd name="T0" fmla="*/ 0 w 67"/>
              <a:gd name="T1" fmla="*/ 0 h 961"/>
              <a:gd name="T2" fmla="*/ 2147483646 w 67"/>
              <a:gd name="T3" fmla="*/ 2147483646 h 961"/>
              <a:gd name="T4" fmla="*/ 2147483646 w 67"/>
              <a:gd name="T5" fmla="*/ 2147483646 h 961"/>
              <a:gd name="T6" fmla="*/ 2147483646 w 67"/>
              <a:gd name="T7" fmla="*/ 2147483646 h 961"/>
              <a:gd name="T8" fmla="*/ 2147483646 w 67"/>
              <a:gd name="T9" fmla="*/ 2147483646 h 961"/>
              <a:gd name="T10" fmla="*/ 2147483646 w 67"/>
              <a:gd name="T11" fmla="*/ 2147483646 h 961"/>
              <a:gd name="T12" fmla="*/ 2147483646 w 67"/>
              <a:gd name="T13" fmla="*/ 2147483646 h 961"/>
              <a:gd name="T14" fmla="*/ 2147483646 w 67"/>
              <a:gd name="T15" fmla="*/ 2147483646 h 961"/>
              <a:gd name="T16" fmla="*/ 2147483646 w 67"/>
              <a:gd name="T17" fmla="*/ 2147483646 h 961"/>
              <a:gd name="T18" fmla="*/ 2147483646 w 67"/>
              <a:gd name="T19" fmla="*/ 2147483646 h 961"/>
              <a:gd name="T20" fmla="*/ 2147483646 w 67"/>
              <a:gd name="T21" fmla="*/ 2147483646 h 961"/>
              <a:gd name="T22" fmla="*/ 2147483646 w 67"/>
              <a:gd name="T23" fmla="*/ 2147483646 h 961"/>
              <a:gd name="T24" fmla="*/ 2147483646 w 67"/>
              <a:gd name="T25" fmla="*/ 2147483646 h 9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7" h="961">
                <a:moveTo>
                  <a:pt x="0" y="0"/>
                </a:moveTo>
                <a:lnTo>
                  <a:pt x="19" y="72"/>
                </a:lnTo>
                <a:lnTo>
                  <a:pt x="35" y="147"/>
                </a:lnTo>
                <a:lnTo>
                  <a:pt x="46" y="225"/>
                </a:lnTo>
                <a:lnTo>
                  <a:pt x="55" y="305"/>
                </a:lnTo>
                <a:lnTo>
                  <a:pt x="61" y="386"/>
                </a:lnTo>
                <a:lnTo>
                  <a:pt x="65" y="469"/>
                </a:lnTo>
                <a:lnTo>
                  <a:pt x="66" y="552"/>
                </a:lnTo>
                <a:lnTo>
                  <a:pt x="67" y="636"/>
                </a:lnTo>
                <a:lnTo>
                  <a:pt x="66" y="719"/>
                </a:lnTo>
                <a:lnTo>
                  <a:pt x="65" y="801"/>
                </a:lnTo>
                <a:lnTo>
                  <a:pt x="63" y="882"/>
                </a:lnTo>
                <a:lnTo>
                  <a:pt x="62" y="961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8" name="Freeform 78"/>
          <p:cNvSpPr>
            <a:spLocks/>
          </p:cNvSpPr>
          <p:nvPr/>
        </p:nvSpPr>
        <p:spPr bwMode="auto">
          <a:xfrm>
            <a:off x="5986463" y="3644900"/>
            <a:ext cx="90487" cy="700088"/>
          </a:xfrm>
          <a:custGeom>
            <a:avLst/>
            <a:gdLst>
              <a:gd name="T0" fmla="*/ 0 w 41"/>
              <a:gd name="T1" fmla="*/ 0 h 350"/>
              <a:gd name="T2" fmla="*/ 2147483646 w 41"/>
              <a:gd name="T3" fmla="*/ 2147483646 h 350"/>
              <a:gd name="T4" fmla="*/ 2147483646 w 41"/>
              <a:gd name="T5" fmla="*/ 2147483646 h 350"/>
              <a:gd name="T6" fmla="*/ 2147483646 w 41"/>
              <a:gd name="T7" fmla="*/ 2147483646 h 350"/>
              <a:gd name="T8" fmla="*/ 2147483646 w 41"/>
              <a:gd name="T9" fmla="*/ 2147483646 h 350"/>
              <a:gd name="T10" fmla="*/ 2147483646 w 41"/>
              <a:gd name="T11" fmla="*/ 2147483646 h 350"/>
              <a:gd name="T12" fmla="*/ 2147483646 w 41"/>
              <a:gd name="T13" fmla="*/ 2147483646 h 350"/>
              <a:gd name="T14" fmla="*/ 2147483646 w 41"/>
              <a:gd name="T15" fmla="*/ 2147483646 h 350"/>
              <a:gd name="T16" fmla="*/ 2147483646 w 41"/>
              <a:gd name="T17" fmla="*/ 2147483646 h 350"/>
              <a:gd name="T18" fmla="*/ 2147483646 w 41"/>
              <a:gd name="T19" fmla="*/ 2147483646 h 350"/>
              <a:gd name="T20" fmla="*/ 2147483646 w 41"/>
              <a:gd name="T21" fmla="*/ 2147483646 h 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1" h="350">
                <a:moveTo>
                  <a:pt x="0" y="0"/>
                </a:moveTo>
                <a:lnTo>
                  <a:pt x="13" y="30"/>
                </a:lnTo>
                <a:lnTo>
                  <a:pt x="23" y="63"/>
                </a:lnTo>
                <a:lnTo>
                  <a:pt x="31" y="97"/>
                </a:lnTo>
                <a:lnTo>
                  <a:pt x="37" y="134"/>
                </a:lnTo>
                <a:lnTo>
                  <a:pt x="40" y="172"/>
                </a:lnTo>
                <a:lnTo>
                  <a:pt x="41" y="209"/>
                </a:lnTo>
                <a:lnTo>
                  <a:pt x="39" y="247"/>
                </a:lnTo>
                <a:lnTo>
                  <a:pt x="34" y="283"/>
                </a:lnTo>
                <a:lnTo>
                  <a:pt x="26" y="318"/>
                </a:lnTo>
                <a:lnTo>
                  <a:pt x="15" y="35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9" name="Freeform 79"/>
          <p:cNvSpPr>
            <a:spLocks/>
          </p:cNvSpPr>
          <p:nvPr/>
        </p:nvSpPr>
        <p:spPr bwMode="auto">
          <a:xfrm flipH="1">
            <a:off x="5940425" y="4508500"/>
            <a:ext cx="71438" cy="1296988"/>
          </a:xfrm>
          <a:custGeom>
            <a:avLst/>
            <a:gdLst>
              <a:gd name="T0" fmla="*/ 2147483646 w 33"/>
              <a:gd name="T1" fmla="*/ 0 h 551"/>
              <a:gd name="T2" fmla="*/ 2147483646 w 33"/>
              <a:gd name="T3" fmla="*/ 2147483646 h 551"/>
              <a:gd name="T4" fmla="*/ 2147483646 w 33"/>
              <a:gd name="T5" fmla="*/ 2147483646 h 551"/>
              <a:gd name="T6" fmla="*/ 2147483646 w 33"/>
              <a:gd name="T7" fmla="*/ 2147483646 h 551"/>
              <a:gd name="T8" fmla="*/ 2147483646 w 33"/>
              <a:gd name="T9" fmla="*/ 2147483646 h 551"/>
              <a:gd name="T10" fmla="*/ 2147483646 w 33"/>
              <a:gd name="T11" fmla="*/ 2147483646 h 551"/>
              <a:gd name="T12" fmla="*/ 2147483646 w 33"/>
              <a:gd name="T13" fmla="*/ 2147483646 h 551"/>
              <a:gd name="T14" fmla="*/ 2147483646 w 33"/>
              <a:gd name="T15" fmla="*/ 2147483646 h 551"/>
              <a:gd name="T16" fmla="*/ 2147483646 w 33"/>
              <a:gd name="T17" fmla="*/ 2147483646 h 551"/>
              <a:gd name="T18" fmla="*/ 0 w 33"/>
              <a:gd name="T19" fmla="*/ 2147483646 h 5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551">
                <a:moveTo>
                  <a:pt x="14" y="0"/>
                </a:moveTo>
                <a:lnTo>
                  <a:pt x="23" y="70"/>
                </a:lnTo>
                <a:lnTo>
                  <a:pt x="29" y="138"/>
                </a:lnTo>
                <a:lnTo>
                  <a:pt x="33" y="202"/>
                </a:lnTo>
                <a:lnTo>
                  <a:pt x="33" y="265"/>
                </a:lnTo>
                <a:lnTo>
                  <a:pt x="31" y="326"/>
                </a:lnTo>
                <a:lnTo>
                  <a:pt x="27" y="384"/>
                </a:lnTo>
                <a:lnTo>
                  <a:pt x="20" y="441"/>
                </a:lnTo>
                <a:lnTo>
                  <a:pt x="12" y="497"/>
                </a:lnTo>
                <a:lnTo>
                  <a:pt x="0" y="551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80" name="Line 80"/>
          <p:cNvSpPr>
            <a:spLocks noChangeShapeType="1"/>
          </p:cNvSpPr>
          <p:nvPr/>
        </p:nvSpPr>
        <p:spPr bwMode="auto">
          <a:xfrm flipH="1">
            <a:off x="5795963" y="2133600"/>
            <a:ext cx="82550" cy="158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81" name="Line 81"/>
          <p:cNvSpPr>
            <a:spLocks noChangeShapeType="1"/>
          </p:cNvSpPr>
          <p:nvPr/>
        </p:nvSpPr>
        <p:spPr bwMode="auto">
          <a:xfrm flipH="1">
            <a:off x="5940425" y="4437063"/>
            <a:ext cx="77788" cy="2063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82" name="Freeform 82"/>
          <p:cNvSpPr>
            <a:spLocks/>
          </p:cNvSpPr>
          <p:nvPr/>
        </p:nvSpPr>
        <p:spPr bwMode="auto">
          <a:xfrm>
            <a:off x="3679825" y="3673475"/>
            <a:ext cx="823913" cy="31750"/>
          </a:xfrm>
          <a:custGeom>
            <a:avLst/>
            <a:gdLst>
              <a:gd name="T0" fmla="*/ 0 w 519"/>
              <a:gd name="T1" fmla="*/ 2147483646 h 20"/>
              <a:gd name="T2" fmla="*/ 2147483646 w 519"/>
              <a:gd name="T3" fmla="*/ 2147483646 h 20"/>
              <a:gd name="T4" fmla="*/ 2147483646 w 519"/>
              <a:gd name="T5" fmla="*/ 2147483646 h 20"/>
              <a:gd name="T6" fmla="*/ 2147483646 w 519"/>
              <a:gd name="T7" fmla="*/ 2147483646 h 20"/>
              <a:gd name="T8" fmla="*/ 2147483646 w 519"/>
              <a:gd name="T9" fmla="*/ 2147483646 h 20"/>
              <a:gd name="T10" fmla="*/ 2147483646 w 519"/>
              <a:gd name="T11" fmla="*/ 2147483646 h 20"/>
              <a:gd name="T12" fmla="*/ 2147483646 w 519"/>
              <a:gd name="T13" fmla="*/ 2147483646 h 20"/>
              <a:gd name="T14" fmla="*/ 2147483646 w 519"/>
              <a:gd name="T15" fmla="*/ 2147483646 h 20"/>
              <a:gd name="T16" fmla="*/ 2147483646 w 519"/>
              <a:gd name="T17" fmla="*/ 0 h 20"/>
              <a:gd name="T18" fmla="*/ 2147483646 w 519"/>
              <a:gd name="T19" fmla="*/ 2147483646 h 20"/>
              <a:gd name="T20" fmla="*/ 2147483646 w 519"/>
              <a:gd name="T21" fmla="*/ 2147483646 h 20"/>
              <a:gd name="T22" fmla="*/ 2147483646 w 519"/>
              <a:gd name="T23" fmla="*/ 2147483646 h 20"/>
              <a:gd name="T24" fmla="*/ 2147483646 w 519"/>
              <a:gd name="T25" fmla="*/ 2147483646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19" h="20">
                <a:moveTo>
                  <a:pt x="0" y="2"/>
                </a:moveTo>
                <a:lnTo>
                  <a:pt x="40" y="7"/>
                </a:lnTo>
                <a:lnTo>
                  <a:pt x="83" y="9"/>
                </a:lnTo>
                <a:lnTo>
                  <a:pt x="126" y="10"/>
                </a:lnTo>
                <a:lnTo>
                  <a:pt x="170" y="9"/>
                </a:lnTo>
                <a:lnTo>
                  <a:pt x="216" y="6"/>
                </a:lnTo>
                <a:lnTo>
                  <a:pt x="261" y="4"/>
                </a:lnTo>
                <a:lnTo>
                  <a:pt x="305" y="2"/>
                </a:lnTo>
                <a:lnTo>
                  <a:pt x="351" y="0"/>
                </a:lnTo>
                <a:lnTo>
                  <a:pt x="394" y="1"/>
                </a:lnTo>
                <a:lnTo>
                  <a:pt x="437" y="4"/>
                </a:lnTo>
                <a:lnTo>
                  <a:pt x="479" y="10"/>
                </a:lnTo>
                <a:lnTo>
                  <a:pt x="519" y="20"/>
                </a:lnTo>
              </a:path>
            </a:pathLst>
          </a:custGeom>
          <a:noFill/>
          <a:ln w="11113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83" name="Freeform 83"/>
          <p:cNvSpPr>
            <a:spLocks/>
          </p:cNvSpPr>
          <p:nvPr/>
        </p:nvSpPr>
        <p:spPr bwMode="auto">
          <a:xfrm>
            <a:off x="4643438" y="3644900"/>
            <a:ext cx="1368425" cy="71438"/>
          </a:xfrm>
          <a:custGeom>
            <a:avLst/>
            <a:gdLst>
              <a:gd name="T0" fmla="*/ 0 w 787"/>
              <a:gd name="T1" fmla="*/ 2147483646 h 34"/>
              <a:gd name="T2" fmla="*/ 2147483646 w 787"/>
              <a:gd name="T3" fmla="*/ 2147483646 h 34"/>
              <a:gd name="T4" fmla="*/ 2147483646 w 787"/>
              <a:gd name="T5" fmla="*/ 2147483646 h 34"/>
              <a:gd name="T6" fmla="*/ 2147483646 w 787"/>
              <a:gd name="T7" fmla="*/ 2147483646 h 34"/>
              <a:gd name="T8" fmla="*/ 2147483646 w 787"/>
              <a:gd name="T9" fmla="*/ 2147483646 h 34"/>
              <a:gd name="T10" fmla="*/ 2147483646 w 787"/>
              <a:gd name="T11" fmla="*/ 2147483646 h 34"/>
              <a:gd name="T12" fmla="*/ 2147483646 w 787"/>
              <a:gd name="T13" fmla="*/ 2147483646 h 34"/>
              <a:gd name="T14" fmla="*/ 2147483646 w 787"/>
              <a:gd name="T15" fmla="*/ 2147483646 h 34"/>
              <a:gd name="T16" fmla="*/ 2147483646 w 787"/>
              <a:gd name="T17" fmla="*/ 2147483646 h 34"/>
              <a:gd name="T18" fmla="*/ 2147483646 w 787"/>
              <a:gd name="T19" fmla="*/ 0 h 34"/>
              <a:gd name="T20" fmla="*/ 2147483646 w 787"/>
              <a:gd name="T21" fmla="*/ 2147483646 h 34"/>
              <a:gd name="T22" fmla="*/ 2147483646 w 787"/>
              <a:gd name="T23" fmla="*/ 2147483646 h 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87" h="34">
                <a:moveTo>
                  <a:pt x="0" y="34"/>
                </a:moveTo>
                <a:lnTo>
                  <a:pt x="72" y="33"/>
                </a:lnTo>
                <a:lnTo>
                  <a:pt x="145" y="31"/>
                </a:lnTo>
                <a:lnTo>
                  <a:pt x="221" y="27"/>
                </a:lnTo>
                <a:lnTo>
                  <a:pt x="296" y="21"/>
                </a:lnTo>
                <a:lnTo>
                  <a:pt x="372" y="16"/>
                </a:lnTo>
                <a:lnTo>
                  <a:pt x="446" y="11"/>
                </a:lnTo>
                <a:lnTo>
                  <a:pt x="520" y="6"/>
                </a:lnTo>
                <a:lnTo>
                  <a:pt x="591" y="2"/>
                </a:lnTo>
                <a:lnTo>
                  <a:pt x="660" y="0"/>
                </a:lnTo>
                <a:lnTo>
                  <a:pt x="725" y="1"/>
                </a:lnTo>
                <a:lnTo>
                  <a:pt x="787" y="4"/>
                </a:lnTo>
              </a:path>
            </a:pathLst>
          </a:custGeom>
          <a:noFill/>
          <a:ln w="11113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84" name="Line 84"/>
          <p:cNvSpPr>
            <a:spLocks noChangeShapeType="1"/>
          </p:cNvSpPr>
          <p:nvPr/>
        </p:nvSpPr>
        <p:spPr bwMode="auto">
          <a:xfrm>
            <a:off x="4572000" y="3644900"/>
            <a:ext cx="1588" cy="793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85" name="Rectangle 85"/>
          <p:cNvSpPr>
            <a:spLocks noChangeArrowheads="1"/>
          </p:cNvSpPr>
          <p:nvPr/>
        </p:nvSpPr>
        <p:spPr bwMode="auto">
          <a:xfrm>
            <a:off x="4211638" y="6029325"/>
            <a:ext cx="1533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>
                <a:solidFill>
                  <a:srgbClr val="000000"/>
                </a:solidFill>
                <a:latin typeface="Times New Roman" panose="02020603050405020304" pitchFamily="18" charset="0"/>
              </a:rPr>
              <a:t>Hlavní prostor obrany praporu</a:t>
            </a:r>
            <a:endParaRPr lang="cs-CZ" altLang="cs-CZ" sz="800" b="1">
              <a:latin typeface="Times New Roman" panose="02020603050405020304" pitchFamily="18" charset="0"/>
            </a:endParaRPr>
          </a:p>
        </p:txBody>
      </p:sp>
      <p:sp>
        <p:nvSpPr>
          <p:cNvPr id="27686" name="Rectangle 86"/>
          <p:cNvSpPr>
            <a:spLocks noChangeArrowheads="1"/>
          </p:cNvSpPr>
          <p:nvPr/>
        </p:nvSpPr>
        <p:spPr bwMode="auto">
          <a:xfrm>
            <a:off x="250825" y="3395663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00"/>
                </a:solidFill>
                <a:latin typeface="Arial" panose="020B0604020202020204" pitchFamily="34" charset="0"/>
              </a:rPr>
              <a:t>5-10 km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27687" name="Rectangle 87"/>
          <p:cNvSpPr>
            <a:spLocks noChangeArrowheads="1"/>
          </p:cNvSpPr>
          <p:nvPr/>
        </p:nvSpPr>
        <p:spPr bwMode="auto">
          <a:xfrm>
            <a:off x="4787900" y="1341438"/>
            <a:ext cx="333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00"/>
                </a:solidFill>
                <a:latin typeface="Times New Roman" panose="02020603050405020304" pitchFamily="18" charset="0"/>
              </a:rPr>
              <a:t>až 2km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27688" name="Rectangle 88"/>
          <p:cNvSpPr>
            <a:spLocks noChangeArrowheads="1"/>
          </p:cNvSpPr>
          <p:nvPr/>
        </p:nvSpPr>
        <p:spPr bwMode="auto">
          <a:xfrm>
            <a:off x="2700338" y="2636838"/>
            <a:ext cx="4000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00"/>
                </a:solidFill>
                <a:latin typeface="Arial" panose="020B0604020202020204" pitchFamily="34" charset="0"/>
              </a:rPr>
              <a:t>až 3 km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27689" name="Rectangle 89"/>
          <p:cNvSpPr>
            <a:spLocks noChangeArrowheads="1"/>
          </p:cNvSpPr>
          <p:nvPr/>
        </p:nvSpPr>
        <p:spPr bwMode="auto">
          <a:xfrm>
            <a:off x="3588733" y="1032282"/>
            <a:ext cx="31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 dirty="0">
                <a:solidFill>
                  <a:srgbClr val="0000FF"/>
                </a:solidFill>
                <a:latin typeface="Arial" panose="020B0604020202020204" pitchFamily="34" charset="0"/>
              </a:rPr>
              <a:t>FEBA</a:t>
            </a:r>
          </a:p>
        </p:txBody>
      </p:sp>
      <p:grpSp>
        <p:nvGrpSpPr>
          <p:cNvPr id="27690" name="Group 90"/>
          <p:cNvGrpSpPr>
            <a:grpSpLocks/>
          </p:cNvGrpSpPr>
          <p:nvPr/>
        </p:nvGrpSpPr>
        <p:grpSpPr bwMode="auto">
          <a:xfrm>
            <a:off x="34925" y="3467100"/>
            <a:ext cx="692150" cy="754063"/>
            <a:chOff x="22" y="2184"/>
            <a:chExt cx="436" cy="475"/>
          </a:xfrm>
        </p:grpSpPr>
        <p:sp>
          <p:nvSpPr>
            <p:cNvPr id="28041" name="Freeform 91"/>
            <p:cNvSpPr>
              <a:spLocks/>
            </p:cNvSpPr>
            <p:nvPr/>
          </p:nvSpPr>
          <p:spPr bwMode="auto">
            <a:xfrm>
              <a:off x="27" y="2184"/>
              <a:ext cx="259" cy="224"/>
            </a:xfrm>
            <a:custGeom>
              <a:avLst/>
              <a:gdLst>
                <a:gd name="T0" fmla="*/ 259 w 259"/>
                <a:gd name="T1" fmla="*/ 224 h 224"/>
                <a:gd name="T2" fmla="*/ 232 w 259"/>
                <a:gd name="T3" fmla="*/ 223 h 224"/>
                <a:gd name="T4" fmla="*/ 205 w 259"/>
                <a:gd name="T5" fmla="*/ 218 h 224"/>
                <a:gd name="T6" fmla="*/ 178 w 259"/>
                <a:gd name="T7" fmla="*/ 212 h 224"/>
                <a:gd name="T8" fmla="*/ 154 w 259"/>
                <a:gd name="T9" fmla="*/ 203 h 224"/>
                <a:gd name="T10" fmla="*/ 130 w 259"/>
                <a:gd name="T11" fmla="*/ 191 h 224"/>
                <a:gd name="T12" fmla="*/ 107 w 259"/>
                <a:gd name="T13" fmla="*/ 177 h 224"/>
                <a:gd name="T14" fmla="*/ 86 w 259"/>
                <a:gd name="T15" fmla="*/ 160 h 224"/>
                <a:gd name="T16" fmla="*/ 66 w 259"/>
                <a:gd name="T17" fmla="*/ 141 h 224"/>
                <a:gd name="T18" fmla="*/ 49 w 259"/>
                <a:gd name="T19" fmla="*/ 122 h 224"/>
                <a:gd name="T20" fmla="*/ 34 w 259"/>
                <a:gd name="T21" fmla="*/ 100 h 224"/>
                <a:gd name="T22" fmla="*/ 22 w 259"/>
                <a:gd name="T23" fmla="*/ 76 h 224"/>
                <a:gd name="T24" fmla="*/ 12 w 259"/>
                <a:gd name="T25" fmla="*/ 51 h 224"/>
                <a:gd name="T26" fmla="*/ 5 w 259"/>
                <a:gd name="T27" fmla="*/ 27 h 224"/>
                <a:gd name="T28" fmla="*/ 0 w 259"/>
                <a:gd name="T29" fmla="*/ 0 h 2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9" h="224">
                  <a:moveTo>
                    <a:pt x="259" y="224"/>
                  </a:moveTo>
                  <a:lnTo>
                    <a:pt x="232" y="223"/>
                  </a:lnTo>
                  <a:lnTo>
                    <a:pt x="205" y="218"/>
                  </a:lnTo>
                  <a:lnTo>
                    <a:pt x="178" y="212"/>
                  </a:lnTo>
                  <a:lnTo>
                    <a:pt x="154" y="203"/>
                  </a:lnTo>
                  <a:lnTo>
                    <a:pt x="130" y="191"/>
                  </a:lnTo>
                  <a:lnTo>
                    <a:pt x="107" y="177"/>
                  </a:lnTo>
                  <a:lnTo>
                    <a:pt x="86" y="160"/>
                  </a:lnTo>
                  <a:lnTo>
                    <a:pt x="66" y="141"/>
                  </a:lnTo>
                  <a:lnTo>
                    <a:pt x="49" y="122"/>
                  </a:lnTo>
                  <a:lnTo>
                    <a:pt x="34" y="100"/>
                  </a:lnTo>
                  <a:lnTo>
                    <a:pt x="22" y="76"/>
                  </a:lnTo>
                  <a:lnTo>
                    <a:pt x="12" y="51"/>
                  </a:lnTo>
                  <a:lnTo>
                    <a:pt x="5" y="27"/>
                  </a:lnTo>
                  <a:lnTo>
                    <a:pt x="0" y="0"/>
                  </a:lnTo>
                </a:path>
              </a:pathLst>
            </a:custGeom>
            <a:noFill/>
            <a:ln w="20701" cap="flat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42" name="Freeform 92"/>
            <p:cNvSpPr>
              <a:spLocks/>
            </p:cNvSpPr>
            <p:nvPr/>
          </p:nvSpPr>
          <p:spPr bwMode="auto">
            <a:xfrm>
              <a:off x="22" y="2575"/>
              <a:ext cx="264" cy="84"/>
            </a:xfrm>
            <a:custGeom>
              <a:avLst/>
              <a:gdLst>
                <a:gd name="T0" fmla="*/ 264 w 264"/>
                <a:gd name="T1" fmla="*/ 1 h 84"/>
                <a:gd name="T2" fmla="*/ 238 w 264"/>
                <a:gd name="T3" fmla="*/ 0 h 84"/>
                <a:gd name="T4" fmla="*/ 213 w 264"/>
                <a:gd name="T5" fmla="*/ 1 h 84"/>
                <a:gd name="T6" fmla="*/ 189 w 264"/>
                <a:gd name="T7" fmla="*/ 2 h 84"/>
                <a:gd name="T8" fmla="*/ 164 w 264"/>
                <a:gd name="T9" fmla="*/ 4 h 84"/>
                <a:gd name="T10" fmla="*/ 140 w 264"/>
                <a:gd name="T11" fmla="*/ 7 h 84"/>
                <a:gd name="T12" fmla="*/ 119 w 264"/>
                <a:gd name="T13" fmla="*/ 10 h 84"/>
                <a:gd name="T14" fmla="*/ 97 w 264"/>
                <a:gd name="T15" fmla="*/ 14 h 84"/>
                <a:gd name="T16" fmla="*/ 78 w 264"/>
                <a:gd name="T17" fmla="*/ 19 h 84"/>
                <a:gd name="T18" fmla="*/ 60 w 264"/>
                <a:gd name="T19" fmla="*/ 24 h 84"/>
                <a:gd name="T20" fmla="*/ 45 w 264"/>
                <a:gd name="T21" fmla="*/ 29 h 84"/>
                <a:gd name="T22" fmla="*/ 31 w 264"/>
                <a:gd name="T23" fmla="*/ 36 h 84"/>
                <a:gd name="T24" fmla="*/ 20 w 264"/>
                <a:gd name="T25" fmla="*/ 42 h 84"/>
                <a:gd name="T26" fmla="*/ 11 w 264"/>
                <a:gd name="T27" fmla="*/ 49 h 84"/>
                <a:gd name="T28" fmla="*/ 5 w 264"/>
                <a:gd name="T29" fmla="*/ 55 h 84"/>
                <a:gd name="T30" fmla="*/ 0 w 264"/>
                <a:gd name="T31" fmla="*/ 62 h 84"/>
                <a:gd name="T32" fmla="*/ 0 w 264"/>
                <a:gd name="T33" fmla="*/ 70 h 84"/>
                <a:gd name="T34" fmla="*/ 1 w 264"/>
                <a:gd name="T35" fmla="*/ 77 h 84"/>
                <a:gd name="T36" fmla="*/ 5 w 264"/>
                <a:gd name="T37" fmla="*/ 84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4" h="84">
                  <a:moveTo>
                    <a:pt x="264" y="1"/>
                  </a:moveTo>
                  <a:lnTo>
                    <a:pt x="238" y="0"/>
                  </a:lnTo>
                  <a:lnTo>
                    <a:pt x="213" y="1"/>
                  </a:lnTo>
                  <a:lnTo>
                    <a:pt x="189" y="2"/>
                  </a:lnTo>
                  <a:lnTo>
                    <a:pt x="164" y="4"/>
                  </a:lnTo>
                  <a:lnTo>
                    <a:pt x="140" y="7"/>
                  </a:lnTo>
                  <a:lnTo>
                    <a:pt x="119" y="10"/>
                  </a:lnTo>
                  <a:lnTo>
                    <a:pt x="97" y="14"/>
                  </a:lnTo>
                  <a:lnTo>
                    <a:pt x="78" y="19"/>
                  </a:lnTo>
                  <a:lnTo>
                    <a:pt x="60" y="24"/>
                  </a:lnTo>
                  <a:lnTo>
                    <a:pt x="45" y="29"/>
                  </a:lnTo>
                  <a:lnTo>
                    <a:pt x="31" y="36"/>
                  </a:lnTo>
                  <a:lnTo>
                    <a:pt x="20" y="42"/>
                  </a:lnTo>
                  <a:lnTo>
                    <a:pt x="11" y="49"/>
                  </a:lnTo>
                  <a:lnTo>
                    <a:pt x="5" y="55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1" y="77"/>
                  </a:lnTo>
                  <a:lnTo>
                    <a:pt x="5" y="84"/>
                  </a:lnTo>
                </a:path>
              </a:pathLst>
            </a:custGeom>
            <a:noFill/>
            <a:ln w="20701" cap="flat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43" name="Line 93"/>
            <p:cNvSpPr>
              <a:spLocks noChangeShapeType="1"/>
            </p:cNvSpPr>
            <p:nvPr/>
          </p:nvSpPr>
          <p:spPr bwMode="auto">
            <a:xfrm>
              <a:off x="286" y="2576"/>
              <a:ext cx="1" cy="83"/>
            </a:xfrm>
            <a:prstGeom prst="line">
              <a:avLst/>
            </a:prstGeom>
            <a:noFill/>
            <a:ln w="20701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44" name="Line 94"/>
            <p:cNvSpPr>
              <a:spLocks noChangeShapeType="1"/>
            </p:cNvSpPr>
            <p:nvPr/>
          </p:nvSpPr>
          <p:spPr bwMode="auto">
            <a:xfrm flipV="1">
              <a:off x="286" y="2303"/>
              <a:ext cx="1" cy="105"/>
            </a:xfrm>
            <a:prstGeom prst="line">
              <a:avLst/>
            </a:prstGeom>
            <a:noFill/>
            <a:ln w="20701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45" name="Freeform 95"/>
            <p:cNvSpPr>
              <a:spLocks/>
            </p:cNvSpPr>
            <p:nvPr/>
          </p:nvSpPr>
          <p:spPr bwMode="auto">
            <a:xfrm>
              <a:off x="286" y="2303"/>
              <a:ext cx="172" cy="356"/>
            </a:xfrm>
            <a:custGeom>
              <a:avLst/>
              <a:gdLst>
                <a:gd name="T0" fmla="*/ 0 w 172"/>
                <a:gd name="T1" fmla="*/ 0 h 356"/>
                <a:gd name="T2" fmla="*/ 172 w 172"/>
                <a:gd name="T3" fmla="*/ 189 h 356"/>
                <a:gd name="T4" fmla="*/ 0 w 172"/>
                <a:gd name="T5" fmla="*/ 356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" h="356">
                  <a:moveTo>
                    <a:pt x="0" y="0"/>
                  </a:moveTo>
                  <a:lnTo>
                    <a:pt x="172" y="189"/>
                  </a:lnTo>
                  <a:lnTo>
                    <a:pt x="0" y="356"/>
                  </a:lnTo>
                </a:path>
              </a:pathLst>
            </a:custGeom>
            <a:noFill/>
            <a:ln w="20701" cap="flat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691" name="Skupina 91285"/>
          <p:cNvGrpSpPr>
            <a:grpSpLocks/>
          </p:cNvGrpSpPr>
          <p:nvPr/>
        </p:nvGrpSpPr>
        <p:grpSpPr bwMode="auto">
          <a:xfrm>
            <a:off x="8315325" y="1714500"/>
            <a:ext cx="144463" cy="3984625"/>
            <a:chOff x="8315325" y="1714500"/>
            <a:chExt cx="144463" cy="3984626"/>
          </a:xfrm>
        </p:grpSpPr>
        <p:sp>
          <p:nvSpPr>
            <p:cNvPr id="28036" name="Freeform 97"/>
            <p:cNvSpPr>
              <a:spLocks/>
            </p:cNvSpPr>
            <p:nvPr/>
          </p:nvSpPr>
          <p:spPr bwMode="auto">
            <a:xfrm>
              <a:off x="8315325" y="1714500"/>
              <a:ext cx="139700" cy="2124075"/>
            </a:xfrm>
            <a:custGeom>
              <a:avLst/>
              <a:gdLst>
                <a:gd name="T0" fmla="*/ 0 w 88"/>
                <a:gd name="T1" fmla="*/ 0 h 1338"/>
                <a:gd name="T2" fmla="*/ 2147483646 w 88"/>
                <a:gd name="T3" fmla="*/ 2147483646 h 1338"/>
                <a:gd name="T4" fmla="*/ 2147483646 w 88"/>
                <a:gd name="T5" fmla="*/ 2147483646 h 1338"/>
                <a:gd name="T6" fmla="*/ 2147483646 w 88"/>
                <a:gd name="T7" fmla="*/ 2147483646 h 1338"/>
                <a:gd name="T8" fmla="*/ 2147483646 w 88"/>
                <a:gd name="T9" fmla="*/ 2147483646 h 1338"/>
                <a:gd name="T10" fmla="*/ 2147483646 w 88"/>
                <a:gd name="T11" fmla="*/ 2147483646 h 1338"/>
                <a:gd name="T12" fmla="*/ 2147483646 w 88"/>
                <a:gd name="T13" fmla="*/ 2147483646 h 1338"/>
                <a:gd name="T14" fmla="*/ 2147483646 w 88"/>
                <a:gd name="T15" fmla="*/ 2147483646 h 1338"/>
                <a:gd name="T16" fmla="*/ 2147483646 w 88"/>
                <a:gd name="T17" fmla="*/ 2147483646 h 1338"/>
                <a:gd name="T18" fmla="*/ 2147483646 w 88"/>
                <a:gd name="T19" fmla="*/ 2147483646 h 1338"/>
                <a:gd name="T20" fmla="*/ 2147483646 w 88"/>
                <a:gd name="T21" fmla="*/ 2147483646 h 1338"/>
                <a:gd name="T22" fmla="*/ 2147483646 w 88"/>
                <a:gd name="T23" fmla="*/ 2147483646 h 1338"/>
                <a:gd name="T24" fmla="*/ 2147483646 w 88"/>
                <a:gd name="T25" fmla="*/ 2147483646 h 1338"/>
                <a:gd name="T26" fmla="*/ 2147483646 w 88"/>
                <a:gd name="T27" fmla="*/ 2147483646 h 1338"/>
                <a:gd name="T28" fmla="*/ 2147483646 w 88"/>
                <a:gd name="T29" fmla="*/ 2147483646 h 13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1338">
                  <a:moveTo>
                    <a:pt x="0" y="0"/>
                  </a:moveTo>
                  <a:lnTo>
                    <a:pt x="10" y="96"/>
                  </a:lnTo>
                  <a:lnTo>
                    <a:pt x="16" y="192"/>
                  </a:lnTo>
                  <a:lnTo>
                    <a:pt x="20" y="289"/>
                  </a:lnTo>
                  <a:lnTo>
                    <a:pt x="22" y="386"/>
                  </a:lnTo>
                  <a:lnTo>
                    <a:pt x="23" y="485"/>
                  </a:lnTo>
                  <a:lnTo>
                    <a:pt x="24" y="583"/>
                  </a:lnTo>
                  <a:lnTo>
                    <a:pt x="24" y="680"/>
                  </a:lnTo>
                  <a:lnTo>
                    <a:pt x="26" y="777"/>
                  </a:lnTo>
                  <a:lnTo>
                    <a:pt x="29" y="873"/>
                  </a:lnTo>
                  <a:lnTo>
                    <a:pt x="34" y="969"/>
                  </a:lnTo>
                  <a:lnTo>
                    <a:pt x="42" y="1064"/>
                  </a:lnTo>
                  <a:lnTo>
                    <a:pt x="53" y="1157"/>
                  </a:lnTo>
                  <a:lnTo>
                    <a:pt x="69" y="1248"/>
                  </a:lnTo>
                  <a:lnTo>
                    <a:pt x="88" y="1338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37" name="Freeform 98"/>
            <p:cNvSpPr>
              <a:spLocks/>
            </p:cNvSpPr>
            <p:nvPr/>
          </p:nvSpPr>
          <p:spPr bwMode="auto">
            <a:xfrm>
              <a:off x="8345488" y="4103688"/>
              <a:ext cx="114300" cy="1595438"/>
            </a:xfrm>
            <a:custGeom>
              <a:avLst/>
              <a:gdLst>
                <a:gd name="T0" fmla="*/ 2147483646 w 72"/>
                <a:gd name="T1" fmla="*/ 0 h 1005"/>
                <a:gd name="T2" fmla="*/ 2147483646 w 72"/>
                <a:gd name="T3" fmla="*/ 2147483646 h 1005"/>
                <a:gd name="T4" fmla="*/ 2147483646 w 72"/>
                <a:gd name="T5" fmla="*/ 2147483646 h 1005"/>
                <a:gd name="T6" fmla="*/ 2147483646 w 72"/>
                <a:gd name="T7" fmla="*/ 2147483646 h 1005"/>
                <a:gd name="T8" fmla="*/ 2147483646 w 72"/>
                <a:gd name="T9" fmla="*/ 2147483646 h 1005"/>
                <a:gd name="T10" fmla="*/ 2147483646 w 72"/>
                <a:gd name="T11" fmla="*/ 2147483646 h 1005"/>
                <a:gd name="T12" fmla="*/ 2147483646 w 72"/>
                <a:gd name="T13" fmla="*/ 2147483646 h 1005"/>
                <a:gd name="T14" fmla="*/ 2147483646 w 72"/>
                <a:gd name="T15" fmla="*/ 2147483646 h 1005"/>
                <a:gd name="T16" fmla="*/ 2147483646 w 72"/>
                <a:gd name="T17" fmla="*/ 2147483646 h 1005"/>
                <a:gd name="T18" fmla="*/ 0 w 72"/>
                <a:gd name="T19" fmla="*/ 2147483646 h 10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1005">
                  <a:moveTo>
                    <a:pt x="69" y="0"/>
                  </a:moveTo>
                  <a:lnTo>
                    <a:pt x="72" y="117"/>
                  </a:lnTo>
                  <a:lnTo>
                    <a:pt x="72" y="233"/>
                  </a:lnTo>
                  <a:lnTo>
                    <a:pt x="70" y="347"/>
                  </a:lnTo>
                  <a:lnTo>
                    <a:pt x="67" y="460"/>
                  </a:lnTo>
                  <a:lnTo>
                    <a:pt x="59" y="571"/>
                  </a:lnTo>
                  <a:lnTo>
                    <a:pt x="50" y="682"/>
                  </a:lnTo>
                  <a:lnTo>
                    <a:pt x="37" y="791"/>
                  </a:lnTo>
                  <a:lnTo>
                    <a:pt x="21" y="898"/>
                  </a:lnTo>
                  <a:lnTo>
                    <a:pt x="0" y="1005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8038" name="Group 99"/>
            <p:cNvGrpSpPr>
              <a:grpSpLocks/>
            </p:cNvGrpSpPr>
            <p:nvPr/>
          </p:nvGrpSpPr>
          <p:grpSpPr bwMode="auto">
            <a:xfrm rot="-5400000">
              <a:off x="8391525" y="3933825"/>
              <a:ext cx="57150" cy="79375"/>
              <a:chOff x="4183" y="3647"/>
              <a:chExt cx="36" cy="50"/>
            </a:xfrm>
          </p:grpSpPr>
          <p:sp>
            <p:nvSpPr>
              <p:cNvPr id="28039" name="Line 100"/>
              <p:cNvSpPr>
                <a:spLocks noChangeShapeType="1"/>
              </p:cNvSpPr>
              <p:nvPr/>
            </p:nvSpPr>
            <p:spPr bwMode="auto">
              <a:xfrm>
                <a:off x="4218" y="3647"/>
                <a:ext cx="1" cy="50"/>
              </a:xfrm>
              <a:prstGeom prst="line">
                <a:avLst/>
              </a:prstGeom>
              <a:noFill/>
              <a:ln w="2063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040" name="Line 101"/>
              <p:cNvSpPr>
                <a:spLocks noChangeShapeType="1"/>
              </p:cNvSpPr>
              <p:nvPr/>
            </p:nvSpPr>
            <p:spPr bwMode="auto">
              <a:xfrm>
                <a:off x="4183" y="3647"/>
                <a:ext cx="1" cy="50"/>
              </a:xfrm>
              <a:prstGeom prst="line">
                <a:avLst/>
              </a:prstGeom>
              <a:noFill/>
              <a:ln w="2063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7692" name="Text Box 102"/>
          <p:cNvSpPr txBox="1">
            <a:spLocks noChangeArrowheads="1"/>
          </p:cNvSpPr>
          <p:nvPr/>
        </p:nvSpPr>
        <p:spPr bwMode="auto">
          <a:xfrm>
            <a:off x="1042988" y="5951538"/>
            <a:ext cx="23447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latin typeface="Times New Roman" panose="02020603050405020304" pitchFamily="18" charset="0"/>
              </a:rPr>
              <a:t>Prostor krycích (předsunutých) jednotek praporu</a:t>
            </a:r>
          </a:p>
        </p:txBody>
      </p:sp>
      <p:sp>
        <p:nvSpPr>
          <p:cNvPr id="27693" name="Text Box 103"/>
          <p:cNvSpPr txBox="1">
            <a:spLocks noChangeArrowheads="1"/>
          </p:cNvSpPr>
          <p:nvPr/>
        </p:nvSpPr>
        <p:spPr bwMode="auto">
          <a:xfrm>
            <a:off x="5795963" y="6165850"/>
            <a:ext cx="6492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00"/>
                </a:solidFill>
                <a:latin typeface="Times New Roman" panose="02020603050405020304" pitchFamily="18" charset="0"/>
              </a:rPr>
              <a:t>3 km i více</a:t>
            </a:r>
          </a:p>
        </p:txBody>
      </p:sp>
      <p:sp>
        <p:nvSpPr>
          <p:cNvPr id="27694" name="Rectangle 104"/>
          <p:cNvSpPr>
            <a:spLocks noChangeArrowheads="1"/>
          </p:cNvSpPr>
          <p:nvPr/>
        </p:nvSpPr>
        <p:spPr bwMode="auto">
          <a:xfrm>
            <a:off x="4572000" y="1052513"/>
            <a:ext cx="977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>
                <a:solidFill>
                  <a:srgbClr val="000000"/>
                </a:solidFill>
                <a:latin typeface="Times New Roman" panose="02020603050405020304" pitchFamily="18" charset="0"/>
              </a:rPr>
              <a:t>Prostor obrany roty</a:t>
            </a:r>
            <a:endParaRPr lang="cs-CZ" altLang="cs-CZ" sz="800" b="1">
              <a:latin typeface="Times New Roman" panose="02020603050405020304" pitchFamily="18" charset="0"/>
            </a:endParaRPr>
          </a:p>
        </p:txBody>
      </p:sp>
      <p:sp>
        <p:nvSpPr>
          <p:cNvPr id="27695" name="Rectangle 105"/>
          <p:cNvSpPr>
            <a:spLocks noChangeArrowheads="1"/>
          </p:cNvSpPr>
          <p:nvPr/>
        </p:nvSpPr>
        <p:spPr bwMode="auto">
          <a:xfrm>
            <a:off x="6567488" y="6029325"/>
            <a:ext cx="15398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>
                <a:solidFill>
                  <a:srgbClr val="000000"/>
                </a:solidFill>
                <a:latin typeface="Times New Roman" panose="02020603050405020304" pitchFamily="18" charset="0"/>
              </a:rPr>
              <a:t>Týlový prostor obrany praporu</a:t>
            </a:r>
            <a:endParaRPr lang="cs-CZ" altLang="cs-CZ" sz="800" b="1">
              <a:latin typeface="Times New Roman" panose="02020603050405020304" pitchFamily="18" charset="0"/>
            </a:endParaRPr>
          </a:p>
        </p:txBody>
      </p:sp>
      <p:grpSp>
        <p:nvGrpSpPr>
          <p:cNvPr id="27696" name="Skupina 91284"/>
          <p:cNvGrpSpPr>
            <a:grpSpLocks/>
          </p:cNvGrpSpPr>
          <p:nvPr/>
        </p:nvGrpSpPr>
        <p:grpSpPr bwMode="auto">
          <a:xfrm>
            <a:off x="3851275" y="2060575"/>
            <a:ext cx="96838" cy="1081088"/>
            <a:chOff x="3851275" y="2060575"/>
            <a:chExt cx="96838" cy="1081088"/>
          </a:xfrm>
        </p:grpSpPr>
        <p:sp>
          <p:nvSpPr>
            <p:cNvPr id="28029" name="Freeform 107"/>
            <p:cNvSpPr>
              <a:spLocks noChangeAspect="1"/>
            </p:cNvSpPr>
            <p:nvPr/>
          </p:nvSpPr>
          <p:spPr bwMode="auto">
            <a:xfrm>
              <a:off x="3857731" y="2060575"/>
              <a:ext cx="90382" cy="152214"/>
            </a:xfrm>
            <a:custGeom>
              <a:avLst/>
              <a:gdLst>
                <a:gd name="T0" fmla="*/ 2147483646 w 86"/>
                <a:gd name="T1" fmla="*/ 0 h 803"/>
                <a:gd name="T2" fmla="*/ 0 w 86"/>
                <a:gd name="T3" fmla="*/ 0 h 803"/>
                <a:gd name="T4" fmla="*/ 0 w 86"/>
                <a:gd name="T5" fmla="*/ 2147483646 h 803"/>
                <a:gd name="T6" fmla="*/ 2147483646 w 86"/>
                <a:gd name="T7" fmla="*/ 2147483646 h 8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803">
                  <a:moveTo>
                    <a:pt x="86" y="0"/>
                  </a:moveTo>
                  <a:lnTo>
                    <a:pt x="0" y="0"/>
                  </a:lnTo>
                  <a:lnTo>
                    <a:pt x="0" y="803"/>
                  </a:lnTo>
                  <a:lnTo>
                    <a:pt x="86" y="803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30" name="Freeform 108"/>
            <p:cNvSpPr>
              <a:spLocks noChangeAspect="1"/>
            </p:cNvSpPr>
            <p:nvPr/>
          </p:nvSpPr>
          <p:spPr bwMode="auto">
            <a:xfrm>
              <a:off x="3857731" y="2365920"/>
              <a:ext cx="90382" cy="152214"/>
            </a:xfrm>
            <a:custGeom>
              <a:avLst/>
              <a:gdLst>
                <a:gd name="T0" fmla="*/ 2147483646 w 86"/>
                <a:gd name="T1" fmla="*/ 0 h 803"/>
                <a:gd name="T2" fmla="*/ 0 w 86"/>
                <a:gd name="T3" fmla="*/ 0 h 803"/>
                <a:gd name="T4" fmla="*/ 0 w 86"/>
                <a:gd name="T5" fmla="*/ 2147483646 h 803"/>
                <a:gd name="T6" fmla="*/ 2147483646 w 86"/>
                <a:gd name="T7" fmla="*/ 2147483646 h 8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803">
                  <a:moveTo>
                    <a:pt x="86" y="0"/>
                  </a:moveTo>
                  <a:lnTo>
                    <a:pt x="0" y="0"/>
                  </a:lnTo>
                  <a:lnTo>
                    <a:pt x="0" y="803"/>
                  </a:lnTo>
                  <a:lnTo>
                    <a:pt x="86" y="803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31" name="Freeform 109"/>
            <p:cNvSpPr>
              <a:spLocks noChangeAspect="1"/>
            </p:cNvSpPr>
            <p:nvPr/>
          </p:nvSpPr>
          <p:spPr bwMode="auto">
            <a:xfrm>
              <a:off x="3851275" y="2677685"/>
              <a:ext cx="90382" cy="152214"/>
            </a:xfrm>
            <a:custGeom>
              <a:avLst/>
              <a:gdLst>
                <a:gd name="T0" fmla="*/ 2147483646 w 86"/>
                <a:gd name="T1" fmla="*/ 0 h 803"/>
                <a:gd name="T2" fmla="*/ 0 w 86"/>
                <a:gd name="T3" fmla="*/ 0 h 803"/>
                <a:gd name="T4" fmla="*/ 0 w 86"/>
                <a:gd name="T5" fmla="*/ 2147483646 h 803"/>
                <a:gd name="T6" fmla="*/ 2147483646 w 86"/>
                <a:gd name="T7" fmla="*/ 2147483646 h 8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803">
                  <a:moveTo>
                    <a:pt x="86" y="0"/>
                  </a:moveTo>
                  <a:lnTo>
                    <a:pt x="0" y="0"/>
                  </a:lnTo>
                  <a:lnTo>
                    <a:pt x="0" y="803"/>
                  </a:lnTo>
                  <a:lnTo>
                    <a:pt x="86" y="803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32" name="Freeform 110"/>
            <p:cNvSpPr>
              <a:spLocks noChangeAspect="1"/>
            </p:cNvSpPr>
            <p:nvPr/>
          </p:nvSpPr>
          <p:spPr bwMode="auto">
            <a:xfrm>
              <a:off x="3851275" y="2989449"/>
              <a:ext cx="90382" cy="152214"/>
            </a:xfrm>
            <a:custGeom>
              <a:avLst/>
              <a:gdLst>
                <a:gd name="T0" fmla="*/ 2147483646 w 86"/>
                <a:gd name="T1" fmla="*/ 0 h 803"/>
                <a:gd name="T2" fmla="*/ 0 w 86"/>
                <a:gd name="T3" fmla="*/ 0 h 803"/>
                <a:gd name="T4" fmla="*/ 0 w 86"/>
                <a:gd name="T5" fmla="*/ 2147483646 h 803"/>
                <a:gd name="T6" fmla="*/ 2147483646 w 86"/>
                <a:gd name="T7" fmla="*/ 2147483646 h 8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803">
                  <a:moveTo>
                    <a:pt x="86" y="0"/>
                  </a:moveTo>
                  <a:lnTo>
                    <a:pt x="0" y="0"/>
                  </a:lnTo>
                  <a:lnTo>
                    <a:pt x="0" y="803"/>
                  </a:lnTo>
                  <a:lnTo>
                    <a:pt x="86" y="803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33" name="Line 111"/>
            <p:cNvSpPr>
              <a:spLocks noChangeAspect="1" noChangeShapeType="1"/>
            </p:cNvSpPr>
            <p:nvPr/>
          </p:nvSpPr>
          <p:spPr bwMode="auto">
            <a:xfrm>
              <a:off x="3941657" y="2206371"/>
              <a:ext cx="0" cy="16688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34" name="Line 112"/>
            <p:cNvSpPr>
              <a:spLocks noChangeAspect="1" noChangeShapeType="1"/>
            </p:cNvSpPr>
            <p:nvPr/>
          </p:nvSpPr>
          <p:spPr bwMode="auto">
            <a:xfrm>
              <a:off x="3941657" y="2518135"/>
              <a:ext cx="0" cy="16688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35" name="Line 113"/>
            <p:cNvSpPr>
              <a:spLocks noChangeAspect="1" noChangeShapeType="1"/>
            </p:cNvSpPr>
            <p:nvPr/>
          </p:nvSpPr>
          <p:spPr bwMode="auto">
            <a:xfrm>
              <a:off x="3941657" y="2833567"/>
              <a:ext cx="0" cy="16688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697" name="Skupina 91283"/>
          <p:cNvGrpSpPr>
            <a:grpSpLocks/>
          </p:cNvGrpSpPr>
          <p:nvPr/>
        </p:nvGrpSpPr>
        <p:grpSpPr bwMode="auto">
          <a:xfrm>
            <a:off x="3656013" y="4151313"/>
            <a:ext cx="201612" cy="1074737"/>
            <a:chOff x="3655225" y="4151564"/>
            <a:chExt cx="203188" cy="1074235"/>
          </a:xfrm>
        </p:grpSpPr>
        <p:sp>
          <p:nvSpPr>
            <p:cNvPr id="28022" name="Freeform 123"/>
            <p:cNvSpPr>
              <a:spLocks noChangeAspect="1"/>
            </p:cNvSpPr>
            <p:nvPr/>
          </p:nvSpPr>
          <p:spPr bwMode="auto">
            <a:xfrm rot="394622">
              <a:off x="3768031" y="4151564"/>
              <a:ext cx="90382" cy="152214"/>
            </a:xfrm>
            <a:custGeom>
              <a:avLst/>
              <a:gdLst>
                <a:gd name="T0" fmla="*/ 2147483646 w 86"/>
                <a:gd name="T1" fmla="*/ 0 h 803"/>
                <a:gd name="T2" fmla="*/ 0 w 86"/>
                <a:gd name="T3" fmla="*/ 0 h 803"/>
                <a:gd name="T4" fmla="*/ 0 w 86"/>
                <a:gd name="T5" fmla="*/ 2147483646 h 803"/>
                <a:gd name="T6" fmla="*/ 2147483646 w 86"/>
                <a:gd name="T7" fmla="*/ 2147483646 h 8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803">
                  <a:moveTo>
                    <a:pt x="86" y="0"/>
                  </a:moveTo>
                  <a:lnTo>
                    <a:pt x="0" y="0"/>
                  </a:lnTo>
                  <a:lnTo>
                    <a:pt x="0" y="803"/>
                  </a:lnTo>
                  <a:lnTo>
                    <a:pt x="86" y="803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23" name="Freeform 124"/>
            <p:cNvSpPr>
              <a:spLocks noChangeAspect="1"/>
            </p:cNvSpPr>
            <p:nvPr/>
          </p:nvSpPr>
          <p:spPr bwMode="auto">
            <a:xfrm rot="394622">
              <a:off x="3733057" y="4454900"/>
              <a:ext cx="90382" cy="152214"/>
            </a:xfrm>
            <a:custGeom>
              <a:avLst/>
              <a:gdLst>
                <a:gd name="T0" fmla="*/ 2147483646 w 86"/>
                <a:gd name="T1" fmla="*/ 0 h 803"/>
                <a:gd name="T2" fmla="*/ 0 w 86"/>
                <a:gd name="T3" fmla="*/ 0 h 803"/>
                <a:gd name="T4" fmla="*/ 0 w 86"/>
                <a:gd name="T5" fmla="*/ 2147483646 h 803"/>
                <a:gd name="T6" fmla="*/ 2147483646 w 86"/>
                <a:gd name="T7" fmla="*/ 2147483646 h 8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803">
                  <a:moveTo>
                    <a:pt x="86" y="0"/>
                  </a:moveTo>
                  <a:lnTo>
                    <a:pt x="0" y="0"/>
                  </a:lnTo>
                  <a:lnTo>
                    <a:pt x="0" y="803"/>
                  </a:lnTo>
                  <a:lnTo>
                    <a:pt x="86" y="803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24" name="Freeform 125"/>
            <p:cNvSpPr>
              <a:spLocks noChangeAspect="1"/>
            </p:cNvSpPr>
            <p:nvPr/>
          </p:nvSpPr>
          <p:spPr bwMode="auto">
            <a:xfrm rot="394622">
              <a:off x="3690934" y="4763873"/>
              <a:ext cx="90382" cy="152214"/>
            </a:xfrm>
            <a:custGeom>
              <a:avLst/>
              <a:gdLst>
                <a:gd name="T0" fmla="*/ 2147483646 w 86"/>
                <a:gd name="T1" fmla="*/ 0 h 803"/>
                <a:gd name="T2" fmla="*/ 0 w 86"/>
                <a:gd name="T3" fmla="*/ 0 h 803"/>
                <a:gd name="T4" fmla="*/ 0 w 86"/>
                <a:gd name="T5" fmla="*/ 2147483646 h 803"/>
                <a:gd name="T6" fmla="*/ 2147483646 w 86"/>
                <a:gd name="T7" fmla="*/ 2147483646 h 8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803">
                  <a:moveTo>
                    <a:pt x="86" y="0"/>
                  </a:moveTo>
                  <a:lnTo>
                    <a:pt x="0" y="0"/>
                  </a:lnTo>
                  <a:lnTo>
                    <a:pt x="0" y="803"/>
                  </a:lnTo>
                  <a:lnTo>
                    <a:pt x="86" y="803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25" name="Freeform 126"/>
            <p:cNvSpPr>
              <a:spLocks noChangeAspect="1"/>
            </p:cNvSpPr>
            <p:nvPr/>
          </p:nvSpPr>
          <p:spPr bwMode="auto">
            <a:xfrm rot="394622">
              <a:off x="3655225" y="5073585"/>
              <a:ext cx="90382" cy="152214"/>
            </a:xfrm>
            <a:custGeom>
              <a:avLst/>
              <a:gdLst>
                <a:gd name="T0" fmla="*/ 2147483646 w 86"/>
                <a:gd name="T1" fmla="*/ 0 h 803"/>
                <a:gd name="T2" fmla="*/ 0 w 86"/>
                <a:gd name="T3" fmla="*/ 0 h 803"/>
                <a:gd name="T4" fmla="*/ 0 w 86"/>
                <a:gd name="T5" fmla="*/ 2147483646 h 803"/>
                <a:gd name="T6" fmla="*/ 2147483646 w 86"/>
                <a:gd name="T7" fmla="*/ 2147483646 h 8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803">
                  <a:moveTo>
                    <a:pt x="86" y="0"/>
                  </a:moveTo>
                  <a:lnTo>
                    <a:pt x="0" y="0"/>
                  </a:lnTo>
                  <a:lnTo>
                    <a:pt x="0" y="803"/>
                  </a:lnTo>
                  <a:lnTo>
                    <a:pt x="86" y="803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26" name="Line 127"/>
            <p:cNvSpPr>
              <a:spLocks noChangeAspect="1" noChangeShapeType="1"/>
            </p:cNvSpPr>
            <p:nvPr/>
          </p:nvSpPr>
          <p:spPr bwMode="auto">
            <a:xfrm rot="394622">
              <a:off x="3834163" y="4300789"/>
              <a:ext cx="0" cy="16688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27" name="Line 128"/>
            <p:cNvSpPr>
              <a:spLocks noChangeAspect="1" noChangeShapeType="1"/>
            </p:cNvSpPr>
            <p:nvPr/>
          </p:nvSpPr>
          <p:spPr bwMode="auto">
            <a:xfrm rot="394622">
              <a:off x="3798453" y="4610501"/>
              <a:ext cx="0" cy="16688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28" name="Line 129"/>
            <p:cNvSpPr>
              <a:spLocks noChangeAspect="1" noChangeShapeType="1"/>
            </p:cNvSpPr>
            <p:nvPr/>
          </p:nvSpPr>
          <p:spPr bwMode="auto">
            <a:xfrm rot="394622">
              <a:off x="3762324" y="4923856"/>
              <a:ext cx="0" cy="16688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698" name="Line 154"/>
          <p:cNvSpPr>
            <a:spLocks noChangeShapeType="1"/>
          </p:cNvSpPr>
          <p:nvPr/>
        </p:nvSpPr>
        <p:spPr bwMode="auto">
          <a:xfrm>
            <a:off x="6770688" y="4387850"/>
            <a:ext cx="1587" cy="2651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7699" name="Skupina 91282"/>
          <p:cNvGrpSpPr>
            <a:grpSpLocks/>
          </p:cNvGrpSpPr>
          <p:nvPr/>
        </p:nvGrpSpPr>
        <p:grpSpPr bwMode="auto">
          <a:xfrm>
            <a:off x="6770688" y="4011613"/>
            <a:ext cx="576262" cy="373062"/>
            <a:chOff x="6770688" y="4011613"/>
            <a:chExt cx="576262" cy="373062"/>
          </a:xfrm>
        </p:grpSpPr>
        <p:sp>
          <p:nvSpPr>
            <p:cNvPr id="28015" name="Rectangle 157"/>
            <p:cNvSpPr>
              <a:spLocks noChangeAspect="1" noChangeArrowheads="1"/>
            </p:cNvSpPr>
            <p:nvPr/>
          </p:nvSpPr>
          <p:spPr bwMode="auto">
            <a:xfrm>
              <a:off x="6770688" y="4011613"/>
              <a:ext cx="576262" cy="373062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8016" name="Line 158"/>
            <p:cNvSpPr>
              <a:spLocks noChangeAspect="1" noChangeShapeType="1"/>
            </p:cNvSpPr>
            <p:nvPr/>
          </p:nvSpPr>
          <p:spPr bwMode="auto">
            <a:xfrm>
              <a:off x="6887105" y="4123823"/>
              <a:ext cx="344884" cy="145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17" name="Line 159"/>
            <p:cNvSpPr>
              <a:spLocks noChangeAspect="1" noChangeShapeType="1"/>
            </p:cNvSpPr>
            <p:nvPr/>
          </p:nvSpPr>
          <p:spPr bwMode="auto">
            <a:xfrm>
              <a:off x="6887105" y="4272465"/>
              <a:ext cx="344884" cy="145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18" name="Freeform 160"/>
            <p:cNvSpPr>
              <a:spLocks noChangeAspect="1"/>
            </p:cNvSpPr>
            <p:nvPr/>
          </p:nvSpPr>
          <p:spPr bwMode="auto">
            <a:xfrm>
              <a:off x="6811434" y="4123823"/>
              <a:ext cx="75671" cy="148642"/>
            </a:xfrm>
            <a:custGeom>
              <a:avLst/>
              <a:gdLst>
                <a:gd name="T0" fmla="*/ 2147483646 w 52"/>
                <a:gd name="T1" fmla="*/ 0 h 102"/>
                <a:gd name="T2" fmla="*/ 2147483646 w 52"/>
                <a:gd name="T3" fmla="*/ 2147483646 h 102"/>
                <a:gd name="T4" fmla="*/ 2147483646 w 52"/>
                <a:gd name="T5" fmla="*/ 2147483646 h 102"/>
                <a:gd name="T6" fmla="*/ 2147483646 w 52"/>
                <a:gd name="T7" fmla="*/ 2147483646 h 102"/>
                <a:gd name="T8" fmla="*/ 2147483646 w 52"/>
                <a:gd name="T9" fmla="*/ 2147483646 h 102"/>
                <a:gd name="T10" fmla="*/ 2147483646 w 52"/>
                <a:gd name="T11" fmla="*/ 2147483646 h 102"/>
                <a:gd name="T12" fmla="*/ 2147483646 w 52"/>
                <a:gd name="T13" fmla="*/ 2147483646 h 102"/>
                <a:gd name="T14" fmla="*/ 2147483646 w 52"/>
                <a:gd name="T15" fmla="*/ 2147483646 h 102"/>
                <a:gd name="T16" fmla="*/ 2147483646 w 52"/>
                <a:gd name="T17" fmla="*/ 2147483646 h 102"/>
                <a:gd name="T18" fmla="*/ 0 w 52"/>
                <a:gd name="T19" fmla="*/ 2147483646 h 102"/>
                <a:gd name="T20" fmla="*/ 0 w 52"/>
                <a:gd name="T21" fmla="*/ 2147483646 h 102"/>
                <a:gd name="T22" fmla="*/ 2147483646 w 52"/>
                <a:gd name="T23" fmla="*/ 2147483646 h 102"/>
                <a:gd name="T24" fmla="*/ 2147483646 w 52"/>
                <a:gd name="T25" fmla="*/ 2147483646 h 102"/>
                <a:gd name="T26" fmla="*/ 2147483646 w 52"/>
                <a:gd name="T27" fmla="*/ 2147483646 h 102"/>
                <a:gd name="T28" fmla="*/ 2147483646 w 52"/>
                <a:gd name="T29" fmla="*/ 2147483646 h 102"/>
                <a:gd name="T30" fmla="*/ 2147483646 w 52"/>
                <a:gd name="T31" fmla="*/ 2147483646 h 102"/>
                <a:gd name="T32" fmla="*/ 2147483646 w 52"/>
                <a:gd name="T33" fmla="*/ 2147483646 h 102"/>
                <a:gd name="T34" fmla="*/ 2147483646 w 52"/>
                <a:gd name="T35" fmla="*/ 2147483646 h 102"/>
                <a:gd name="T36" fmla="*/ 2147483646 w 52"/>
                <a:gd name="T37" fmla="*/ 2147483646 h 102"/>
                <a:gd name="T38" fmla="*/ 2147483646 w 52"/>
                <a:gd name="T39" fmla="*/ 2147483646 h 1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102">
                  <a:moveTo>
                    <a:pt x="52" y="0"/>
                  </a:moveTo>
                  <a:lnTo>
                    <a:pt x="42" y="1"/>
                  </a:lnTo>
                  <a:lnTo>
                    <a:pt x="34" y="3"/>
                  </a:lnTo>
                  <a:lnTo>
                    <a:pt x="25" y="6"/>
                  </a:lnTo>
                  <a:lnTo>
                    <a:pt x="19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5" y="2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55"/>
                  </a:lnTo>
                  <a:lnTo>
                    <a:pt x="1" y="63"/>
                  </a:lnTo>
                  <a:lnTo>
                    <a:pt x="4" y="71"/>
                  </a:lnTo>
                  <a:lnTo>
                    <a:pt x="8" y="78"/>
                  </a:lnTo>
                  <a:lnTo>
                    <a:pt x="12" y="85"/>
                  </a:lnTo>
                  <a:lnTo>
                    <a:pt x="18" y="91"/>
                  </a:lnTo>
                  <a:lnTo>
                    <a:pt x="25" y="95"/>
                  </a:lnTo>
                  <a:lnTo>
                    <a:pt x="34" y="99"/>
                  </a:lnTo>
                  <a:lnTo>
                    <a:pt x="42" y="101"/>
                  </a:lnTo>
                  <a:lnTo>
                    <a:pt x="52" y="102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19" name="Freeform 161"/>
            <p:cNvSpPr>
              <a:spLocks noChangeAspect="1"/>
            </p:cNvSpPr>
            <p:nvPr/>
          </p:nvSpPr>
          <p:spPr bwMode="auto">
            <a:xfrm>
              <a:off x="7231989" y="4123823"/>
              <a:ext cx="75671" cy="148642"/>
            </a:xfrm>
            <a:custGeom>
              <a:avLst/>
              <a:gdLst>
                <a:gd name="T0" fmla="*/ 0 w 52"/>
                <a:gd name="T1" fmla="*/ 0 h 102"/>
                <a:gd name="T2" fmla="*/ 2147483646 w 52"/>
                <a:gd name="T3" fmla="*/ 2147483646 h 102"/>
                <a:gd name="T4" fmla="*/ 2147483646 w 52"/>
                <a:gd name="T5" fmla="*/ 2147483646 h 102"/>
                <a:gd name="T6" fmla="*/ 2147483646 w 52"/>
                <a:gd name="T7" fmla="*/ 2147483646 h 102"/>
                <a:gd name="T8" fmla="*/ 2147483646 w 52"/>
                <a:gd name="T9" fmla="*/ 2147483646 h 102"/>
                <a:gd name="T10" fmla="*/ 2147483646 w 52"/>
                <a:gd name="T11" fmla="*/ 2147483646 h 102"/>
                <a:gd name="T12" fmla="*/ 2147483646 w 52"/>
                <a:gd name="T13" fmla="*/ 2147483646 h 102"/>
                <a:gd name="T14" fmla="*/ 2147483646 w 52"/>
                <a:gd name="T15" fmla="*/ 2147483646 h 102"/>
                <a:gd name="T16" fmla="*/ 2147483646 w 52"/>
                <a:gd name="T17" fmla="*/ 2147483646 h 102"/>
                <a:gd name="T18" fmla="*/ 2147483646 w 52"/>
                <a:gd name="T19" fmla="*/ 2147483646 h 102"/>
                <a:gd name="T20" fmla="*/ 2147483646 w 52"/>
                <a:gd name="T21" fmla="*/ 2147483646 h 102"/>
                <a:gd name="T22" fmla="*/ 2147483646 w 52"/>
                <a:gd name="T23" fmla="*/ 2147483646 h 102"/>
                <a:gd name="T24" fmla="*/ 2147483646 w 52"/>
                <a:gd name="T25" fmla="*/ 2147483646 h 102"/>
                <a:gd name="T26" fmla="*/ 2147483646 w 52"/>
                <a:gd name="T27" fmla="*/ 2147483646 h 102"/>
                <a:gd name="T28" fmla="*/ 2147483646 w 52"/>
                <a:gd name="T29" fmla="*/ 2147483646 h 102"/>
                <a:gd name="T30" fmla="*/ 2147483646 w 52"/>
                <a:gd name="T31" fmla="*/ 2147483646 h 102"/>
                <a:gd name="T32" fmla="*/ 2147483646 w 52"/>
                <a:gd name="T33" fmla="*/ 2147483646 h 102"/>
                <a:gd name="T34" fmla="*/ 2147483646 w 52"/>
                <a:gd name="T35" fmla="*/ 2147483646 h 102"/>
                <a:gd name="T36" fmla="*/ 2147483646 w 52"/>
                <a:gd name="T37" fmla="*/ 2147483646 h 102"/>
                <a:gd name="T38" fmla="*/ 0 w 52"/>
                <a:gd name="T39" fmla="*/ 2147483646 h 1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102">
                  <a:moveTo>
                    <a:pt x="0" y="0"/>
                  </a:moveTo>
                  <a:lnTo>
                    <a:pt x="9" y="1"/>
                  </a:lnTo>
                  <a:lnTo>
                    <a:pt x="18" y="3"/>
                  </a:lnTo>
                  <a:lnTo>
                    <a:pt x="26" y="6"/>
                  </a:lnTo>
                  <a:lnTo>
                    <a:pt x="33" y="10"/>
                  </a:lnTo>
                  <a:lnTo>
                    <a:pt x="39" y="15"/>
                  </a:lnTo>
                  <a:lnTo>
                    <a:pt x="44" y="20"/>
                  </a:lnTo>
                  <a:lnTo>
                    <a:pt x="47" y="26"/>
                  </a:lnTo>
                  <a:lnTo>
                    <a:pt x="50" y="33"/>
                  </a:lnTo>
                  <a:lnTo>
                    <a:pt x="52" y="40"/>
                  </a:lnTo>
                  <a:lnTo>
                    <a:pt x="52" y="55"/>
                  </a:lnTo>
                  <a:lnTo>
                    <a:pt x="51" y="63"/>
                  </a:lnTo>
                  <a:lnTo>
                    <a:pt x="48" y="71"/>
                  </a:lnTo>
                  <a:lnTo>
                    <a:pt x="44" y="78"/>
                  </a:lnTo>
                  <a:lnTo>
                    <a:pt x="39" y="85"/>
                  </a:lnTo>
                  <a:lnTo>
                    <a:pt x="33" y="91"/>
                  </a:lnTo>
                  <a:lnTo>
                    <a:pt x="26" y="95"/>
                  </a:lnTo>
                  <a:lnTo>
                    <a:pt x="19" y="99"/>
                  </a:lnTo>
                  <a:lnTo>
                    <a:pt x="9" y="101"/>
                  </a:lnTo>
                  <a:lnTo>
                    <a:pt x="0" y="102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20" name="Line 162"/>
            <p:cNvSpPr>
              <a:spLocks noChangeAspect="1" noChangeShapeType="1"/>
            </p:cNvSpPr>
            <p:nvPr/>
          </p:nvSpPr>
          <p:spPr bwMode="auto">
            <a:xfrm flipV="1">
              <a:off x="6770688" y="4011613"/>
              <a:ext cx="576262" cy="36577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21" name="Line 163"/>
            <p:cNvSpPr>
              <a:spLocks noChangeAspect="1" noChangeShapeType="1"/>
            </p:cNvSpPr>
            <p:nvPr/>
          </p:nvSpPr>
          <p:spPr bwMode="auto">
            <a:xfrm>
              <a:off x="6770688" y="4011613"/>
              <a:ext cx="557344" cy="34537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700" name="Line 164"/>
          <p:cNvSpPr>
            <a:spLocks noChangeShapeType="1"/>
          </p:cNvSpPr>
          <p:nvPr/>
        </p:nvSpPr>
        <p:spPr bwMode="auto">
          <a:xfrm>
            <a:off x="7099300" y="3913188"/>
            <a:ext cx="1588" cy="793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01" name="Line 165"/>
          <p:cNvSpPr>
            <a:spLocks noChangeShapeType="1"/>
          </p:cNvSpPr>
          <p:nvPr/>
        </p:nvSpPr>
        <p:spPr bwMode="auto">
          <a:xfrm>
            <a:off x="7023100" y="3913188"/>
            <a:ext cx="1588" cy="79375"/>
          </a:xfrm>
          <a:prstGeom prst="line">
            <a:avLst/>
          </a:prstGeom>
          <a:noFill/>
          <a:ln w="20701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02" name="Freeform 170"/>
          <p:cNvSpPr>
            <a:spLocks/>
          </p:cNvSpPr>
          <p:nvPr/>
        </p:nvSpPr>
        <p:spPr bwMode="auto">
          <a:xfrm>
            <a:off x="6877050" y="1700213"/>
            <a:ext cx="1379538" cy="1081087"/>
          </a:xfrm>
          <a:custGeom>
            <a:avLst/>
            <a:gdLst>
              <a:gd name="T0" fmla="*/ 2147483646 w 756"/>
              <a:gd name="T1" fmla="*/ 2147483646 h 597"/>
              <a:gd name="T2" fmla="*/ 2147483646 w 756"/>
              <a:gd name="T3" fmla="*/ 2147483646 h 597"/>
              <a:gd name="T4" fmla="*/ 2147483646 w 756"/>
              <a:gd name="T5" fmla="*/ 2147483646 h 597"/>
              <a:gd name="T6" fmla="*/ 2147483646 w 756"/>
              <a:gd name="T7" fmla="*/ 2147483646 h 597"/>
              <a:gd name="T8" fmla="*/ 2147483646 w 756"/>
              <a:gd name="T9" fmla="*/ 2147483646 h 597"/>
              <a:gd name="T10" fmla="*/ 2147483646 w 756"/>
              <a:gd name="T11" fmla="*/ 2147483646 h 597"/>
              <a:gd name="T12" fmla="*/ 2147483646 w 756"/>
              <a:gd name="T13" fmla="*/ 2147483646 h 597"/>
              <a:gd name="T14" fmla="*/ 2147483646 w 756"/>
              <a:gd name="T15" fmla="*/ 2147483646 h 5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56" h="597">
                <a:moveTo>
                  <a:pt x="567" y="30"/>
                </a:moveTo>
                <a:cubicBezTo>
                  <a:pt x="491" y="7"/>
                  <a:pt x="340" y="0"/>
                  <a:pt x="249" y="30"/>
                </a:cubicBezTo>
                <a:cubicBezTo>
                  <a:pt x="158" y="60"/>
                  <a:pt x="46" y="136"/>
                  <a:pt x="23" y="212"/>
                </a:cubicBezTo>
                <a:cubicBezTo>
                  <a:pt x="0" y="288"/>
                  <a:pt x="53" y="423"/>
                  <a:pt x="113" y="484"/>
                </a:cubicBezTo>
                <a:cubicBezTo>
                  <a:pt x="173" y="545"/>
                  <a:pt x="287" y="568"/>
                  <a:pt x="385" y="575"/>
                </a:cubicBezTo>
                <a:cubicBezTo>
                  <a:pt x="483" y="582"/>
                  <a:pt x="650" y="597"/>
                  <a:pt x="703" y="529"/>
                </a:cubicBezTo>
                <a:cubicBezTo>
                  <a:pt x="756" y="461"/>
                  <a:pt x="726" y="249"/>
                  <a:pt x="703" y="166"/>
                </a:cubicBezTo>
                <a:cubicBezTo>
                  <a:pt x="680" y="83"/>
                  <a:pt x="643" y="53"/>
                  <a:pt x="567" y="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7703" name="Skupina 91281"/>
          <p:cNvGrpSpPr>
            <a:grpSpLocks/>
          </p:cNvGrpSpPr>
          <p:nvPr/>
        </p:nvGrpSpPr>
        <p:grpSpPr bwMode="auto">
          <a:xfrm>
            <a:off x="5940425" y="1744663"/>
            <a:ext cx="533400" cy="446087"/>
            <a:chOff x="5940425" y="1744663"/>
            <a:chExt cx="533400" cy="446087"/>
          </a:xfrm>
        </p:grpSpPr>
        <p:sp>
          <p:nvSpPr>
            <p:cNvPr id="28005" name="Rectangle 203"/>
            <p:cNvSpPr>
              <a:spLocks noChangeArrowheads="1"/>
            </p:cNvSpPr>
            <p:nvPr/>
          </p:nvSpPr>
          <p:spPr bwMode="auto">
            <a:xfrm>
              <a:off x="5940425" y="1844675"/>
              <a:ext cx="533400" cy="346075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8006" name="Line 204"/>
            <p:cNvSpPr>
              <a:spLocks noChangeShapeType="1"/>
            </p:cNvSpPr>
            <p:nvPr/>
          </p:nvSpPr>
          <p:spPr bwMode="auto">
            <a:xfrm>
              <a:off x="6207125" y="1744663"/>
              <a:ext cx="0" cy="7937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8007" name="Group 205"/>
            <p:cNvGrpSpPr>
              <a:grpSpLocks noChangeAspect="1"/>
            </p:cNvGrpSpPr>
            <p:nvPr/>
          </p:nvGrpSpPr>
          <p:grpSpPr bwMode="auto">
            <a:xfrm>
              <a:off x="6156325" y="1916113"/>
              <a:ext cx="100013" cy="258762"/>
              <a:chOff x="4830" y="391"/>
              <a:chExt cx="91" cy="236"/>
            </a:xfrm>
          </p:grpSpPr>
          <p:grpSp>
            <p:nvGrpSpPr>
              <p:cNvPr id="28008" name="Group 206"/>
              <p:cNvGrpSpPr>
                <a:grpSpLocks noChangeAspect="1"/>
              </p:cNvGrpSpPr>
              <p:nvPr/>
            </p:nvGrpSpPr>
            <p:grpSpPr bwMode="auto">
              <a:xfrm>
                <a:off x="4838" y="391"/>
                <a:ext cx="83" cy="236"/>
                <a:chOff x="4838" y="391"/>
                <a:chExt cx="83" cy="168"/>
              </a:xfrm>
            </p:grpSpPr>
            <p:sp>
              <p:nvSpPr>
                <p:cNvPr id="28012" name="Freeform 207"/>
                <p:cNvSpPr>
                  <a:spLocks noChangeAspect="1"/>
                </p:cNvSpPr>
                <p:nvPr/>
              </p:nvSpPr>
              <p:spPr bwMode="auto">
                <a:xfrm>
                  <a:off x="4858" y="527"/>
                  <a:ext cx="32" cy="32"/>
                </a:xfrm>
                <a:custGeom>
                  <a:avLst/>
                  <a:gdLst>
                    <a:gd name="T0" fmla="*/ 45 w 27"/>
                    <a:gd name="T1" fmla="*/ 24 h 25"/>
                    <a:gd name="T2" fmla="*/ 43 w 27"/>
                    <a:gd name="T3" fmla="*/ 15 h 25"/>
                    <a:gd name="T4" fmla="*/ 36 w 27"/>
                    <a:gd name="T5" fmla="*/ 6 h 25"/>
                    <a:gd name="T6" fmla="*/ 27 w 27"/>
                    <a:gd name="T7" fmla="*/ 0 h 25"/>
                    <a:gd name="T8" fmla="*/ 18 w 27"/>
                    <a:gd name="T9" fmla="*/ 0 h 25"/>
                    <a:gd name="T10" fmla="*/ 8 w 27"/>
                    <a:gd name="T11" fmla="*/ 6 h 25"/>
                    <a:gd name="T12" fmla="*/ 1 w 27"/>
                    <a:gd name="T13" fmla="*/ 15 h 25"/>
                    <a:gd name="T14" fmla="*/ 0 w 27"/>
                    <a:gd name="T15" fmla="*/ 24 h 25"/>
                    <a:gd name="T16" fmla="*/ 1 w 27"/>
                    <a:gd name="T17" fmla="*/ 37 h 25"/>
                    <a:gd name="T18" fmla="*/ 8 w 27"/>
                    <a:gd name="T19" fmla="*/ 47 h 25"/>
                    <a:gd name="T20" fmla="*/ 18 w 27"/>
                    <a:gd name="T21" fmla="*/ 52 h 25"/>
                    <a:gd name="T22" fmla="*/ 27 w 27"/>
                    <a:gd name="T23" fmla="*/ 52 h 25"/>
                    <a:gd name="T24" fmla="*/ 36 w 27"/>
                    <a:gd name="T25" fmla="*/ 47 h 25"/>
                    <a:gd name="T26" fmla="*/ 43 w 27"/>
                    <a:gd name="T27" fmla="*/ 37 h 25"/>
                    <a:gd name="T28" fmla="*/ 45 w 27"/>
                    <a:gd name="T29" fmla="*/ 24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7" h="25">
                      <a:moveTo>
                        <a:pt x="27" y="12"/>
                      </a:moveTo>
                      <a:lnTo>
                        <a:pt x="25" y="7"/>
                      </a:lnTo>
                      <a:lnTo>
                        <a:pt x="21" y="3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8"/>
                      </a:lnTo>
                      <a:lnTo>
                        <a:pt x="5" y="23"/>
                      </a:lnTo>
                      <a:lnTo>
                        <a:pt x="11" y="25"/>
                      </a:lnTo>
                      <a:lnTo>
                        <a:pt x="16" y="25"/>
                      </a:lnTo>
                      <a:lnTo>
                        <a:pt x="21" y="23"/>
                      </a:lnTo>
                      <a:lnTo>
                        <a:pt x="25" y="18"/>
                      </a:lnTo>
                      <a:lnTo>
                        <a:pt x="27" y="12"/>
                      </a:ln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013" name="Line 2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75" y="391"/>
                  <a:ext cx="1" cy="136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014" name="Freeform 209"/>
                <p:cNvSpPr>
                  <a:spLocks noChangeAspect="1"/>
                </p:cNvSpPr>
                <p:nvPr/>
              </p:nvSpPr>
              <p:spPr bwMode="auto">
                <a:xfrm>
                  <a:off x="4838" y="391"/>
                  <a:ext cx="83" cy="43"/>
                </a:xfrm>
                <a:custGeom>
                  <a:avLst/>
                  <a:gdLst>
                    <a:gd name="T0" fmla="*/ 120 w 69"/>
                    <a:gd name="T1" fmla="*/ 73 h 33"/>
                    <a:gd name="T2" fmla="*/ 59 w 69"/>
                    <a:gd name="T3" fmla="*/ 0 h 33"/>
                    <a:gd name="T4" fmla="*/ 0 w 69"/>
                    <a:gd name="T5" fmla="*/ 73 h 3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9" h="33">
                      <a:moveTo>
                        <a:pt x="69" y="33"/>
                      </a:moveTo>
                      <a:lnTo>
                        <a:pt x="34" y="0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8009" name="Group 210"/>
              <p:cNvGrpSpPr>
                <a:grpSpLocks noChangeAspect="1"/>
              </p:cNvGrpSpPr>
              <p:nvPr/>
            </p:nvGrpSpPr>
            <p:grpSpPr bwMode="auto">
              <a:xfrm>
                <a:off x="4830" y="480"/>
                <a:ext cx="91" cy="47"/>
                <a:chOff x="4785" y="164"/>
                <a:chExt cx="91" cy="47"/>
              </a:xfrm>
            </p:grpSpPr>
            <p:sp>
              <p:nvSpPr>
                <p:cNvPr id="28010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785" y="164"/>
                  <a:ext cx="91" cy="1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011" name="Line 212"/>
                <p:cNvSpPr>
                  <a:spLocks noChangeAspect="1" noChangeShapeType="1"/>
                </p:cNvSpPr>
                <p:nvPr/>
              </p:nvSpPr>
              <p:spPr bwMode="auto">
                <a:xfrm>
                  <a:off x="4785" y="210"/>
                  <a:ext cx="91" cy="1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27704" name="Rectangle 214"/>
          <p:cNvSpPr>
            <a:spLocks noChangeArrowheads="1"/>
          </p:cNvSpPr>
          <p:nvPr/>
        </p:nvSpPr>
        <p:spPr bwMode="auto">
          <a:xfrm>
            <a:off x="7213600" y="1824038"/>
            <a:ext cx="546100" cy="354012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705" name="Freeform 215"/>
          <p:cNvSpPr>
            <a:spLocks/>
          </p:cNvSpPr>
          <p:nvPr/>
        </p:nvSpPr>
        <p:spPr bwMode="auto">
          <a:xfrm>
            <a:off x="7669213" y="1824038"/>
            <a:ext cx="90487" cy="354012"/>
          </a:xfrm>
          <a:custGeom>
            <a:avLst/>
            <a:gdLst>
              <a:gd name="T0" fmla="*/ 2147483646 w 114"/>
              <a:gd name="T1" fmla="*/ 0 h 223"/>
              <a:gd name="T2" fmla="*/ 0 w 114"/>
              <a:gd name="T3" fmla="*/ 2147483646 h 223"/>
              <a:gd name="T4" fmla="*/ 2147483646 w 114"/>
              <a:gd name="T5" fmla="*/ 2147483646 h 2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" h="223">
                <a:moveTo>
                  <a:pt x="114" y="0"/>
                </a:moveTo>
                <a:lnTo>
                  <a:pt x="0" y="112"/>
                </a:lnTo>
                <a:lnTo>
                  <a:pt x="114" y="223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06" name="Rectangle 216"/>
          <p:cNvSpPr>
            <a:spLocks noChangeArrowheads="1"/>
          </p:cNvSpPr>
          <p:nvPr/>
        </p:nvSpPr>
        <p:spPr bwMode="auto">
          <a:xfrm>
            <a:off x="7381875" y="1966913"/>
            <a:ext cx="19367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00" b="1">
                <a:solidFill>
                  <a:srgbClr val="0000FF"/>
                </a:solidFill>
                <a:latin typeface="Arial" panose="020B0604020202020204" pitchFamily="34" charset="0"/>
              </a:rPr>
              <a:t>LOG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27707" name="Line 217"/>
          <p:cNvSpPr>
            <a:spLocks noChangeShapeType="1"/>
          </p:cNvSpPr>
          <p:nvPr/>
        </p:nvSpPr>
        <p:spPr bwMode="auto">
          <a:xfrm>
            <a:off x="7486650" y="1746250"/>
            <a:ext cx="1588" cy="7778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08" name="Line 218"/>
          <p:cNvSpPr>
            <a:spLocks noChangeShapeType="1"/>
          </p:cNvSpPr>
          <p:nvPr/>
        </p:nvSpPr>
        <p:spPr bwMode="auto">
          <a:xfrm flipH="1">
            <a:off x="7164388" y="1946275"/>
            <a:ext cx="3175" cy="1588"/>
          </a:xfrm>
          <a:prstGeom prst="line">
            <a:avLst/>
          </a:prstGeom>
          <a:noFill/>
          <a:ln w="301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7709" name="Skupina 19"/>
          <p:cNvGrpSpPr>
            <a:grpSpLocks/>
          </p:cNvGrpSpPr>
          <p:nvPr/>
        </p:nvGrpSpPr>
        <p:grpSpPr bwMode="auto">
          <a:xfrm>
            <a:off x="7451725" y="2349500"/>
            <a:ext cx="533400" cy="346075"/>
            <a:chOff x="7451725" y="2349500"/>
            <a:chExt cx="533400" cy="346075"/>
          </a:xfrm>
        </p:grpSpPr>
        <p:sp>
          <p:nvSpPr>
            <p:cNvPr id="28002" name="Line 219"/>
            <p:cNvSpPr>
              <a:spLocks noChangeAspect="1" noChangeShapeType="1"/>
            </p:cNvSpPr>
            <p:nvPr/>
          </p:nvSpPr>
          <p:spPr bwMode="auto">
            <a:xfrm>
              <a:off x="7723495" y="2349500"/>
              <a:ext cx="2028" cy="34607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03" name="Line 220"/>
            <p:cNvSpPr>
              <a:spLocks noChangeAspect="1" noChangeShapeType="1"/>
            </p:cNvSpPr>
            <p:nvPr/>
          </p:nvSpPr>
          <p:spPr bwMode="auto">
            <a:xfrm>
              <a:off x="7451725" y="2524418"/>
              <a:ext cx="533400" cy="188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04" name="Rectangle 221"/>
            <p:cNvSpPr>
              <a:spLocks noChangeAspect="1" noChangeArrowheads="1"/>
            </p:cNvSpPr>
            <p:nvPr/>
          </p:nvSpPr>
          <p:spPr bwMode="auto">
            <a:xfrm>
              <a:off x="7457809" y="2357023"/>
              <a:ext cx="527316" cy="327267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27710" name="Skupina 91280"/>
          <p:cNvGrpSpPr>
            <a:grpSpLocks/>
          </p:cNvGrpSpPr>
          <p:nvPr/>
        </p:nvGrpSpPr>
        <p:grpSpPr bwMode="auto">
          <a:xfrm>
            <a:off x="7667625" y="2205038"/>
            <a:ext cx="96838" cy="95250"/>
            <a:chOff x="7667625" y="2205038"/>
            <a:chExt cx="96838" cy="95250"/>
          </a:xfrm>
        </p:grpSpPr>
        <p:sp>
          <p:nvSpPr>
            <p:cNvPr id="28000" name="Oval 223"/>
            <p:cNvSpPr>
              <a:spLocks noChangeAspect="1" noChangeArrowheads="1"/>
            </p:cNvSpPr>
            <p:nvPr/>
          </p:nvSpPr>
          <p:spPr bwMode="auto">
            <a:xfrm>
              <a:off x="7667625" y="2205038"/>
              <a:ext cx="96838" cy="95250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8001" name="Line 224"/>
            <p:cNvSpPr>
              <a:spLocks noChangeAspect="1" noChangeShapeType="1"/>
            </p:cNvSpPr>
            <p:nvPr/>
          </p:nvSpPr>
          <p:spPr bwMode="auto">
            <a:xfrm flipH="1">
              <a:off x="7667625" y="2205038"/>
              <a:ext cx="96838" cy="952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711" name="Rectangle 227"/>
          <p:cNvSpPr>
            <a:spLocks noChangeArrowheads="1"/>
          </p:cNvSpPr>
          <p:nvPr/>
        </p:nvSpPr>
        <p:spPr bwMode="auto">
          <a:xfrm>
            <a:off x="4398963" y="2362200"/>
            <a:ext cx="533400" cy="346075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712" name="Line 228"/>
          <p:cNvSpPr>
            <a:spLocks noChangeShapeType="1"/>
          </p:cNvSpPr>
          <p:nvPr/>
        </p:nvSpPr>
        <p:spPr bwMode="auto">
          <a:xfrm>
            <a:off x="4506913" y="2465388"/>
            <a:ext cx="319087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13" name="Line 229"/>
          <p:cNvSpPr>
            <a:spLocks noChangeShapeType="1"/>
          </p:cNvSpPr>
          <p:nvPr/>
        </p:nvSpPr>
        <p:spPr bwMode="auto">
          <a:xfrm>
            <a:off x="4506913" y="2603500"/>
            <a:ext cx="319087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14" name="Freeform 231"/>
          <p:cNvSpPr>
            <a:spLocks/>
          </p:cNvSpPr>
          <p:nvPr/>
        </p:nvSpPr>
        <p:spPr bwMode="auto">
          <a:xfrm>
            <a:off x="4826000" y="2465388"/>
            <a:ext cx="82550" cy="138112"/>
          </a:xfrm>
          <a:custGeom>
            <a:avLst/>
            <a:gdLst>
              <a:gd name="T0" fmla="*/ 0 w 52"/>
              <a:gd name="T1" fmla="*/ 0 h 87"/>
              <a:gd name="T2" fmla="*/ 2147483646 w 52"/>
              <a:gd name="T3" fmla="*/ 0 h 87"/>
              <a:gd name="T4" fmla="*/ 2147483646 w 52"/>
              <a:gd name="T5" fmla="*/ 2147483646 h 87"/>
              <a:gd name="T6" fmla="*/ 2147483646 w 52"/>
              <a:gd name="T7" fmla="*/ 2147483646 h 87"/>
              <a:gd name="T8" fmla="*/ 2147483646 w 52"/>
              <a:gd name="T9" fmla="*/ 2147483646 h 87"/>
              <a:gd name="T10" fmla="*/ 2147483646 w 52"/>
              <a:gd name="T11" fmla="*/ 2147483646 h 87"/>
              <a:gd name="T12" fmla="*/ 2147483646 w 52"/>
              <a:gd name="T13" fmla="*/ 2147483646 h 87"/>
              <a:gd name="T14" fmla="*/ 2147483646 w 52"/>
              <a:gd name="T15" fmla="*/ 2147483646 h 87"/>
              <a:gd name="T16" fmla="*/ 2147483646 w 52"/>
              <a:gd name="T17" fmla="*/ 2147483646 h 87"/>
              <a:gd name="T18" fmla="*/ 2147483646 w 52"/>
              <a:gd name="T19" fmla="*/ 2147483646 h 87"/>
              <a:gd name="T20" fmla="*/ 2147483646 w 52"/>
              <a:gd name="T21" fmla="*/ 2147483646 h 87"/>
              <a:gd name="T22" fmla="*/ 2147483646 w 52"/>
              <a:gd name="T23" fmla="*/ 2147483646 h 87"/>
              <a:gd name="T24" fmla="*/ 2147483646 w 52"/>
              <a:gd name="T25" fmla="*/ 2147483646 h 87"/>
              <a:gd name="T26" fmla="*/ 2147483646 w 52"/>
              <a:gd name="T27" fmla="*/ 2147483646 h 87"/>
              <a:gd name="T28" fmla="*/ 2147483646 w 52"/>
              <a:gd name="T29" fmla="*/ 2147483646 h 87"/>
              <a:gd name="T30" fmla="*/ 2147483646 w 52"/>
              <a:gd name="T31" fmla="*/ 2147483646 h 87"/>
              <a:gd name="T32" fmla="*/ 2147483646 w 52"/>
              <a:gd name="T33" fmla="*/ 2147483646 h 87"/>
              <a:gd name="T34" fmla="*/ 2147483646 w 52"/>
              <a:gd name="T35" fmla="*/ 2147483646 h 87"/>
              <a:gd name="T36" fmla="*/ 2147483646 w 52"/>
              <a:gd name="T37" fmla="*/ 2147483646 h 87"/>
              <a:gd name="T38" fmla="*/ 0 w 52"/>
              <a:gd name="T39" fmla="*/ 2147483646 h 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2" h="87">
                <a:moveTo>
                  <a:pt x="0" y="0"/>
                </a:moveTo>
                <a:lnTo>
                  <a:pt x="9" y="0"/>
                </a:lnTo>
                <a:lnTo>
                  <a:pt x="18" y="3"/>
                </a:lnTo>
                <a:lnTo>
                  <a:pt x="26" y="5"/>
                </a:lnTo>
                <a:lnTo>
                  <a:pt x="33" y="9"/>
                </a:lnTo>
                <a:lnTo>
                  <a:pt x="39" y="12"/>
                </a:lnTo>
                <a:lnTo>
                  <a:pt x="43" y="17"/>
                </a:lnTo>
                <a:lnTo>
                  <a:pt x="47" y="23"/>
                </a:lnTo>
                <a:lnTo>
                  <a:pt x="50" y="28"/>
                </a:lnTo>
                <a:lnTo>
                  <a:pt x="52" y="34"/>
                </a:lnTo>
                <a:lnTo>
                  <a:pt x="52" y="47"/>
                </a:lnTo>
                <a:lnTo>
                  <a:pt x="50" y="54"/>
                </a:lnTo>
                <a:lnTo>
                  <a:pt x="48" y="61"/>
                </a:lnTo>
                <a:lnTo>
                  <a:pt x="44" y="66"/>
                </a:lnTo>
                <a:lnTo>
                  <a:pt x="39" y="72"/>
                </a:lnTo>
                <a:lnTo>
                  <a:pt x="34" y="77"/>
                </a:lnTo>
                <a:lnTo>
                  <a:pt x="26" y="81"/>
                </a:lnTo>
                <a:lnTo>
                  <a:pt x="18" y="84"/>
                </a:lnTo>
                <a:lnTo>
                  <a:pt x="9" y="86"/>
                </a:lnTo>
                <a:lnTo>
                  <a:pt x="0" y="87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15" name="Line 232"/>
          <p:cNvSpPr>
            <a:spLocks noChangeShapeType="1"/>
          </p:cNvSpPr>
          <p:nvPr/>
        </p:nvSpPr>
        <p:spPr bwMode="auto">
          <a:xfrm flipV="1">
            <a:off x="4398963" y="2362200"/>
            <a:ext cx="533400" cy="33813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16" name="Line 233"/>
          <p:cNvSpPr>
            <a:spLocks noChangeShapeType="1"/>
          </p:cNvSpPr>
          <p:nvPr/>
        </p:nvSpPr>
        <p:spPr bwMode="auto">
          <a:xfrm>
            <a:off x="4398963" y="2362200"/>
            <a:ext cx="533400" cy="3460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17" name="Line 234"/>
          <p:cNvSpPr>
            <a:spLocks noChangeShapeType="1"/>
          </p:cNvSpPr>
          <p:nvPr/>
        </p:nvSpPr>
        <p:spPr bwMode="auto">
          <a:xfrm>
            <a:off x="4665663" y="2282825"/>
            <a:ext cx="1587" cy="793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7718" name="Skupina 91279"/>
          <p:cNvGrpSpPr>
            <a:grpSpLocks/>
          </p:cNvGrpSpPr>
          <p:nvPr/>
        </p:nvGrpSpPr>
        <p:grpSpPr bwMode="auto">
          <a:xfrm>
            <a:off x="4283075" y="4514850"/>
            <a:ext cx="533400" cy="425450"/>
            <a:chOff x="4283075" y="4514850"/>
            <a:chExt cx="533400" cy="425450"/>
          </a:xfrm>
        </p:grpSpPr>
        <p:sp>
          <p:nvSpPr>
            <p:cNvPr id="27992" name="Rectangle 236"/>
            <p:cNvSpPr>
              <a:spLocks noChangeArrowheads="1"/>
            </p:cNvSpPr>
            <p:nvPr/>
          </p:nvSpPr>
          <p:spPr bwMode="auto">
            <a:xfrm>
              <a:off x="4283075" y="4594225"/>
              <a:ext cx="533400" cy="346075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993" name="Line 237"/>
            <p:cNvSpPr>
              <a:spLocks noChangeShapeType="1"/>
            </p:cNvSpPr>
            <p:nvPr/>
          </p:nvSpPr>
          <p:spPr bwMode="auto">
            <a:xfrm>
              <a:off x="4391025" y="4697413"/>
              <a:ext cx="319088" cy="15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94" name="Line 238"/>
            <p:cNvSpPr>
              <a:spLocks noChangeShapeType="1"/>
            </p:cNvSpPr>
            <p:nvPr/>
          </p:nvSpPr>
          <p:spPr bwMode="auto">
            <a:xfrm>
              <a:off x="4391025" y="4835525"/>
              <a:ext cx="319088" cy="15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95" name="Freeform 239"/>
            <p:cNvSpPr>
              <a:spLocks/>
            </p:cNvSpPr>
            <p:nvPr/>
          </p:nvSpPr>
          <p:spPr bwMode="auto">
            <a:xfrm>
              <a:off x="4308475" y="4697413"/>
              <a:ext cx="82550" cy="138113"/>
            </a:xfrm>
            <a:custGeom>
              <a:avLst/>
              <a:gdLst>
                <a:gd name="T0" fmla="*/ 2147483646 w 52"/>
                <a:gd name="T1" fmla="*/ 0 h 87"/>
                <a:gd name="T2" fmla="*/ 2147483646 w 52"/>
                <a:gd name="T3" fmla="*/ 0 h 87"/>
                <a:gd name="T4" fmla="*/ 2147483646 w 52"/>
                <a:gd name="T5" fmla="*/ 2147483646 h 87"/>
                <a:gd name="T6" fmla="*/ 2147483646 w 52"/>
                <a:gd name="T7" fmla="*/ 2147483646 h 87"/>
                <a:gd name="T8" fmla="*/ 2147483646 w 52"/>
                <a:gd name="T9" fmla="*/ 2147483646 h 87"/>
                <a:gd name="T10" fmla="*/ 2147483646 w 52"/>
                <a:gd name="T11" fmla="*/ 2147483646 h 87"/>
                <a:gd name="T12" fmla="*/ 2147483646 w 52"/>
                <a:gd name="T13" fmla="*/ 2147483646 h 87"/>
                <a:gd name="T14" fmla="*/ 2147483646 w 52"/>
                <a:gd name="T15" fmla="*/ 2147483646 h 87"/>
                <a:gd name="T16" fmla="*/ 2147483646 w 52"/>
                <a:gd name="T17" fmla="*/ 2147483646 h 87"/>
                <a:gd name="T18" fmla="*/ 0 w 52"/>
                <a:gd name="T19" fmla="*/ 2147483646 h 87"/>
                <a:gd name="T20" fmla="*/ 0 w 52"/>
                <a:gd name="T21" fmla="*/ 2147483646 h 87"/>
                <a:gd name="T22" fmla="*/ 2147483646 w 52"/>
                <a:gd name="T23" fmla="*/ 2147483646 h 87"/>
                <a:gd name="T24" fmla="*/ 2147483646 w 52"/>
                <a:gd name="T25" fmla="*/ 2147483646 h 87"/>
                <a:gd name="T26" fmla="*/ 2147483646 w 52"/>
                <a:gd name="T27" fmla="*/ 2147483646 h 87"/>
                <a:gd name="T28" fmla="*/ 2147483646 w 52"/>
                <a:gd name="T29" fmla="*/ 2147483646 h 87"/>
                <a:gd name="T30" fmla="*/ 2147483646 w 52"/>
                <a:gd name="T31" fmla="*/ 2147483646 h 87"/>
                <a:gd name="T32" fmla="*/ 2147483646 w 52"/>
                <a:gd name="T33" fmla="*/ 2147483646 h 87"/>
                <a:gd name="T34" fmla="*/ 2147483646 w 52"/>
                <a:gd name="T35" fmla="*/ 2147483646 h 87"/>
                <a:gd name="T36" fmla="*/ 2147483646 w 52"/>
                <a:gd name="T37" fmla="*/ 2147483646 h 87"/>
                <a:gd name="T38" fmla="*/ 2147483646 w 52"/>
                <a:gd name="T39" fmla="*/ 2147483646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87">
                  <a:moveTo>
                    <a:pt x="52" y="0"/>
                  </a:moveTo>
                  <a:lnTo>
                    <a:pt x="42" y="0"/>
                  </a:lnTo>
                  <a:lnTo>
                    <a:pt x="33" y="3"/>
                  </a:lnTo>
                  <a:lnTo>
                    <a:pt x="25" y="5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9" y="17"/>
                  </a:lnTo>
                  <a:lnTo>
                    <a:pt x="5" y="23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1"/>
                  </a:lnTo>
                  <a:lnTo>
                    <a:pt x="7" y="66"/>
                  </a:lnTo>
                  <a:lnTo>
                    <a:pt x="12" y="72"/>
                  </a:lnTo>
                  <a:lnTo>
                    <a:pt x="18" y="77"/>
                  </a:lnTo>
                  <a:lnTo>
                    <a:pt x="25" y="81"/>
                  </a:lnTo>
                  <a:lnTo>
                    <a:pt x="33" y="84"/>
                  </a:lnTo>
                  <a:lnTo>
                    <a:pt x="42" y="86"/>
                  </a:lnTo>
                  <a:lnTo>
                    <a:pt x="52" y="8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96" name="Freeform 240"/>
            <p:cNvSpPr>
              <a:spLocks/>
            </p:cNvSpPr>
            <p:nvPr/>
          </p:nvSpPr>
          <p:spPr bwMode="auto">
            <a:xfrm>
              <a:off x="4710113" y="4697413"/>
              <a:ext cx="82550" cy="138113"/>
            </a:xfrm>
            <a:custGeom>
              <a:avLst/>
              <a:gdLst>
                <a:gd name="T0" fmla="*/ 0 w 52"/>
                <a:gd name="T1" fmla="*/ 0 h 87"/>
                <a:gd name="T2" fmla="*/ 2147483646 w 52"/>
                <a:gd name="T3" fmla="*/ 0 h 87"/>
                <a:gd name="T4" fmla="*/ 2147483646 w 52"/>
                <a:gd name="T5" fmla="*/ 2147483646 h 87"/>
                <a:gd name="T6" fmla="*/ 2147483646 w 52"/>
                <a:gd name="T7" fmla="*/ 2147483646 h 87"/>
                <a:gd name="T8" fmla="*/ 2147483646 w 52"/>
                <a:gd name="T9" fmla="*/ 2147483646 h 87"/>
                <a:gd name="T10" fmla="*/ 2147483646 w 52"/>
                <a:gd name="T11" fmla="*/ 2147483646 h 87"/>
                <a:gd name="T12" fmla="*/ 2147483646 w 52"/>
                <a:gd name="T13" fmla="*/ 2147483646 h 87"/>
                <a:gd name="T14" fmla="*/ 2147483646 w 52"/>
                <a:gd name="T15" fmla="*/ 2147483646 h 87"/>
                <a:gd name="T16" fmla="*/ 2147483646 w 52"/>
                <a:gd name="T17" fmla="*/ 2147483646 h 87"/>
                <a:gd name="T18" fmla="*/ 2147483646 w 52"/>
                <a:gd name="T19" fmla="*/ 2147483646 h 87"/>
                <a:gd name="T20" fmla="*/ 2147483646 w 52"/>
                <a:gd name="T21" fmla="*/ 2147483646 h 87"/>
                <a:gd name="T22" fmla="*/ 2147483646 w 52"/>
                <a:gd name="T23" fmla="*/ 2147483646 h 87"/>
                <a:gd name="T24" fmla="*/ 2147483646 w 52"/>
                <a:gd name="T25" fmla="*/ 2147483646 h 87"/>
                <a:gd name="T26" fmla="*/ 2147483646 w 52"/>
                <a:gd name="T27" fmla="*/ 2147483646 h 87"/>
                <a:gd name="T28" fmla="*/ 2147483646 w 52"/>
                <a:gd name="T29" fmla="*/ 2147483646 h 87"/>
                <a:gd name="T30" fmla="*/ 2147483646 w 52"/>
                <a:gd name="T31" fmla="*/ 2147483646 h 87"/>
                <a:gd name="T32" fmla="*/ 2147483646 w 52"/>
                <a:gd name="T33" fmla="*/ 2147483646 h 87"/>
                <a:gd name="T34" fmla="*/ 2147483646 w 52"/>
                <a:gd name="T35" fmla="*/ 2147483646 h 87"/>
                <a:gd name="T36" fmla="*/ 2147483646 w 52"/>
                <a:gd name="T37" fmla="*/ 2147483646 h 87"/>
                <a:gd name="T38" fmla="*/ 0 w 52"/>
                <a:gd name="T39" fmla="*/ 2147483646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87">
                  <a:moveTo>
                    <a:pt x="0" y="0"/>
                  </a:moveTo>
                  <a:lnTo>
                    <a:pt x="9" y="0"/>
                  </a:lnTo>
                  <a:lnTo>
                    <a:pt x="18" y="3"/>
                  </a:lnTo>
                  <a:lnTo>
                    <a:pt x="26" y="5"/>
                  </a:lnTo>
                  <a:lnTo>
                    <a:pt x="33" y="9"/>
                  </a:lnTo>
                  <a:lnTo>
                    <a:pt x="39" y="12"/>
                  </a:lnTo>
                  <a:lnTo>
                    <a:pt x="43" y="17"/>
                  </a:lnTo>
                  <a:lnTo>
                    <a:pt x="47" y="23"/>
                  </a:lnTo>
                  <a:lnTo>
                    <a:pt x="50" y="28"/>
                  </a:lnTo>
                  <a:lnTo>
                    <a:pt x="52" y="34"/>
                  </a:lnTo>
                  <a:lnTo>
                    <a:pt x="52" y="47"/>
                  </a:lnTo>
                  <a:lnTo>
                    <a:pt x="50" y="54"/>
                  </a:lnTo>
                  <a:lnTo>
                    <a:pt x="48" y="61"/>
                  </a:lnTo>
                  <a:lnTo>
                    <a:pt x="44" y="66"/>
                  </a:lnTo>
                  <a:lnTo>
                    <a:pt x="39" y="72"/>
                  </a:lnTo>
                  <a:lnTo>
                    <a:pt x="34" y="77"/>
                  </a:lnTo>
                  <a:lnTo>
                    <a:pt x="26" y="81"/>
                  </a:lnTo>
                  <a:lnTo>
                    <a:pt x="18" y="84"/>
                  </a:lnTo>
                  <a:lnTo>
                    <a:pt x="9" y="86"/>
                  </a:lnTo>
                  <a:lnTo>
                    <a:pt x="0" y="8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97" name="Line 241"/>
            <p:cNvSpPr>
              <a:spLocks noChangeShapeType="1"/>
            </p:cNvSpPr>
            <p:nvPr/>
          </p:nvSpPr>
          <p:spPr bwMode="auto">
            <a:xfrm flipV="1">
              <a:off x="4283075" y="4594225"/>
              <a:ext cx="533400" cy="3381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98" name="Line 242"/>
            <p:cNvSpPr>
              <a:spLocks noChangeShapeType="1"/>
            </p:cNvSpPr>
            <p:nvPr/>
          </p:nvSpPr>
          <p:spPr bwMode="auto">
            <a:xfrm>
              <a:off x="4283075" y="4594225"/>
              <a:ext cx="533400" cy="34607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99" name="Line 243"/>
            <p:cNvSpPr>
              <a:spLocks noChangeShapeType="1"/>
            </p:cNvSpPr>
            <p:nvPr/>
          </p:nvSpPr>
          <p:spPr bwMode="auto">
            <a:xfrm>
              <a:off x="4549775" y="4514850"/>
              <a:ext cx="1588" cy="7937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719" name="Skupina 91278"/>
          <p:cNvGrpSpPr>
            <a:grpSpLocks/>
          </p:cNvGrpSpPr>
          <p:nvPr/>
        </p:nvGrpSpPr>
        <p:grpSpPr bwMode="auto">
          <a:xfrm>
            <a:off x="3419475" y="2205038"/>
            <a:ext cx="152400" cy="609600"/>
            <a:chOff x="3419475" y="2205038"/>
            <a:chExt cx="152400" cy="609600"/>
          </a:xfrm>
        </p:grpSpPr>
        <p:sp>
          <p:nvSpPr>
            <p:cNvPr id="27987" name="Rectangle 254"/>
            <p:cNvSpPr>
              <a:spLocks noChangeArrowheads="1"/>
            </p:cNvSpPr>
            <p:nvPr/>
          </p:nvSpPr>
          <p:spPr bwMode="auto">
            <a:xfrm rot="-5400000">
              <a:off x="3190875" y="2433638"/>
              <a:ext cx="609600" cy="1524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988" name="Oval 255"/>
            <p:cNvSpPr>
              <a:spLocks noChangeArrowheads="1"/>
            </p:cNvSpPr>
            <p:nvPr/>
          </p:nvSpPr>
          <p:spPr bwMode="auto">
            <a:xfrm rot="-5400000">
              <a:off x="3460750" y="2586038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989" name="Oval 256"/>
            <p:cNvSpPr>
              <a:spLocks noChangeArrowheads="1"/>
            </p:cNvSpPr>
            <p:nvPr/>
          </p:nvSpPr>
          <p:spPr bwMode="auto">
            <a:xfrm rot="-5400000">
              <a:off x="3460750" y="2433638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990" name="Oval 257"/>
            <p:cNvSpPr>
              <a:spLocks noChangeArrowheads="1"/>
            </p:cNvSpPr>
            <p:nvPr/>
          </p:nvSpPr>
          <p:spPr bwMode="auto">
            <a:xfrm rot="-5400000">
              <a:off x="3460750" y="2281238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991" name="Oval 258"/>
            <p:cNvSpPr>
              <a:spLocks noChangeArrowheads="1"/>
            </p:cNvSpPr>
            <p:nvPr/>
          </p:nvSpPr>
          <p:spPr bwMode="auto">
            <a:xfrm rot="-5400000">
              <a:off x="3460750" y="2738438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27720" name="Skupina 91277"/>
          <p:cNvGrpSpPr>
            <a:grpSpLocks/>
          </p:cNvGrpSpPr>
          <p:nvPr/>
        </p:nvGrpSpPr>
        <p:grpSpPr bwMode="auto">
          <a:xfrm>
            <a:off x="3267075" y="4475163"/>
            <a:ext cx="152400" cy="609600"/>
            <a:chOff x="3267075" y="4475163"/>
            <a:chExt cx="152400" cy="609600"/>
          </a:xfrm>
        </p:grpSpPr>
        <p:sp>
          <p:nvSpPr>
            <p:cNvPr id="27982" name="Rectangle 260"/>
            <p:cNvSpPr>
              <a:spLocks noChangeArrowheads="1"/>
            </p:cNvSpPr>
            <p:nvPr/>
          </p:nvSpPr>
          <p:spPr bwMode="auto">
            <a:xfrm rot="-5400000">
              <a:off x="3038475" y="4703763"/>
              <a:ext cx="609600" cy="1524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983" name="Oval 261"/>
            <p:cNvSpPr>
              <a:spLocks noChangeArrowheads="1"/>
            </p:cNvSpPr>
            <p:nvPr/>
          </p:nvSpPr>
          <p:spPr bwMode="auto">
            <a:xfrm rot="-5400000">
              <a:off x="3308350" y="4856163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984" name="Oval 262"/>
            <p:cNvSpPr>
              <a:spLocks noChangeArrowheads="1"/>
            </p:cNvSpPr>
            <p:nvPr/>
          </p:nvSpPr>
          <p:spPr bwMode="auto">
            <a:xfrm rot="-5400000">
              <a:off x="3308350" y="4703763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985" name="Oval 263"/>
            <p:cNvSpPr>
              <a:spLocks noChangeArrowheads="1"/>
            </p:cNvSpPr>
            <p:nvPr/>
          </p:nvSpPr>
          <p:spPr bwMode="auto">
            <a:xfrm rot="-5400000">
              <a:off x="3308350" y="4551363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986" name="Oval 264"/>
            <p:cNvSpPr>
              <a:spLocks noChangeArrowheads="1"/>
            </p:cNvSpPr>
            <p:nvPr/>
          </p:nvSpPr>
          <p:spPr bwMode="auto">
            <a:xfrm rot="-5400000">
              <a:off x="3308350" y="5008563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27721" name="Skupina 91276"/>
          <p:cNvGrpSpPr>
            <a:grpSpLocks/>
          </p:cNvGrpSpPr>
          <p:nvPr/>
        </p:nvGrpSpPr>
        <p:grpSpPr bwMode="auto">
          <a:xfrm>
            <a:off x="468313" y="3289300"/>
            <a:ext cx="942975" cy="1219200"/>
            <a:chOff x="468313" y="3289300"/>
            <a:chExt cx="942975" cy="1219200"/>
          </a:xfrm>
        </p:grpSpPr>
        <p:sp>
          <p:nvSpPr>
            <p:cNvPr id="27976" name="AutoShape 269"/>
            <p:cNvSpPr>
              <a:spLocks noChangeAspect="1" noChangeArrowheads="1"/>
            </p:cNvSpPr>
            <p:nvPr/>
          </p:nvSpPr>
          <p:spPr bwMode="auto">
            <a:xfrm rot="-5400000">
              <a:off x="330201" y="3427412"/>
              <a:ext cx="121920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977" name="Freeform 270"/>
            <p:cNvSpPr>
              <a:spLocks/>
            </p:cNvSpPr>
            <p:nvPr/>
          </p:nvSpPr>
          <p:spPr bwMode="auto">
            <a:xfrm rot="-5400000">
              <a:off x="779146" y="4297362"/>
              <a:ext cx="200025" cy="81280"/>
            </a:xfrm>
            <a:custGeom>
              <a:avLst/>
              <a:gdLst>
                <a:gd name="T0" fmla="*/ 2147483646 w 1889"/>
                <a:gd name="T1" fmla="*/ 905669261 h 770"/>
                <a:gd name="T2" fmla="*/ 2147483646 w 1889"/>
                <a:gd name="T3" fmla="*/ 695130100 h 770"/>
                <a:gd name="T4" fmla="*/ 2087251027 w 1889"/>
                <a:gd name="T5" fmla="*/ 511645250 h 770"/>
                <a:gd name="T6" fmla="*/ 1967343929 w 1889"/>
                <a:gd name="T7" fmla="*/ 356384405 h 770"/>
                <a:gd name="T8" fmla="*/ 1823677481 w 1889"/>
                <a:gd name="T9" fmla="*/ 228177872 h 770"/>
                <a:gd name="T10" fmla="*/ 1492424857 w 1889"/>
                <a:gd name="T11" fmla="*/ 57629420 h 770"/>
                <a:gd name="T12" fmla="*/ 1123172989 w 1889"/>
                <a:gd name="T13" fmla="*/ 0 h 770"/>
                <a:gd name="T14" fmla="*/ 1030568509 w 1889"/>
                <a:gd name="T15" fmla="*/ 1181093 h 770"/>
                <a:gd name="T16" fmla="*/ 936775420 w 1889"/>
                <a:gd name="T17" fmla="*/ 12936504 h 770"/>
                <a:gd name="T18" fmla="*/ 755120847 w 1889"/>
                <a:gd name="T19" fmla="*/ 55278317 h 770"/>
                <a:gd name="T20" fmla="*/ 421491219 w 1889"/>
                <a:gd name="T21" fmla="*/ 224656759 h 770"/>
                <a:gd name="T22" fmla="*/ 280201776 w 1889"/>
                <a:gd name="T23" fmla="*/ 351682304 h 770"/>
                <a:gd name="T24" fmla="*/ 160283453 w 1889"/>
                <a:gd name="T25" fmla="*/ 506943043 h 770"/>
                <a:gd name="T26" fmla="*/ 65301968 w 1889"/>
                <a:gd name="T27" fmla="*/ 691597903 h 770"/>
                <a:gd name="T28" fmla="*/ 0 w 1889"/>
                <a:gd name="T29" fmla="*/ 905669261 h 7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89" h="770">
                  <a:moveTo>
                    <a:pt x="1889" y="770"/>
                  </a:moveTo>
                  <a:lnTo>
                    <a:pt x="1837" y="591"/>
                  </a:lnTo>
                  <a:lnTo>
                    <a:pt x="1758" y="435"/>
                  </a:lnTo>
                  <a:lnTo>
                    <a:pt x="1657" y="303"/>
                  </a:lnTo>
                  <a:lnTo>
                    <a:pt x="1536" y="194"/>
                  </a:lnTo>
                  <a:lnTo>
                    <a:pt x="1257" y="49"/>
                  </a:lnTo>
                  <a:lnTo>
                    <a:pt x="946" y="0"/>
                  </a:lnTo>
                  <a:lnTo>
                    <a:pt x="868" y="1"/>
                  </a:lnTo>
                  <a:lnTo>
                    <a:pt x="789" y="11"/>
                  </a:lnTo>
                  <a:lnTo>
                    <a:pt x="636" y="47"/>
                  </a:lnTo>
                  <a:lnTo>
                    <a:pt x="355" y="191"/>
                  </a:lnTo>
                  <a:lnTo>
                    <a:pt x="236" y="299"/>
                  </a:lnTo>
                  <a:lnTo>
                    <a:pt x="135" y="431"/>
                  </a:lnTo>
                  <a:lnTo>
                    <a:pt x="55" y="588"/>
                  </a:lnTo>
                  <a:lnTo>
                    <a:pt x="0" y="77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78" name="Freeform 271"/>
            <p:cNvSpPr>
              <a:spLocks/>
            </p:cNvSpPr>
            <p:nvPr/>
          </p:nvSpPr>
          <p:spPr bwMode="auto">
            <a:xfrm rot="-5400000">
              <a:off x="779464" y="4078605"/>
              <a:ext cx="199390" cy="81280"/>
            </a:xfrm>
            <a:custGeom>
              <a:avLst/>
              <a:gdLst>
                <a:gd name="T0" fmla="*/ 2147483646 w 1888"/>
                <a:gd name="T1" fmla="*/ 905669261 h 770"/>
                <a:gd name="T2" fmla="*/ 2147483646 w 1888"/>
                <a:gd name="T3" fmla="*/ 695130100 h 770"/>
                <a:gd name="T4" fmla="*/ 2069547594 w 1888"/>
                <a:gd name="T5" fmla="*/ 511645250 h 770"/>
                <a:gd name="T6" fmla="*/ 1950586747 w 1888"/>
                <a:gd name="T7" fmla="*/ 356384405 h 770"/>
                <a:gd name="T8" fmla="*/ 1808058910 w 1888"/>
                <a:gd name="T9" fmla="*/ 228177872 h 770"/>
                <a:gd name="T10" fmla="*/ 1479427332 w 1888"/>
                <a:gd name="T11" fmla="*/ 57629420 h 770"/>
                <a:gd name="T12" fmla="*/ 1113108932 w 1888"/>
                <a:gd name="T13" fmla="*/ 0 h 770"/>
                <a:gd name="T14" fmla="*/ 1022410455 w 1888"/>
                <a:gd name="T15" fmla="*/ 1181093 h 770"/>
                <a:gd name="T16" fmla="*/ 928176291 w 1888"/>
                <a:gd name="T17" fmla="*/ 12936504 h 770"/>
                <a:gd name="T18" fmla="*/ 747961526 w 1888"/>
                <a:gd name="T19" fmla="*/ 55278317 h 770"/>
                <a:gd name="T20" fmla="*/ 416976661 w 1888"/>
                <a:gd name="T21" fmla="*/ 224656759 h 770"/>
                <a:gd name="T22" fmla="*/ 277984405 w 1888"/>
                <a:gd name="T23" fmla="*/ 351682304 h 770"/>
                <a:gd name="T24" fmla="*/ 157841264 w 1888"/>
                <a:gd name="T25" fmla="*/ 506943043 h 770"/>
                <a:gd name="T26" fmla="*/ 63607205 w 1888"/>
                <a:gd name="T27" fmla="*/ 691597903 h 770"/>
                <a:gd name="T28" fmla="*/ 0 w 1888"/>
                <a:gd name="T29" fmla="*/ 905669261 h 7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88" h="770">
                  <a:moveTo>
                    <a:pt x="1888" y="770"/>
                  </a:moveTo>
                  <a:lnTo>
                    <a:pt x="1836" y="591"/>
                  </a:lnTo>
                  <a:lnTo>
                    <a:pt x="1757" y="435"/>
                  </a:lnTo>
                  <a:lnTo>
                    <a:pt x="1656" y="303"/>
                  </a:lnTo>
                  <a:lnTo>
                    <a:pt x="1535" y="194"/>
                  </a:lnTo>
                  <a:lnTo>
                    <a:pt x="1256" y="49"/>
                  </a:lnTo>
                  <a:lnTo>
                    <a:pt x="945" y="0"/>
                  </a:lnTo>
                  <a:lnTo>
                    <a:pt x="868" y="1"/>
                  </a:lnTo>
                  <a:lnTo>
                    <a:pt x="788" y="11"/>
                  </a:lnTo>
                  <a:lnTo>
                    <a:pt x="635" y="47"/>
                  </a:lnTo>
                  <a:lnTo>
                    <a:pt x="354" y="191"/>
                  </a:lnTo>
                  <a:lnTo>
                    <a:pt x="236" y="299"/>
                  </a:lnTo>
                  <a:lnTo>
                    <a:pt x="134" y="431"/>
                  </a:lnTo>
                  <a:lnTo>
                    <a:pt x="54" y="588"/>
                  </a:lnTo>
                  <a:lnTo>
                    <a:pt x="0" y="77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79" name="Freeform 272"/>
            <p:cNvSpPr>
              <a:spLocks/>
            </p:cNvSpPr>
            <p:nvPr/>
          </p:nvSpPr>
          <p:spPr bwMode="auto">
            <a:xfrm rot="-5400000">
              <a:off x="779146" y="3857307"/>
              <a:ext cx="200025" cy="81280"/>
            </a:xfrm>
            <a:custGeom>
              <a:avLst/>
              <a:gdLst>
                <a:gd name="T0" fmla="*/ 2147483646 w 1888"/>
                <a:gd name="T1" fmla="*/ 905669261 h 770"/>
                <a:gd name="T2" fmla="*/ 2147483646 w 1888"/>
                <a:gd name="T3" fmla="*/ 695130100 h 770"/>
                <a:gd name="T4" fmla="*/ 2090573895 w 1888"/>
                <a:gd name="T5" fmla="*/ 511645250 h 770"/>
                <a:gd name="T6" fmla="*/ 1970472444 w 1888"/>
                <a:gd name="T7" fmla="*/ 356384405 h 770"/>
                <a:gd name="T8" fmla="*/ 1826575115 w 1888"/>
                <a:gd name="T9" fmla="*/ 228177872 h 770"/>
                <a:gd name="T10" fmla="*/ 1493602249 w 1888"/>
                <a:gd name="T11" fmla="*/ 57629420 h 770"/>
                <a:gd name="T12" fmla="*/ 1123768208 w 1888"/>
                <a:gd name="T13" fmla="*/ 0 h 770"/>
                <a:gd name="T14" fmla="*/ 1032210472 w 1888"/>
                <a:gd name="T15" fmla="*/ 1181093 h 770"/>
                <a:gd name="T16" fmla="*/ 938261971 w 1888"/>
                <a:gd name="T17" fmla="*/ 12936504 h 770"/>
                <a:gd name="T18" fmla="*/ 756313807 w 1888"/>
                <a:gd name="T19" fmla="*/ 55278317 h 770"/>
                <a:gd name="T20" fmla="*/ 422162298 w 1888"/>
                <a:gd name="T21" fmla="*/ 224656759 h 770"/>
                <a:gd name="T22" fmla="*/ 280644610 w 1888"/>
                <a:gd name="T23" fmla="*/ 351682304 h 770"/>
                <a:gd name="T24" fmla="*/ 159353285 w 1888"/>
                <a:gd name="T25" fmla="*/ 506943043 h 770"/>
                <a:gd name="T26" fmla="*/ 65404785 w 1888"/>
                <a:gd name="T27" fmla="*/ 691597903 h 770"/>
                <a:gd name="T28" fmla="*/ 0 w 1888"/>
                <a:gd name="T29" fmla="*/ 905669261 h 7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88" h="770">
                  <a:moveTo>
                    <a:pt x="1888" y="770"/>
                  </a:moveTo>
                  <a:lnTo>
                    <a:pt x="1837" y="591"/>
                  </a:lnTo>
                  <a:lnTo>
                    <a:pt x="1758" y="435"/>
                  </a:lnTo>
                  <a:lnTo>
                    <a:pt x="1657" y="303"/>
                  </a:lnTo>
                  <a:lnTo>
                    <a:pt x="1536" y="194"/>
                  </a:lnTo>
                  <a:lnTo>
                    <a:pt x="1256" y="49"/>
                  </a:lnTo>
                  <a:lnTo>
                    <a:pt x="945" y="0"/>
                  </a:lnTo>
                  <a:lnTo>
                    <a:pt x="868" y="1"/>
                  </a:lnTo>
                  <a:lnTo>
                    <a:pt x="789" y="11"/>
                  </a:lnTo>
                  <a:lnTo>
                    <a:pt x="636" y="47"/>
                  </a:lnTo>
                  <a:lnTo>
                    <a:pt x="355" y="191"/>
                  </a:lnTo>
                  <a:lnTo>
                    <a:pt x="236" y="299"/>
                  </a:lnTo>
                  <a:lnTo>
                    <a:pt x="134" y="431"/>
                  </a:lnTo>
                  <a:lnTo>
                    <a:pt x="55" y="588"/>
                  </a:lnTo>
                  <a:lnTo>
                    <a:pt x="0" y="77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80" name="Freeform 273"/>
            <p:cNvSpPr>
              <a:spLocks/>
            </p:cNvSpPr>
            <p:nvPr/>
          </p:nvSpPr>
          <p:spPr bwMode="auto">
            <a:xfrm rot="-5400000">
              <a:off x="779146" y="3638232"/>
              <a:ext cx="200025" cy="81280"/>
            </a:xfrm>
            <a:custGeom>
              <a:avLst/>
              <a:gdLst>
                <a:gd name="T0" fmla="*/ 2147483646 w 1888"/>
                <a:gd name="T1" fmla="*/ 905669261 h 770"/>
                <a:gd name="T2" fmla="*/ 2147483646 w 1888"/>
                <a:gd name="T3" fmla="*/ 695130100 h 770"/>
                <a:gd name="T4" fmla="*/ 2089384128 w 1888"/>
                <a:gd name="T5" fmla="*/ 511645250 h 770"/>
                <a:gd name="T6" fmla="*/ 1970472444 w 1888"/>
                <a:gd name="T7" fmla="*/ 356384405 h 770"/>
                <a:gd name="T8" fmla="*/ 1826575115 w 1888"/>
                <a:gd name="T9" fmla="*/ 228177872 h 770"/>
                <a:gd name="T10" fmla="*/ 1493602249 w 1888"/>
                <a:gd name="T11" fmla="*/ 57629420 h 770"/>
                <a:gd name="T12" fmla="*/ 1123768208 w 1888"/>
                <a:gd name="T13" fmla="*/ 0 h 770"/>
                <a:gd name="T14" fmla="*/ 1032210472 w 1888"/>
                <a:gd name="T15" fmla="*/ 1181093 h 770"/>
                <a:gd name="T16" fmla="*/ 938261971 w 1888"/>
                <a:gd name="T17" fmla="*/ 12936504 h 770"/>
                <a:gd name="T18" fmla="*/ 755124040 w 1888"/>
                <a:gd name="T19" fmla="*/ 55278317 h 770"/>
                <a:gd name="T20" fmla="*/ 422162298 w 1888"/>
                <a:gd name="T21" fmla="*/ 224656759 h 770"/>
                <a:gd name="T22" fmla="*/ 280644610 w 1888"/>
                <a:gd name="T23" fmla="*/ 351682304 h 770"/>
                <a:gd name="T24" fmla="*/ 159353285 w 1888"/>
                <a:gd name="T25" fmla="*/ 506943043 h 770"/>
                <a:gd name="T26" fmla="*/ 65404785 w 1888"/>
                <a:gd name="T27" fmla="*/ 691597903 h 770"/>
                <a:gd name="T28" fmla="*/ 0 w 1888"/>
                <a:gd name="T29" fmla="*/ 905669261 h 7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88" h="770">
                  <a:moveTo>
                    <a:pt x="1888" y="770"/>
                  </a:moveTo>
                  <a:lnTo>
                    <a:pt x="1837" y="591"/>
                  </a:lnTo>
                  <a:lnTo>
                    <a:pt x="1757" y="435"/>
                  </a:lnTo>
                  <a:lnTo>
                    <a:pt x="1657" y="303"/>
                  </a:lnTo>
                  <a:lnTo>
                    <a:pt x="1536" y="194"/>
                  </a:lnTo>
                  <a:lnTo>
                    <a:pt x="1256" y="49"/>
                  </a:lnTo>
                  <a:lnTo>
                    <a:pt x="945" y="0"/>
                  </a:lnTo>
                  <a:lnTo>
                    <a:pt x="868" y="1"/>
                  </a:lnTo>
                  <a:lnTo>
                    <a:pt x="789" y="11"/>
                  </a:lnTo>
                  <a:lnTo>
                    <a:pt x="635" y="47"/>
                  </a:lnTo>
                  <a:lnTo>
                    <a:pt x="355" y="191"/>
                  </a:lnTo>
                  <a:lnTo>
                    <a:pt x="236" y="299"/>
                  </a:lnTo>
                  <a:lnTo>
                    <a:pt x="134" y="431"/>
                  </a:lnTo>
                  <a:lnTo>
                    <a:pt x="55" y="588"/>
                  </a:lnTo>
                  <a:lnTo>
                    <a:pt x="0" y="77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81" name="Freeform 274"/>
            <p:cNvSpPr>
              <a:spLocks/>
            </p:cNvSpPr>
            <p:nvPr/>
          </p:nvSpPr>
          <p:spPr bwMode="auto">
            <a:xfrm rot="-5400000">
              <a:off x="779464" y="3416935"/>
              <a:ext cx="199390" cy="81280"/>
            </a:xfrm>
            <a:custGeom>
              <a:avLst/>
              <a:gdLst>
                <a:gd name="T0" fmla="*/ 2147483646 w 1888"/>
                <a:gd name="T1" fmla="*/ 905669261 h 770"/>
                <a:gd name="T2" fmla="*/ 2147483646 w 1888"/>
                <a:gd name="T3" fmla="*/ 695130100 h 770"/>
                <a:gd name="T4" fmla="*/ 2069547594 w 1888"/>
                <a:gd name="T5" fmla="*/ 511645250 h 770"/>
                <a:gd name="T6" fmla="*/ 1950586747 w 1888"/>
                <a:gd name="T7" fmla="*/ 356384405 h 770"/>
                <a:gd name="T8" fmla="*/ 1808058910 w 1888"/>
                <a:gd name="T9" fmla="*/ 228177872 h 770"/>
                <a:gd name="T10" fmla="*/ 1479427332 w 1888"/>
                <a:gd name="T11" fmla="*/ 57629420 h 770"/>
                <a:gd name="T12" fmla="*/ 1113108932 w 1888"/>
                <a:gd name="T13" fmla="*/ 0 h 770"/>
                <a:gd name="T14" fmla="*/ 1022410455 w 1888"/>
                <a:gd name="T15" fmla="*/ 1181093 h 770"/>
                <a:gd name="T16" fmla="*/ 928176291 w 1888"/>
                <a:gd name="T17" fmla="*/ 12936504 h 770"/>
                <a:gd name="T18" fmla="*/ 747961526 w 1888"/>
                <a:gd name="T19" fmla="*/ 55278317 h 770"/>
                <a:gd name="T20" fmla="*/ 416976661 w 1888"/>
                <a:gd name="T21" fmla="*/ 224656759 h 770"/>
                <a:gd name="T22" fmla="*/ 277984405 w 1888"/>
                <a:gd name="T23" fmla="*/ 351682304 h 770"/>
                <a:gd name="T24" fmla="*/ 157841264 w 1888"/>
                <a:gd name="T25" fmla="*/ 506943043 h 770"/>
                <a:gd name="T26" fmla="*/ 63607205 w 1888"/>
                <a:gd name="T27" fmla="*/ 691597903 h 770"/>
                <a:gd name="T28" fmla="*/ 0 w 1888"/>
                <a:gd name="T29" fmla="*/ 905669261 h 7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88" h="770">
                  <a:moveTo>
                    <a:pt x="1888" y="770"/>
                  </a:moveTo>
                  <a:lnTo>
                    <a:pt x="1836" y="591"/>
                  </a:lnTo>
                  <a:lnTo>
                    <a:pt x="1757" y="435"/>
                  </a:lnTo>
                  <a:lnTo>
                    <a:pt x="1656" y="303"/>
                  </a:lnTo>
                  <a:lnTo>
                    <a:pt x="1535" y="194"/>
                  </a:lnTo>
                  <a:lnTo>
                    <a:pt x="1256" y="49"/>
                  </a:lnTo>
                  <a:lnTo>
                    <a:pt x="945" y="0"/>
                  </a:lnTo>
                  <a:lnTo>
                    <a:pt x="868" y="1"/>
                  </a:lnTo>
                  <a:lnTo>
                    <a:pt x="788" y="11"/>
                  </a:lnTo>
                  <a:lnTo>
                    <a:pt x="635" y="47"/>
                  </a:lnTo>
                  <a:lnTo>
                    <a:pt x="354" y="191"/>
                  </a:lnTo>
                  <a:lnTo>
                    <a:pt x="236" y="299"/>
                  </a:lnTo>
                  <a:lnTo>
                    <a:pt x="134" y="431"/>
                  </a:lnTo>
                  <a:lnTo>
                    <a:pt x="54" y="588"/>
                  </a:lnTo>
                  <a:lnTo>
                    <a:pt x="0" y="77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722" name="Text Box 275"/>
          <p:cNvSpPr txBox="1">
            <a:spLocks noChangeArrowheads="1"/>
          </p:cNvSpPr>
          <p:nvPr/>
        </p:nvSpPr>
        <p:spPr bwMode="auto">
          <a:xfrm>
            <a:off x="1763713" y="6165850"/>
            <a:ext cx="5365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00"/>
                </a:solidFill>
                <a:latin typeface="Times New Roman" panose="02020603050405020304" pitchFamily="18" charset="0"/>
              </a:rPr>
              <a:t>3 - 6 km</a:t>
            </a:r>
          </a:p>
        </p:txBody>
      </p:sp>
      <p:grpSp>
        <p:nvGrpSpPr>
          <p:cNvPr id="27723" name="Skupina 91275"/>
          <p:cNvGrpSpPr>
            <a:grpSpLocks/>
          </p:cNvGrpSpPr>
          <p:nvPr/>
        </p:nvGrpSpPr>
        <p:grpSpPr bwMode="auto">
          <a:xfrm>
            <a:off x="1158875" y="3435350"/>
            <a:ext cx="533400" cy="425450"/>
            <a:chOff x="1158875" y="3435350"/>
            <a:chExt cx="533400" cy="425450"/>
          </a:xfrm>
        </p:grpSpPr>
        <p:sp>
          <p:nvSpPr>
            <p:cNvPr id="27968" name="Rectangle 277"/>
            <p:cNvSpPr>
              <a:spLocks noChangeArrowheads="1"/>
            </p:cNvSpPr>
            <p:nvPr/>
          </p:nvSpPr>
          <p:spPr bwMode="auto">
            <a:xfrm>
              <a:off x="1158875" y="3514725"/>
              <a:ext cx="533400" cy="346075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969" name="Line 278"/>
            <p:cNvSpPr>
              <a:spLocks noChangeShapeType="1"/>
            </p:cNvSpPr>
            <p:nvPr/>
          </p:nvSpPr>
          <p:spPr bwMode="auto">
            <a:xfrm>
              <a:off x="1266825" y="3617913"/>
              <a:ext cx="319088" cy="15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70" name="Line 279"/>
            <p:cNvSpPr>
              <a:spLocks noChangeShapeType="1"/>
            </p:cNvSpPr>
            <p:nvPr/>
          </p:nvSpPr>
          <p:spPr bwMode="auto">
            <a:xfrm>
              <a:off x="1266825" y="3756025"/>
              <a:ext cx="319088" cy="15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71" name="Freeform 280"/>
            <p:cNvSpPr>
              <a:spLocks/>
            </p:cNvSpPr>
            <p:nvPr/>
          </p:nvSpPr>
          <p:spPr bwMode="auto">
            <a:xfrm>
              <a:off x="1184275" y="3617913"/>
              <a:ext cx="82550" cy="138113"/>
            </a:xfrm>
            <a:custGeom>
              <a:avLst/>
              <a:gdLst>
                <a:gd name="T0" fmla="*/ 2147483646 w 52"/>
                <a:gd name="T1" fmla="*/ 0 h 87"/>
                <a:gd name="T2" fmla="*/ 2147483646 w 52"/>
                <a:gd name="T3" fmla="*/ 0 h 87"/>
                <a:gd name="T4" fmla="*/ 2147483646 w 52"/>
                <a:gd name="T5" fmla="*/ 2147483646 h 87"/>
                <a:gd name="T6" fmla="*/ 2147483646 w 52"/>
                <a:gd name="T7" fmla="*/ 2147483646 h 87"/>
                <a:gd name="T8" fmla="*/ 2147483646 w 52"/>
                <a:gd name="T9" fmla="*/ 2147483646 h 87"/>
                <a:gd name="T10" fmla="*/ 2147483646 w 52"/>
                <a:gd name="T11" fmla="*/ 2147483646 h 87"/>
                <a:gd name="T12" fmla="*/ 2147483646 w 52"/>
                <a:gd name="T13" fmla="*/ 2147483646 h 87"/>
                <a:gd name="T14" fmla="*/ 2147483646 w 52"/>
                <a:gd name="T15" fmla="*/ 2147483646 h 87"/>
                <a:gd name="T16" fmla="*/ 2147483646 w 52"/>
                <a:gd name="T17" fmla="*/ 2147483646 h 87"/>
                <a:gd name="T18" fmla="*/ 0 w 52"/>
                <a:gd name="T19" fmla="*/ 2147483646 h 87"/>
                <a:gd name="T20" fmla="*/ 0 w 52"/>
                <a:gd name="T21" fmla="*/ 2147483646 h 87"/>
                <a:gd name="T22" fmla="*/ 2147483646 w 52"/>
                <a:gd name="T23" fmla="*/ 2147483646 h 87"/>
                <a:gd name="T24" fmla="*/ 2147483646 w 52"/>
                <a:gd name="T25" fmla="*/ 2147483646 h 87"/>
                <a:gd name="T26" fmla="*/ 2147483646 w 52"/>
                <a:gd name="T27" fmla="*/ 2147483646 h 87"/>
                <a:gd name="T28" fmla="*/ 2147483646 w 52"/>
                <a:gd name="T29" fmla="*/ 2147483646 h 87"/>
                <a:gd name="T30" fmla="*/ 2147483646 w 52"/>
                <a:gd name="T31" fmla="*/ 2147483646 h 87"/>
                <a:gd name="T32" fmla="*/ 2147483646 w 52"/>
                <a:gd name="T33" fmla="*/ 2147483646 h 87"/>
                <a:gd name="T34" fmla="*/ 2147483646 w 52"/>
                <a:gd name="T35" fmla="*/ 2147483646 h 87"/>
                <a:gd name="T36" fmla="*/ 2147483646 w 52"/>
                <a:gd name="T37" fmla="*/ 2147483646 h 87"/>
                <a:gd name="T38" fmla="*/ 2147483646 w 52"/>
                <a:gd name="T39" fmla="*/ 2147483646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87">
                  <a:moveTo>
                    <a:pt x="52" y="0"/>
                  </a:moveTo>
                  <a:lnTo>
                    <a:pt x="42" y="0"/>
                  </a:lnTo>
                  <a:lnTo>
                    <a:pt x="33" y="3"/>
                  </a:lnTo>
                  <a:lnTo>
                    <a:pt x="25" y="5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9" y="17"/>
                  </a:lnTo>
                  <a:lnTo>
                    <a:pt x="5" y="23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1"/>
                  </a:lnTo>
                  <a:lnTo>
                    <a:pt x="7" y="66"/>
                  </a:lnTo>
                  <a:lnTo>
                    <a:pt x="12" y="72"/>
                  </a:lnTo>
                  <a:lnTo>
                    <a:pt x="18" y="77"/>
                  </a:lnTo>
                  <a:lnTo>
                    <a:pt x="25" y="81"/>
                  </a:lnTo>
                  <a:lnTo>
                    <a:pt x="33" y="84"/>
                  </a:lnTo>
                  <a:lnTo>
                    <a:pt x="42" y="86"/>
                  </a:lnTo>
                  <a:lnTo>
                    <a:pt x="52" y="8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72" name="Freeform 281"/>
            <p:cNvSpPr>
              <a:spLocks/>
            </p:cNvSpPr>
            <p:nvPr/>
          </p:nvSpPr>
          <p:spPr bwMode="auto">
            <a:xfrm>
              <a:off x="1585913" y="3617913"/>
              <a:ext cx="82550" cy="138113"/>
            </a:xfrm>
            <a:custGeom>
              <a:avLst/>
              <a:gdLst>
                <a:gd name="T0" fmla="*/ 0 w 52"/>
                <a:gd name="T1" fmla="*/ 0 h 87"/>
                <a:gd name="T2" fmla="*/ 2147483646 w 52"/>
                <a:gd name="T3" fmla="*/ 0 h 87"/>
                <a:gd name="T4" fmla="*/ 2147483646 w 52"/>
                <a:gd name="T5" fmla="*/ 2147483646 h 87"/>
                <a:gd name="T6" fmla="*/ 2147483646 w 52"/>
                <a:gd name="T7" fmla="*/ 2147483646 h 87"/>
                <a:gd name="T8" fmla="*/ 2147483646 w 52"/>
                <a:gd name="T9" fmla="*/ 2147483646 h 87"/>
                <a:gd name="T10" fmla="*/ 2147483646 w 52"/>
                <a:gd name="T11" fmla="*/ 2147483646 h 87"/>
                <a:gd name="T12" fmla="*/ 2147483646 w 52"/>
                <a:gd name="T13" fmla="*/ 2147483646 h 87"/>
                <a:gd name="T14" fmla="*/ 2147483646 w 52"/>
                <a:gd name="T15" fmla="*/ 2147483646 h 87"/>
                <a:gd name="T16" fmla="*/ 2147483646 w 52"/>
                <a:gd name="T17" fmla="*/ 2147483646 h 87"/>
                <a:gd name="T18" fmla="*/ 2147483646 w 52"/>
                <a:gd name="T19" fmla="*/ 2147483646 h 87"/>
                <a:gd name="T20" fmla="*/ 2147483646 w 52"/>
                <a:gd name="T21" fmla="*/ 2147483646 h 87"/>
                <a:gd name="T22" fmla="*/ 2147483646 w 52"/>
                <a:gd name="T23" fmla="*/ 2147483646 h 87"/>
                <a:gd name="T24" fmla="*/ 2147483646 w 52"/>
                <a:gd name="T25" fmla="*/ 2147483646 h 87"/>
                <a:gd name="T26" fmla="*/ 2147483646 w 52"/>
                <a:gd name="T27" fmla="*/ 2147483646 h 87"/>
                <a:gd name="T28" fmla="*/ 2147483646 w 52"/>
                <a:gd name="T29" fmla="*/ 2147483646 h 87"/>
                <a:gd name="T30" fmla="*/ 2147483646 w 52"/>
                <a:gd name="T31" fmla="*/ 2147483646 h 87"/>
                <a:gd name="T32" fmla="*/ 2147483646 w 52"/>
                <a:gd name="T33" fmla="*/ 2147483646 h 87"/>
                <a:gd name="T34" fmla="*/ 2147483646 w 52"/>
                <a:gd name="T35" fmla="*/ 2147483646 h 87"/>
                <a:gd name="T36" fmla="*/ 2147483646 w 52"/>
                <a:gd name="T37" fmla="*/ 2147483646 h 87"/>
                <a:gd name="T38" fmla="*/ 0 w 52"/>
                <a:gd name="T39" fmla="*/ 2147483646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87">
                  <a:moveTo>
                    <a:pt x="0" y="0"/>
                  </a:moveTo>
                  <a:lnTo>
                    <a:pt x="9" y="0"/>
                  </a:lnTo>
                  <a:lnTo>
                    <a:pt x="18" y="3"/>
                  </a:lnTo>
                  <a:lnTo>
                    <a:pt x="26" y="5"/>
                  </a:lnTo>
                  <a:lnTo>
                    <a:pt x="33" y="9"/>
                  </a:lnTo>
                  <a:lnTo>
                    <a:pt x="39" y="12"/>
                  </a:lnTo>
                  <a:lnTo>
                    <a:pt x="43" y="17"/>
                  </a:lnTo>
                  <a:lnTo>
                    <a:pt x="47" y="23"/>
                  </a:lnTo>
                  <a:lnTo>
                    <a:pt x="50" y="28"/>
                  </a:lnTo>
                  <a:lnTo>
                    <a:pt x="52" y="34"/>
                  </a:lnTo>
                  <a:lnTo>
                    <a:pt x="52" y="47"/>
                  </a:lnTo>
                  <a:lnTo>
                    <a:pt x="50" y="54"/>
                  </a:lnTo>
                  <a:lnTo>
                    <a:pt x="48" y="61"/>
                  </a:lnTo>
                  <a:lnTo>
                    <a:pt x="44" y="66"/>
                  </a:lnTo>
                  <a:lnTo>
                    <a:pt x="39" y="72"/>
                  </a:lnTo>
                  <a:lnTo>
                    <a:pt x="34" y="77"/>
                  </a:lnTo>
                  <a:lnTo>
                    <a:pt x="26" y="81"/>
                  </a:lnTo>
                  <a:lnTo>
                    <a:pt x="18" y="84"/>
                  </a:lnTo>
                  <a:lnTo>
                    <a:pt x="9" y="86"/>
                  </a:lnTo>
                  <a:lnTo>
                    <a:pt x="0" y="8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73" name="Line 282"/>
            <p:cNvSpPr>
              <a:spLocks noChangeShapeType="1"/>
            </p:cNvSpPr>
            <p:nvPr/>
          </p:nvSpPr>
          <p:spPr bwMode="auto">
            <a:xfrm flipV="1">
              <a:off x="1158875" y="3514725"/>
              <a:ext cx="533400" cy="3381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74" name="Line 283"/>
            <p:cNvSpPr>
              <a:spLocks noChangeShapeType="1"/>
            </p:cNvSpPr>
            <p:nvPr/>
          </p:nvSpPr>
          <p:spPr bwMode="auto">
            <a:xfrm>
              <a:off x="1158875" y="3514725"/>
              <a:ext cx="533400" cy="34607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75" name="Line 284"/>
            <p:cNvSpPr>
              <a:spLocks noChangeShapeType="1"/>
            </p:cNvSpPr>
            <p:nvPr/>
          </p:nvSpPr>
          <p:spPr bwMode="auto">
            <a:xfrm>
              <a:off x="1425575" y="3435350"/>
              <a:ext cx="1588" cy="7937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724" name="Skupina 91274"/>
          <p:cNvGrpSpPr>
            <a:grpSpLocks/>
          </p:cNvGrpSpPr>
          <p:nvPr/>
        </p:nvGrpSpPr>
        <p:grpSpPr bwMode="auto">
          <a:xfrm>
            <a:off x="3294063" y="2852738"/>
            <a:ext cx="198437" cy="782637"/>
            <a:chOff x="3294063" y="2852738"/>
            <a:chExt cx="198437" cy="782699"/>
          </a:xfrm>
        </p:grpSpPr>
        <p:sp>
          <p:nvSpPr>
            <p:cNvPr id="27965" name="Rectangle 287"/>
            <p:cNvSpPr>
              <a:spLocks noChangeArrowheads="1"/>
            </p:cNvSpPr>
            <p:nvPr/>
          </p:nvSpPr>
          <p:spPr bwMode="auto">
            <a:xfrm rot="-4572722">
              <a:off x="3001963" y="3144838"/>
              <a:ext cx="782637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300" b="1">
                  <a:solidFill>
                    <a:srgbClr val="0033CC"/>
                  </a:solidFill>
                  <a:latin typeface="Arial" panose="020B0604020202020204" pitchFamily="34" charset="0"/>
                </a:rPr>
                <a:t>0 0 0 0 0 0</a:t>
              </a:r>
              <a:endParaRPr lang="cs-CZ" altLang="cs-CZ" sz="800">
                <a:solidFill>
                  <a:srgbClr val="0033CC"/>
                </a:solidFill>
                <a:latin typeface="MapSym-NK-Air" pitchFamily="2" charset="2"/>
              </a:endParaRPr>
            </a:p>
          </p:txBody>
        </p:sp>
        <p:sp>
          <p:nvSpPr>
            <p:cNvPr id="27966" name="Line 288"/>
            <p:cNvSpPr>
              <a:spLocks noChangeShapeType="1"/>
            </p:cNvSpPr>
            <p:nvPr/>
          </p:nvSpPr>
          <p:spPr bwMode="auto">
            <a:xfrm rot="-4572722">
              <a:off x="3018109" y="3257181"/>
              <a:ext cx="723900" cy="1587"/>
            </a:xfrm>
            <a:prstGeom prst="line">
              <a:avLst/>
            </a:prstGeom>
            <a:noFill/>
            <a:ln w="4826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67" name="Line 289"/>
            <p:cNvSpPr>
              <a:spLocks noChangeShapeType="1"/>
            </p:cNvSpPr>
            <p:nvPr/>
          </p:nvSpPr>
          <p:spPr bwMode="auto">
            <a:xfrm rot="-4572722">
              <a:off x="3081320" y="3272693"/>
              <a:ext cx="723900" cy="1587"/>
            </a:xfrm>
            <a:prstGeom prst="line">
              <a:avLst/>
            </a:prstGeom>
            <a:noFill/>
            <a:ln w="4826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725" name="Skupina 91273"/>
          <p:cNvGrpSpPr>
            <a:grpSpLocks/>
          </p:cNvGrpSpPr>
          <p:nvPr/>
        </p:nvGrpSpPr>
        <p:grpSpPr bwMode="auto">
          <a:xfrm>
            <a:off x="3203575" y="3654425"/>
            <a:ext cx="198438" cy="782638"/>
            <a:chOff x="3203575" y="3654425"/>
            <a:chExt cx="198438" cy="782638"/>
          </a:xfrm>
        </p:grpSpPr>
        <p:sp>
          <p:nvSpPr>
            <p:cNvPr id="27962" name="Rectangle 291"/>
            <p:cNvSpPr>
              <a:spLocks noChangeArrowheads="1"/>
            </p:cNvSpPr>
            <p:nvPr/>
          </p:nvSpPr>
          <p:spPr bwMode="auto">
            <a:xfrm rot="-5854259">
              <a:off x="2911475" y="3946525"/>
              <a:ext cx="782638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300" b="1">
                  <a:solidFill>
                    <a:srgbClr val="0033CC"/>
                  </a:solidFill>
                  <a:latin typeface="Arial" panose="020B0604020202020204" pitchFamily="34" charset="0"/>
                </a:rPr>
                <a:t>0 0 0 0 0 0</a:t>
              </a:r>
              <a:endParaRPr lang="cs-CZ" altLang="cs-CZ" sz="800">
                <a:solidFill>
                  <a:srgbClr val="0033CC"/>
                </a:solidFill>
                <a:latin typeface="MapSym-NK-Air" pitchFamily="2" charset="2"/>
              </a:endParaRPr>
            </a:p>
          </p:txBody>
        </p:sp>
        <p:sp>
          <p:nvSpPr>
            <p:cNvPr id="27963" name="Line 292"/>
            <p:cNvSpPr>
              <a:spLocks noChangeShapeType="1"/>
            </p:cNvSpPr>
            <p:nvPr/>
          </p:nvSpPr>
          <p:spPr bwMode="auto">
            <a:xfrm rot="-5854259">
              <a:off x="2933598" y="4062729"/>
              <a:ext cx="723900" cy="1588"/>
            </a:xfrm>
            <a:prstGeom prst="line">
              <a:avLst/>
            </a:prstGeom>
            <a:noFill/>
            <a:ln w="4826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64" name="Line 293"/>
            <p:cNvSpPr>
              <a:spLocks noChangeShapeType="1"/>
            </p:cNvSpPr>
            <p:nvPr/>
          </p:nvSpPr>
          <p:spPr bwMode="auto">
            <a:xfrm rot="-5854259">
              <a:off x="2998118" y="4054153"/>
              <a:ext cx="723900" cy="1588"/>
            </a:xfrm>
            <a:prstGeom prst="line">
              <a:avLst/>
            </a:prstGeom>
            <a:noFill/>
            <a:ln w="4826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726" name="Skupina 91173"/>
          <p:cNvGrpSpPr>
            <a:grpSpLocks/>
          </p:cNvGrpSpPr>
          <p:nvPr/>
        </p:nvGrpSpPr>
        <p:grpSpPr bwMode="auto">
          <a:xfrm>
            <a:off x="3221038" y="5108575"/>
            <a:ext cx="198437" cy="552450"/>
            <a:chOff x="3221038" y="5108575"/>
            <a:chExt cx="198437" cy="552450"/>
          </a:xfrm>
        </p:grpSpPr>
        <p:sp>
          <p:nvSpPr>
            <p:cNvPr id="27959" name="Rectangle 295"/>
            <p:cNvSpPr>
              <a:spLocks noChangeArrowheads="1"/>
            </p:cNvSpPr>
            <p:nvPr/>
          </p:nvSpPr>
          <p:spPr bwMode="auto">
            <a:xfrm rot="-4858841">
              <a:off x="3044032" y="5285581"/>
              <a:ext cx="55245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300" b="1">
                  <a:solidFill>
                    <a:srgbClr val="0033CC"/>
                  </a:solidFill>
                  <a:latin typeface="Arial" panose="020B0604020202020204" pitchFamily="34" charset="0"/>
                </a:rPr>
                <a:t>0 0 0 0 </a:t>
              </a:r>
              <a:endParaRPr lang="cs-CZ" altLang="cs-CZ" sz="800">
                <a:solidFill>
                  <a:srgbClr val="0033CC"/>
                </a:solidFill>
                <a:latin typeface="MapSym-NK-Air" pitchFamily="2" charset="2"/>
              </a:endParaRPr>
            </a:p>
          </p:txBody>
        </p:sp>
        <p:sp>
          <p:nvSpPr>
            <p:cNvPr id="27960" name="Line 296"/>
            <p:cNvSpPr>
              <a:spLocks noChangeShapeType="1"/>
            </p:cNvSpPr>
            <p:nvPr/>
          </p:nvSpPr>
          <p:spPr bwMode="auto">
            <a:xfrm rot="-4858841">
              <a:off x="3055357" y="5391920"/>
              <a:ext cx="508000" cy="1587"/>
            </a:xfrm>
            <a:prstGeom prst="line">
              <a:avLst/>
            </a:prstGeom>
            <a:noFill/>
            <a:ln w="4826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61" name="Line 297"/>
            <p:cNvSpPr>
              <a:spLocks noChangeShapeType="1"/>
            </p:cNvSpPr>
            <p:nvPr/>
          </p:nvSpPr>
          <p:spPr bwMode="auto">
            <a:xfrm rot="-4858841">
              <a:off x="3135033" y="5420154"/>
              <a:ext cx="471488" cy="1587"/>
            </a:xfrm>
            <a:prstGeom prst="line">
              <a:avLst/>
            </a:prstGeom>
            <a:noFill/>
            <a:ln w="4826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727" name="Skupina 91172"/>
          <p:cNvGrpSpPr>
            <a:grpSpLocks/>
          </p:cNvGrpSpPr>
          <p:nvPr/>
        </p:nvGrpSpPr>
        <p:grpSpPr bwMode="auto">
          <a:xfrm>
            <a:off x="3348038" y="1628775"/>
            <a:ext cx="198437" cy="552450"/>
            <a:chOff x="3348038" y="1628775"/>
            <a:chExt cx="198437" cy="552450"/>
          </a:xfrm>
        </p:grpSpPr>
        <p:sp>
          <p:nvSpPr>
            <p:cNvPr id="27956" name="Rectangle 299"/>
            <p:cNvSpPr>
              <a:spLocks noChangeArrowheads="1"/>
            </p:cNvSpPr>
            <p:nvPr/>
          </p:nvSpPr>
          <p:spPr bwMode="auto">
            <a:xfrm rot="-5726420">
              <a:off x="3171032" y="1805781"/>
              <a:ext cx="55245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300" b="1">
                  <a:solidFill>
                    <a:srgbClr val="0033CC"/>
                  </a:solidFill>
                  <a:latin typeface="Arial" panose="020B0604020202020204" pitchFamily="34" charset="0"/>
                </a:rPr>
                <a:t>0 0 0 0 </a:t>
              </a:r>
              <a:endParaRPr lang="cs-CZ" altLang="cs-CZ" sz="800">
                <a:solidFill>
                  <a:srgbClr val="0033CC"/>
                </a:solidFill>
                <a:latin typeface="MapSym-NK-Air" pitchFamily="2" charset="2"/>
              </a:endParaRPr>
            </a:p>
          </p:txBody>
        </p:sp>
        <p:sp>
          <p:nvSpPr>
            <p:cNvPr id="27957" name="Line 300"/>
            <p:cNvSpPr>
              <a:spLocks noChangeShapeType="1"/>
            </p:cNvSpPr>
            <p:nvPr/>
          </p:nvSpPr>
          <p:spPr bwMode="auto">
            <a:xfrm rot="-5726420">
              <a:off x="3184678" y="1914591"/>
              <a:ext cx="508000" cy="1587"/>
            </a:xfrm>
            <a:prstGeom prst="line">
              <a:avLst/>
            </a:prstGeom>
            <a:noFill/>
            <a:ln w="4826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58" name="Line 301"/>
            <p:cNvSpPr>
              <a:spLocks noChangeShapeType="1"/>
            </p:cNvSpPr>
            <p:nvPr/>
          </p:nvSpPr>
          <p:spPr bwMode="auto">
            <a:xfrm rot="-5726420">
              <a:off x="3269459" y="1926594"/>
              <a:ext cx="471488" cy="1587"/>
            </a:xfrm>
            <a:prstGeom prst="line">
              <a:avLst/>
            </a:prstGeom>
            <a:noFill/>
            <a:ln w="4826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728" name="Skupina 21"/>
          <p:cNvGrpSpPr>
            <a:grpSpLocks/>
          </p:cNvGrpSpPr>
          <p:nvPr/>
        </p:nvGrpSpPr>
        <p:grpSpPr bwMode="auto">
          <a:xfrm>
            <a:off x="971550" y="3716338"/>
            <a:ext cx="1150938" cy="406400"/>
            <a:chOff x="971550" y="3716338"/>
            <a:chExt cx="1150938" cy="406401"/>
          </a:xfrm>
        </p:grpSpPr>
        <p:sp>
          <p:nvSpPr>
            <p:cNvPr id="27951" name="Freeform 304"/>
            <p:cNvSpPr>
              <a:spLocks/>
            </p:cNvSpPr>
            <p:nvPr/>
          </p:nvSpPr>
          <p:spPr bwMode="auto">
            <a:xfrm flipH="1">
              <a:off x="971550" y="3716338"/>
              <a:ext cx="168275" cy="303213"/>
            </a:xfrm>
            <a:custGeom>
              <a:avLst/>
              <a:gdLst>
                <a:gd name="T0" fmla="*/ 0 w 1407"/>
                <a:gd name="T1" fmla="*/ 2147483646 h 2865"/>
                <a:gd name="T2" fmla="*/ 561108861 w 1407"/>
                <a:gd name="T3" fmla="*/ 2147483646 h 2865"/>
                <a:gd name="T4" fmla="*/ 1050369919 w 1407"/>
                <a:gd name="T5" fmla="*/ 2147483646 h 2865"/>
                <a:gd name="T6" fmla="*/ 1464364451 w 1407"/>
                <a:gd name="T7" fmla="*/ 2147483646 h 2865"/>
                <a:gd name="T8" fmla="*/ 1804794464 w 1407"/>
                <a:gd name="T9" fmla="*/ 2147483646 h 2865"/>
                <a:gd name="T10" fmla="*/ 2066539469 w 1407"/>
                <a:gd name="T11" fmla="*/ 2147483646 h 2865"/>
                <a:gd name="T12" fmla="*/ 2147483646 w 1407"/>
                <a:gd name="T13" fmla="*/ 2147483646 h 2865"/>
                <a:gd name="T14" fmla="*/ 2147483646 w 1407"/>
                <a:gd name="T15" fmla="*/ 2014014724 h 2865"/>
                <a:gd name="T16" fmla="*/ 2147483646 w 1407"/>
                <a:gd name="T17" fmla="*/ 1698691724 h 2865"/>
                <a:gd name="T18" fmla="*/ 2147483646 w 1407"/>
                <a:gd name="T19" fmla="*/ 1543404758 h 2865"/>
                <a:gd name="T20" fmla="*/ 2147483646 w 1407"/>
                <a:gd name="T21" fmla="*/ 1386930552 h 2865"/>
                <a:gd name="T22" fmla="*/ 2147483646 w 1407"/>
                <a:gd name="T23" fmla="*/ 1083469161 h 2865"/>
                <a:gd name="T24" fmla="*/ 2071674547 w 1407"/>
                <a:gd name="T25" fmla="*/ 800157834 h 2865"/>
                <a:gd name="T26" fmla="*/ 1808227417 w 1407"/>
                <a:gd name="T27" fmla="*/ 544109114 h 2865"/>
                <a:gd name="T28" fmla="*/ 1471215887 w 1407"/>
                <a:gd name="T29" fmla="*/ 327173389 h 2865"/>
                <a:gd name="T30" fmla="*/ 1055504997 w 1407"/>
                <a:gd name="T31" fmla="*/ 157661447 h 2865"/>
                <a:gd name="T32" fmla="*/ 566243940 w 1407"/>
                <a:gd name="T33" fmla="*/ 46236649 h 2865"/>
                <a:gd name="T34" fmla="*/ 0 w 1407"/>
                <a:gd name="T35" fmla="*/ 0 h 28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07" h="2865">
                  <a:moveTo>
                    <a:pt x="0" y="2865"/>
                  </a:moveTo>
                  <a:lnTo>
                    <a:pt x="328" y="2828"/>
                  </a:lnTo>
                  <a:lnTo>
                    <a:pt x="614" y="2734"/>
                  </a:lnTo>
                  <a:lnTo>
                    <a:pt x="856" y="2591"/>
                  </a:lnTo>
                  <a:lnTo>
                    <a:pt x="1055" y="2408"/>
                  </a:lnTo>
                  <a:lnTo>
                    <a:pt x="1208" y="2194"/>
                  </a:lnTo>
                  <a:lnTo>
                    <a:pt x="1318" y="1954"/>
                  </a:lnTo>
                  <a:lnTo>
                    <a:pt x="1384" y="1699"/>
                  </a:lnTo>
                  <a:lnTo>
                    <a:pt x="1407" y="1433"/>
                  </a:lnTo>
                  <a:lnTo>
                    <a:pt x="1403" y="1302"/>
                  </a:lnTo>
                  <a:lnTo>
                    <a:pt x="1386" y="1170"/>
                  </a:lnTo>
                  <a:lnTo>
                    <a:pt x="1320" y="914"/>
                  </a:lnTo>
                  <a:lnTo>
                    <a:pt x="1211" y="675"/>
                  </a:lnTo>
                  <a:lnTo>
                    <a:pt x="1057" y="459"/>
                  </a:lnTo>
                  <a:lnTo>
                    <a:pt x="860" y="276"/>
                  </a:lnTo>
                  <a:lnTo>
                    <a:pt x="617" y="133"/>
                  </a:lnTo>
                  <a:lnTo>
                    <a:pt x="331" y="39"/>
                  </a:lnTo>
                  <a:lnTo>
                    <a:pt x="0" y="0"/>
                  </a:lnTo>
                </a:path>
              </a:pathLst>
            </a:custGeom>
            <a:noFill/>
            <a:ln w="158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52" name="Line 305"/>
            <p:cNvSpPr>
              <a:spLocks noChangeShapeType="1"/>
            </p:cNvSpPr>
            <p:nvPr/>
          </p:nvSpPr>
          <p:spPr bwMode="auto">
            <a:xfrm flipH="1">
              <a:off x="1143000" y="4019551"/>
              <a:ext cx="400050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53" name="Rectangle 306"/>
            <p:cNvSpPr>
              <a:spLocks noChangeArrowheads="1"/>
            </p:cNvSpPr>
            <p:nvPr/>
          </p:nvSpPr>
          <p:spPr bwMode="auto">
            <a:xfrm flipH="1">
              <a:off x="1579563" y="3940176"/>
              <a:ext cx="14446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W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27954" name="Freeform 307"/>
            <p:cNvSpPr>
              <a:spLocks/>
            </p:cNvSpPr>
            <p:nvPr/>
          </p:nvSpPr>
          <p:spPr bwMode="auto">
            <a:xfrm flipH="1">
              <a:off x="2052638" y="3956051"/>
              <a:ext cx="69850" cy="130175"/>
            </a:xfrm>
            <a:custGeom>
              <a:avLst/>
              <a:gdLst>
                <a:gd name="T0" fmla="*/ 1009594468 w 581"/>
                <a:gd name="T1" fmla="*/ 1472380072 h 1224"/>
                <a:gd name="T2" fmla="*/ 0 w 581"/>
                <a:gd name="T3" fmla="*/ 704910068 h 1224"/>
                <a:gd name="T4" fmla="*/ 1006125531 w 581"/>
                <a:gd name="T5" fmla="*/ 0 h 12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1" h="1224">
                  <a:moveTo>
                    <a:pt x="581" y="1224"/>
                  </a:moveTo>
                  <a:lnTo>
                    <a:pt x="0" y="586"/>
                  </a:lnTo>
                  <a:lnTo>
                    <a:pt x="579" y="0"/>
                  </a:lnTo>
                </a:path>
              </a:pathLst>
            </a:custGeom>
            <a:noFill/>
            <a:ln w="158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55" name="Line 308"/>
            <p:cNvSpPr>
              <a:spLocks noChangeShapeType="1"/>
            </p:cNvSpPr>
            <p:nvPr/>
          </p:nvSpPr>
          <p:spPr bwMode="auto">
            <a:xfrm flipH="1">
              <a:off x="1719263" y="4019551"/>
              <a:ext cx="393700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729" name="Freeform 309"/>
          <p:cNvSpPr>
            <a:spLocks/>
          </p:cNvSpPr>
          <p:nvPr/>
        </p:nvSpPr>
        <p:spPr bwMode="auto">
          <a:xfrm rot="-1850795">
            <a:off x="6405563" y="4665663"/>
            <a:ext cx="903287" cy="1139825"/>
          </a:xfrm>
          <a:custGeom>
            <a:avLst/>
            <a:gdLst>
              <a:gd name="T0" fmla="*/ 2147483646 w 355"/>
              <a:gd name="T1" fmla="*/ 2147483646 h 242"/>
              <a:gd name="T2" fmla="*/ 2147483646 w 355"/>
              <a:gd name="T3" fmla="*/ 2147483646 h 242"/>
              <a:gd name="T4" fmla="*/ 2147483646 w 355"/>
              <a:gd name="T5" fmla="*/ 2147483646 h 242"/>
              <a:gd name="T6" fmla="*/ 2147483646 w 355"/>
              <a:gd name="T7" fmla="*/ 2147483646 h 242"/>
              <a:gd name="T8" fmla="*/ 2147483646 w 355"/>
              <a:gd name="T9" fmla="*/ 2147483646 h 242"/>
              <a:gd name="T10" fmla="*/ 2147483646 w 355"/>
              <a:gd name="T11" fmla="*/ 2147483646 h 2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5" h="242">
                <a:moveTo>
                  <a:pt x="98" y="8"/>
                </a:moveTo>
                <a:cubicBezTo>
                  <a:pt x="45" y="16"/>
                  <a:pt x="0" y="61"/>
                  <a:pt x="7" y="99"/>
                </a:cubicBezTo>
                <a:cubicBezTo>
                  <a:pt x="14" y="137"/>
                  <a:pt x="98" y="228"/>
                  <a:pt x="143" y="235"/>
                </a:cubicBezTo>
                <a:cubicBezTo>
                  <a:pt x="188" y="242"/>
                  <a:pt x="249" y="174"/>
                  <a:pt x="279" y="144"/>
                </a:cubicBezTo>
                <a:cubicBezTo>
                  <a:pt x="309" y="114"/>
                  <a:pt x="355" y="76"/>
                  <a:pt x="325" y="53"/>
                </a:cubicBezTo>
                <a:cubicBezTo>
                  <a:pt x="295" y="30"/>
                  <a:pt x="151" y="0"/>
                  <a:pt x="98" y="8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30" name="Rectangle 311"/>
          <p:cNvSpPr>
            <a:spLocks noChangeArrowheads="1"/>
          </p:cNvSpPr>
          <p:nvPr/>
        </p:nvSpPr>
        <p:spPr bwMode="auto">
          <a:xfrm>
            <a:off x="6453188" y="4894263"/>
            <a:ext cx="533400" cy="346075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731" name="Freeform 312"/>
          <p:cNvSpPr>
            <a:spLocks noChangeAspect="1"/>
          </p:cNvSpPr>
          <p:nvPr/>
        </p:nvSpPr>
        <p:spPr bwMode="auto">
          <a:xfrm>
            <a:off x="6448425" y="5054600"/>
            <a:ext cx="539750" cy="190500"/>
          </a:xfrm>
          <a:custGeom>
            <a:avLst/>
            <a:gdLst>
              <a:gd name="T0" fmla="*/ 0 w 239"/>
              <a:gd name="T1" fmla="*/ 2147483646 h 84"/>
              <a:gd name="T2" fmla="*/ 0 w 239"/>
              <a:gd name="T3" fmla="*/ 2147483646 h 84"/>
              <a:gd name="T4" fmla="*/ 2147483646 w 239"/>
              <a:gd name="T5" fmla="*/ 2147483646 h 84"/>
              <a:gd name="T6" fmla="*/ 2147483646 w 239"/>
              <a:gd name="T7" fmla="*/ 2147483646 h 84"/>
              <a:gd name="T8" fmla="*/ 2147483646 w 239"/>
              <a:gd name="T9" fmla="*/ 2147483646 h 84"/>
              <a:gd name="T10" fmla="*/ 2147483646 w 239"/>
              <a:gd name="T11" fmla="*/ 2147483646 h 84"/>
              <a:gd name="T12" fmla="*/ 2147483646 w 239"/>
              <a:gd name="T13" fmla="*/ 2147483646 h 84"/>
              <a:gd name="T14" fmla="*/ 2147483646 w 239"/>
              <a:gd name="T15" fmla="*/ 2147483646 h 84"/>
              <a:gd name="T16" fmla="*/ 2147483646 w 239"/>
              <a:gd name="T17" fmla="*/ 2147483646 h 84"/>
              <a:gd name="T18" fmla="*/ 2147483646 w 239"/>
              <a:gd name="T19" fmla="*/ 2147483646 h 84"/>
              <a:gd name="T20" fmla="*/ 2147483646 w 239"/>
              <a:gd name="T21" fmla="*/ 2147483646 h 84"/>
              <a:gd name="T22" fmla="*/ 2147483646 w 239"/>
              <a:gd name="T23" fmla="*/ 2147483646 h 84"/>
              <a:gd name="T24" fmla="*/ 2147483646 w 239"/>
              <a:gd name="T25" fmla="*/ 2147483646 h 84"/>
              <a:gd name="T26" fmla="*/ 2147483646 w 239"/>
              <a:gd name="T27" fmla="*/ 2147483646 h 84"/>
              <a:gd name="T28" fmla="*/ 2147483646 w 239"/>
              <a:gd name="T29" fmla="*/ 2147483646 h 84"/>
              <a:gd name="T30" fmla="*/ 2147483646 w 239"/>
              <a:gd name="T31" fmla="*/ 2147483646 h 84"/>
              <a:gd name="T32" fmla="*/ 2147483646 w 239"/>
              <a:gd name="T33" fmla="*/ 2147483646 h 84"/>
              <a:gd name="T34" fmla="*/ 2147483646 w 239"/>
              <a:gd name="T35" fmla="*/ 2147483646 h 84"/>
              <a:gd name="T36" fmla="*/ 2147483646 w 239"/>
              <a:gd name="T37" fmla="*/ 2147483646 h 84"/>
              <a:gd name="T38" fmla="*/ 2147483646 w 239"/>
              <a:gd name="T39" fmla="*/ 0 h 84"/>
              <a:gd name="T40" fmla="*/ 2147483646 w 239"/>
              <a:gd name="T41" fmla="*/ 0 h 84"/>
              <a:gd name="T42" fmla="*/ 2147483646 w 239"/>
              <a:gd name="T43" fmla="*/ 0 h 84"/>
              <a:gd name="T44" fmla="*/ 2147483646 w 239"/>
              <a:gd name="T45" fmla="*/ 0 h 84"/>
              <a:gd name="T46" fmla="*/ 2147483646 w 239"/>
              <a:gd name="T47" fmla="*/ 2147483646 h 84"/>
              <a:gd name="T48" fmla="*/ 2147483646 w 239"/>
              <a:gd name="T49" fmla="*/ 2147483646 h 84"/>
              <a:gd name="T50" fmla="*/ 2147483646 w 239"/>
              <a:gd name="T51" fmla="*/ 2147483646 h 84"/>
              <a:gd name="T52" fmla="*/ 2147483646 w 239"/>
              <a:gd name="T53" fmla="*/ 2147483646 h 84"/>
              <a:gd name="T54" fmla="*/ 2147483646 w 239"/>
              <a:gd name="T55" fmla="*/ 2147483646 h 84"/>
              <a:gd name="T56" fmla="*/ 2147483646 w 239"/>
              <a:gd name="T57" fmla="*/ 2147483646 h 84"/>
              <a:gd name="T58" fmla="*/ 2147483646 w 239"/>
              <a:gd name="T59" fmla="*/ 2147483646 h 84"/>
              <a:gd name="T60" fmla="*/ 2147483646 w 239"/>
              <a:gd name="T61" fmla="*/ 2147483646 h 84"/>
              <a:gd name="T62" fmla="*/ 2147483646 w 239"/>
              <a:gd name="T63" fmla="*/ 2147483646 h 84"/>
              <a:gd name="T64" fmla="*/ 2147483646 w 239"/>
              <a:gd name="T65" fmla="*/ 2147483646 h 84"/>
              <a:gd name="T66" fmla="*/ 2147483646 w 239"/>
              <a:gd name="T67" fmla="*/ 2147483646 h 84"/>
              <a:gd name="T68" fmla="*/ 2147483646 w 239"/>
              <a:gd name="T69" fmla="*/ 2147483646 h 84"/>
              <a:gd name="T70" fmla="*/ 2147483646 w 239"/>
              <a:gd name="T71" fmla="*/ 2147483646 h 84"/>
              <a:gd name="T72" fmla="*/ 2147483646 w 239"/>
              <a:gd name="T73" fmla="*/ 2147483646 h 84"/>
              <a:gd name="T74" fmla="*/ 2147483646 w 239"/>
              <a:gd name="T75" fmla="*/ 2147483646 h 84"/>
              <a:gd name="T76" fmla="*/ 2147483646 w 239"/>
              <a:gd name="T77" fmla="*/ 2147483646 h 84"/>
              <a:gd name="T78" fmla="*/ 2147483646 w 239"/>
              <a:gd name="T79" fmla="*/ 2147483646 h 84"/>
              <a:gd name="T80" fmla="*/ 2147483646 w 239"/>
              <a:gd name="T81" fmla="*/ 2147483646 h 8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9" h="84">
                <a:moveTo>
                  <a:pt x="0" y="84"/>
                </a:moveTo>
                <a:lnTo>
                  <a:pt x="0" y="78"/>
                </a:lnTo>
                <a:lnTo>
                  <a:pt x="1" y="72"/>
                </a:lnTo>
                <a:lnTo>
                  <a:pt x="2" y="66"/>
                </a:lnTo>
                <a:lnTo>
                  <a:pt x="4" y="59"/>
                </a:lnTo>
                <a:lnTo>
                  <a:pt x="6" y="53"/>
                </a:lnTo>
                <a:lnTo>
                  <a:pt x="9" y="47"/>
                </a:lnTo>
                <a:lnTo>
                  <a:pt x="13" y="41"/>
                </a:lnTo>
                <a:lnTo>
                  <a:pt x="17" y="36"/>
                </a:lnTo>
                <a:lnTo>
                  <a:pt x="22" y="30"/>
                </a:lnTo>
                <a:lnTo>
                  <a:pt x="27" y="25"/>
                </a:lnTo>
                <a:lnTo>
                  <a:pt x="34" y="20"/>
                </a:lnTo>
                <a:lnTo>
                  <a:pt x="41" y="16"/>
                </a:lnTo>
                <a:lnTo>
                  <a:pt x="48" y="13"/>
                </a:lnTo>
                <a:lnTo>
                  <a:pt x="65" y="7"/>
                </a:lnTo>
                <a:lnTo>
                  <a:pt x="72" y="5"/>
                </a:lnTo>
                <a:lnTo>
                  <a:pt x="81" y="3"/>
                </a:lnTo>
                <a:lnTo>
                  <a:pt x="89" y="3"/>
                </a:lnTo>
                <a:lnTo>
                  <a:pt x="98" y="1"/>
                </a:lnTo>
                <a:lnTo>
                  <a:pt x="108" y="0"/>
                </a:lnTo>
                <a:lnTo>
                  <a:pt x="116" y="0"/>
                </a:lnTo>
                <a:lnTo>
                  <a:pt x="125" y="0"/>
                </a:lnTo>
                <a:lnTo>
                  <a:pt x="134" y="0"/>
                </a:lnTo>
                <a:lnTo>
                  <a:pt x="143" y="1"/>
                </a:lnTo>
                <a:lnTo>
                  <a:pt x="151" y="2"/>
                </a:lnTo>
                <a:lnTo>
                  <a:pt x="160" y="3"/>
                </a:lnTo>
                <a:lnTo>
                  <a:pt x="167" y="5"/>
                </a:lnTo>
                <a:lnTo>
                  <a:pt x="186" y="10"/>
                </a:lnTo>
                <a:lnTo>
                  <a:pt x="195" y="13"/>
                </a:lnTo>
                <a:lnTo>
                  <a:pt x="203" y="17"/>
                </a:lnTo>
                <a:lnTo>
                  <a:pt x="210" y="22"/>
                </a:lnTo>
                <a:lnTo>
                  <a:pt x="216" y="27"/>
                </a:lnTo>
                <a:lnTo>
                  <a:pt x="222" y="32"/>
                </a:lnTo>
                <a:lnTo>
                  <a:pt x="226" y="38"/>
                </a:lnTo>
                <a:lnTo>
                  <a:pt x="230" y="44"/>
                </a:lnTo>
                <a:lnTo>
                  <a:pt x="232" y="51"/>
                </a:lnTo>
                <a:lnTo>
                  <a:pt x="235" y="57"/>
                </a:lnTo>
                <a:lnTo>
                  <a:pt x="237" y="63"/>
                </a:lnTo>
                <a:lnTo>
                  <a:pt x="237" y="71"/>
                </a:lnTo>
                <a:lnTo>
                  <a:pt x="238" y="77"/>
                </a:lnTo>
                <a:lnTo>
                  <a:pt x="239" y="84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32" name="Freeform 313"/>
          <p:cNvSpPr>
            <a:spLocks noChangeAspect="1"/>
          </p:cNvSpPr>
          <p:nvPr/>
        </p:nvSpPr>
        <p:spPr bwMode="auto">
          <a:xfrm>
            <a:off x="6562725" y="4802188"/>
            <a:ext cx="69850" cy="66675"/>
          </a:xfrm>
          <a:custGeom>
            <a:avLst/>
            <a:gdLst>
              <a:gd name="T0" fmla="*/ 0 w 35"/>
              <a:gd name="T1" fmla="*/ 2147483646 h 33"/>
              <a:gd name="T2" fmla="*/ 2147483646 w 35"/>
              <a:gd name="T3" fmla="*/ 2147483646 h 33"/>
              <a:gd name="T4" fmla="*/ 2147483646 w 35"/>
              <a:gd name="T5" fmla="*/ 2147483646 h 33"/>
              <a:gd name="T6" fmla="*/ 2147483646 w 35"/>
              <a:gd name="T7" fmla="*/ 2147483646 h 33"/>
              <a:gd name="T8" fmla="*/ 2147483646 w 35"/>
              <a:gd name="T9" fmla="*/ 0 h 33"/>
              <a:gd name="T10" fmla="*/ 2147483646 w 35"/>
              <a:gd name="T11" fmla="*/ 2147483646 h 33"/>
              <a:gd name="T12" fmla="*/ 2147483646 w 35"/>
              <a:gd name="T13" fmla="*/ 2147483646 h 33"/>
              <a:gd name="T14" fmla="*/ 2147483646 w 35"/>
              <a:gd name="T15" fmla="*/ 2147483646 h 33"/>
              <a:gd name="T16" fmla="*/ 2147483646 w 35"/>
              <a:gd name="T17" fmla="*/ 2147483646 h 33"/>
              <a:gd name="T18" fmla="*/ 2147483646 w 35"/>
              <a:gd name="T19" fmla="*/ 2147483646 h 33"/>
              <a:gd name="T20" fmla="*/ 2147483646 w 35"/>
              <a:gd name="T21" fmla="*/ 2147483646 h 33"/>
              <a:gd name="T22" fmla="*/ 2147483646 w 35"/>
              <a:gd name="T23" fmla="*/ 2147483646 h 33"/>
              <a:gd name="T24" fmla="*/ 2147483646 w 35"/>
              <a:gd name="T25" fmla="*/ 2147483646 h 33"/>
              <a:gd name="T26" fmla="*/ 2147483646 w 35"/>
              <a:gd name="T27" fmla="*/ 2147483646 h 33"/>
              <a:gd name="T28" fmla="*/ 2147483646 w 35"/>
              <a:gd name="T29" fmla="*/ 2147483646 h 33"/>
              <a:gd name="T30" fmla="*/ 2147483646 w 35"/>
              <a:gd name="T31" fmla="*/ 2147483646 h 33"/>
              <a:gd name="T32" fmla="*/ 0 w 35"/>
              <a:gd name="T33" fmla="*/ 2147483646 h 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5" h="33">
                <a:moveTo>
                  <a:pt x="0" y="17"/>
                </a:moveTo>
                <a:lnTo>
                  <a:pt x="2" y="10"/>
                </a:lnTo>
                <a:lnTo>
                  <a:pt x="5" y="5"/>
                </a:lnTo>
                <a:lnTo>
                  <a:pt x="11" y="1"/>
                </a:lnTo>
                <a:lnTo>
                  <a:pt x="18" y="0"/>
                </a:lnTo>
                <a:lnTo>
                  <a:pt x="24" y="1"/>
                </a:lnTo>
                <a:lnTo>
                  <a:pt x="30" y="5"/>
                </a:lnTo>
                <a:lnTo>
                  <a:pt x="34" y="10"/>
                </a:lnTo>
                <a:lnTo>
                  <a:pt x="35" y="17"/>
                </a:lnTo>
                <a:lnTo>
                  <a:pt x="34" y="23"/>
                </a:lnTo>
                <a:lnTo>
                  <a:pt x="30" y="28"/>
                </a:lnTo>
                <a:lnTo>
                  <a:pt x="24" y="32"/>
                </a:lnTo>
                <a:lnTo>
                  <a:pt x="18" y="33"/>
                </a:lnTo>
                <a:lnTo>
                  <a:pt x="11" y="32"/>
                </a:lnTo>
                <a:lnTo>
                  <a:pt x="5" y="28"/>
                </a:lnTo>
                <a:lnTo>
                  <a:pt x="2" y="23"/>
                </a:lnTo>
                <a:lnTo>
                  <a:pt x="0" y="17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733" name="Freeform 314"/>
          <p:cNvSpPr>
            <a:spLocks noChangeAspect="1"/>
          </p:cNvSpPr>
          <p:nvPr/>
        </p:nvSpPr>
        <p:spPr bwMode="auto">
          <a:xfrm>
            <a:off x="6684963" y="4802188"/>
            <a:ext cx="69850" cy="66675"/>
          </a:xfrm>
          <a:custGeom>
            <a:avLst/>
            <a:gdLst>
              <a:gd name="T0" fmla="*/ 0 w 34"/>
              <a:gd name="T1" fmla="*/ 2147483646 h 33"/>
              <a:gd name="T2" fmla="*/ 2147483646 w 34"/>
              <a:gd name="T3" fmla="*/ 2147483646 h 33"/>
              <a:gd name="T4" fmla="*/ 2147483646 w 34"/>
              <a:gd name="T5" fmla="*/ 2147483646 h 33"/>
              <a:gd name="T6" fmla="*/ 2147483646 w 34"/>
              <a:gd name="T7" fmla="*/ 2147483646 h 33"/>
              <a:gd name="T8" fmla="*/ 2147483646 w 34"/>
              <a:gd name="T9" fmla="*/ 0 h 33"/>
              <a:gd name="T10" fmla="*/ 2147483646 w 34"/>
              <a:gd name="T11" fmla="*/ 2147483646 h 33"/>
              <a:gd name="T12" fmla="*/ 2147483646 w 34"/>
              <a:gd name="T13" fmla="*/ 2147483646 h 33"/>
              <a:gd name="T14" fmla="*/ 2147483646 w 34"/>
              <a:gd name="T15" fmla="*/ 2147483646 h 33"/>
              <a:gd name="T16" fmla="*/ 2147483646 w 34"/>
              <a:gd name="T17" fmla="*/ 2147483646 h 33"/>
              <a:gd name="T18" fmla="*/ 2147483646 w 34"/>
              <a:gd name="T19" fmla="*/ 2147483646 h 33"/>
              <a:gd name="T20" fmla="*/ 2147483646 w 34"/>
              <a:gd name="T21" fmla="*/ 2147483646 h 33"/>
              <a:gd name="T22" fmla="*/ 2147483646 w 34"/>
              <a:gd name="T23" fmla="*/ 2147483646 h 33"/>
              <a:gd name="T24" fmla="*/ 2147483646 w 34"/>
              <a:gd name="T25" fmla="*/ 2147483646 h 33"/>
              <a:gd name="T26" fmla="*/ 2147483646 w 34"/>
              <a:gd name="T27" fmla="*/ 2147483646 h 33"/>
              <a:gd name="T28" fmla="*/ 2147483646 w 34"/>
              <a:gd name="T29" fmla="*/ 2147483646 h 33"/>
              <a:gd name="T30" fmla="*/ 2147483646 w 34"/>
              <a:gd name="T31" fmla="*/ 2147483646 h 33"/>
              <a:gd name="T32" fmla="*/ 0 w 34"/>
              <a:gd name="T33" fmla="*/ 2147483646 h 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33">
                <a:moveTo>
                  <a:pt x="0" y="17"/>
                </a:moveTo>
                <a:lnTo>
                  <a:pt x="1" y="10"/>
                </a:lnTo>
                <a:lnTo>
                  <a:pt x="5" y="5"/>
                </a:lnTo>
                <a:lnTo>
                  <a:pt x="10" y="1"/>
                </a:lnTo>
                <a:lnTo>
                  <a:pt x="17" y="0"/>
                </a:lnTo>
                <a:lnTo>
                  <a:pt x="24" y="1"/>
                </a:lnTo>
                <a:lnTo>
                  <a:pt x="29" y="5"/>
                </a:lnTo>
                <a:lnTo>
                  <a:pt x="33" y="10"/>
                </a:lnTo>
                <a:lnTo>
                  <a:pt x="34" y="17"/>
                </a:lnTo>
                <a:lnTo>
                  <a:pt x="33" y="23"/>
                </a:lnTo>
                <a:lnTo>
                  <a:pt x="29" y="28"/>
                </a:lnTo>
                <a:lnTo>
                  <a:pt x="24" y="32"/>
                </a:lnTo>
                <a:lnTo>
                  <a:pt x="17" y="33"/>
                </a:lnTo>
                <a:lnTo>
                  <a:pt x="10" y="32"/>
                </a:lnTo>
                <a:lnTo>
                  <a:pt x="5" y="28"/>
                </a:lnTo>
                <a:lnTo>
                  <a:pt x="1" y="23"/>
                </a:lnTo>
                <a:lnTo>
                  <a:pt x="0" y="17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734" name="Freeform 315"/>
          <p:cNvSpPr>
            <a:spLocks noChangeAspect="1"/>
          </p:cNvSpPr>
          <p:nvPr/>
        </p:nvSpPr>
        <p:spPr bwMode="auto">
          <a:xfrm>
            <a:off x="6807200" y="4802188"/>
            <a:ext cx="69850" cy="66675"/>
          </a:xfrm>
          <a:custGeom>
            <a:avLst/>
            <a:gdLst>
              <a:gd name="T0" fmla="*/ 0 w 35"/>
              <a:gd name="T1" fmla="*/ 2147483646 h 33"/>
              <a:gd name="T2" fmla="*/ 2147483646 w 35"/>
              <a:gd name="T3" fmla="*/ 2147483646 h 33"/>
              <a:gd name="T4" fmla="*/ 2147483646 w 35"/>
              <a:gd name="T5" fmla="*/ 2147483646 h 33"/>
              <a:gd name="T6" fmla="*/ 2147483646 w 35"/>
              <a:gd name="T7" fmla="*/ 2147483646 h 33"/>
              <a:gd name="T8" fmla="*/ 2147483646 w 35"/>
              <a:gd name="T9" fmla="*/ 0 h 33"/>
              <a:gd name="T10" fmla="*/ 2147483646 w 35"/>
              <a:gd name="T11" fmla="*/ 2147483646 h 33"/>
              <a:gd name="T12" fmla="*/ 2147483646 w 35"/>
              <a:gd name="T13" fmla="*/ 2147483646 h 33"/>
              <a:gd name="T14" fmla="*/ 2147483646 w 35"/>
              <a:gd name="T15" fmla="*/ 2147483646 h 33"/>
              <a:gd name="T16" fmla="*/ 2147483646 w 35"/>
              <a:gd name="T17" fmla="*/ 2147483646 h 33"/>
              <a:gd name="T18" fmla="*/ 2147483646 w 35"/>
              <a:gd name="T19" fmla="*/ 2147483646 h 33"/>
              <a:gd name="T20" fmla="*/ 2147483646 w 35"/>
              <a:gd name="T21" fmla="*/ 2147483646 h 33"/>
              <a:gd name="T22" fmla="*/ 2147483646 w 35"/>
              <a:gd name="T23" fmla="*/ 2147483646 h 33"/>
              <a:gd name="T24" fmla="*/ 2147483646 w 35"/>
              <a:gd name="T25" fmla="*/ 2147483646 h 33"/>
              <a:gd name="T26" fmla="*/ 2147483646 w 35"/>
              <a:gd name="T27" fmla="*/ 2147483646 h 33"/>
              <a:gd name="T28" fmla="*/ 2147483646 w 35"/>
              <a:gd name="T29" fmla="*/ 2147483646 h 33"/>
              <a:gd name="T30" fmla="*/ 2147483646 w 35"/>
              <a:gd name="T31" fmla="*/ 2147483646 h 33"/>
              <a:gd name="T32" fmla="*/ 0 w 35"/>
              <a:gd name="T33" fmla="*/ 2147483646 h 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5" h="33">
                <a:moveTo>
                  <a:pt x="0" y="17"/>
                </a:moveTo>
                <a:lnTo>
                  <a:pt x="1" y="10"/>
                </a:lnTo>
                <a:lnTo>
                  <a:pt x="5" y="5"/>
                </a:lnTo>
                <a:lnTo>
                  <a:pt x="11" y="1"/>
                </a:lnTo>
                <a:lnTo>
                  <a:pt x="17" y="0"/>
                </a:lnTo>
                <a:lnTo>
                  <a:pt x="24" y="1"/>
                </a:lnTo>
                <a:lnTo>
                  <a:pt x="30" y="5"/>
                </a:lnTo>
                <a:lnTo>
                  <a:pt x="33" y="10"/>
                </a:lnTo>
                <a:lnTo>
                  <a:pt x="35" y="17"/>
                </a:lnTo>
                <a:lnTo>
                  <a:pt x="33" y="23"/>
                </a:lnTo>
                <a:lnTo>
                  <a:pt x="30" y="28"/>
                </a:lnTo>
                <a:lnTo>
                  <a:pt x="24" y="32"/>
                </a:lnTo>
                <a:lnTo>
                  <a:pt x="17" y="33"/>
                </a:lnTo>
                <a:lnTo>
                  <a:pt x="11" y="32"/>
                </a:lnTo>
                <a:lnTo>
                  <a:pt x="5" y="28"/>
                </a:lnTo>
                <a:lnTo>
                  <a:pt x="1" y="23"/>
                </a:lnTo>
                <a:lnTo>
                  <a:pt x="0" y="17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7735" name="Skupina 91139"/>
          <p:cNvGrpSpPr>
            <a:grpSpLocks/>
          </p:cNvGrpSpPr>
          <p:nvPr/>
        </p:nvGrpSpPr>
        <p:grpSpPr bwMode="auto">
          <a:xfrm>
            <a:off x="4013200" y="1631950"/>
            <a:ext cx="290513" cy="374650"/>
            <a:chOff x="4013966" y="1631972"/>
            <a:chExt cx="290513" cy="375309"/>
          </a:xfrm>
        </p:grpSpPr>
        <p:sp>
          <p:nvSpPr>
            <p:cNvPr id="27940" name="Freeform 318"/>
            <p:cNvSpPr>
              <a:spLocks noChangeAspect="1"/>
            </p:cNvSpPr>
            <p:nvPr/>
          </p:nvSpPr>
          <p:spPr bwMode="auto">
            <a:xfrm rot="-6036254">
              <a:off x="4127238" y="1769543"/>
              <a:ext cx="63970" cy="290513"/>
            </a:xfrm>
            <a:custGeom>
              <a:avLst/>
              <a:gdLst>
                <a:gd name="T0" fmla="*/ 0 w 1532"/>
                <a:gd name="T1" fmla="*/ 496260390 h 7029"/>
                <a:gd name="T2" fmla="*/ 26064393 w 1532"/>
                <a:gd name="T3" fmla="*/ 470138275 h 7029"/>
                <a:gd name="T4" fmla="*/ 48706140 w 1532"/>
                <a:gd name="T5" fmla="*/ 442038075 h 7029"/>
                <a:gd name="T6" fmla="*/ 67780641 w 1532"/>
                <a:gd name="T7" fmla="*/ 412315029 h 7029"/>
                <a:gd name="T8" fmla="*/ 83578976 w 1532"/>
                <a:gd name="T9" fmla="*/ 381109246 h 7029"/>
                <a:gd name="T10" fmla="*/ 95736742 w 1532"/>
                <a:gd name="T11" fmla="*/ 348984435 h 7029"/>
                <a:gd name="T12" fmla="*/ 104473700 w 1532"/>
                <a:gd name="T13" fmla="*/ 315872276 h 7029"/>
                <a:gd name="T14" fmla="*/ 109714813 w 1532"/>
                <a:gd name="T15" fmla="*/ 282266423 h 7029"/>
                <a:gd name="T16" fmla="*/ 111535077 w 1532"/>
                <a:gd name="T17" fmla="*/ 248165223 h 7029"/>
                <a:gd name="T18" fmla="*/ 111243914 w 1532"/>
                <a:gd name="T19" fmla="*/ 231291415 h 7029"/>
                <a:gd name="T20" fmla="*/ 109861293 w 1532"/>
                <a:gd name="T21" fmla="*/ 214347551 h 7029"/>
                <a:gd name="T22" fmla="*/ 104691623 w 1532"/>
                <a:gd name="T23" fmla="*/ 180740045 h 7029"/>
                <a:gd name="T24" fmla="*/ 96027948 w 1532"/>
                <a:gd name="T25" fmla="*/ 147699636 h 7029"/>
                <a:gd name="T26" fmla="*/ 83796900 w 1532"/>
                <a:gd name="T27" fmla="*/ 115292950 h 7029"/>
                <a:gd name="T28" fmla="*/ 68216531 w 1532"/>
                <a:gd name="T29" fmla="*/ 84298987 h 7029"/>
                <a:gd name="T30" fmla="*/ 48924106 w 1532"/>
                <a:gd name="T31" fmla="*/ 54434176 h 7029"/>
                <a:gd name="T32" fmla="*/ 26282317 w 1532"/>
                <a:gd name="T33" fmla="*/ 26333935 h 7029"/>
                <a:gd name="T34" fmla="*/ 0 w 1532"/>
                <a:gd name="T35" fmla="*/ 0 h 70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32" h="7029">
                  <a:moveTo>
                    <a:pt x="0" y="7029"/>
                  </a:moveTo>
                  <a:lnTo>
                    <a:pt x="358" y="6659"/>
                  </a:lnTo>
                  <a:lnTo>
                    <a:pt x="669" y="6261"/>
                  </a:lnTo>
                  <a:lnTo>
                    <a:pt x="931" y="5840"/>
                  </a:lnTo>
                  <a:lnTo>
                    <a:pt x="1148" y="5398"/>
                  </a:lnTo>
                  <a:lnTo>
                    <a:pt x="1315" y="4943"/>
                  </a:lnTo>
                  <a:lnTo>
                    <a:pt x="1435" y="4474"/>
                  </a:lnTo>
                  <a:lnTo>
                    <a:pt x="1507" y="3998"/>
                  </a:lnTo>
                  <a:lnTo>
                    <a:pt x="1532" y="3515"/>
                  </a:lnTo>
                  <a:lnTo>
                    <a:pt x="1528" y="3276"/>
                  </a:lnTo>
                  <a:lnTo>
                    <a:pt x="1509" y="3036"/>
                  </a:lnTo>
                  <a:lnTo>
                    <a:pt x="1438" y="2560"/>
                  </a:lnTo>
                  <a:lnTo>
                    <a:pt x="1319" y="2092"/>
                  </a:lnTo>
                  <a:lnTo>
                    <a:pt x="1151" y="1633"/>
                  </a:lnTo>
                  <a:lnTo>
                    <a:pt x="937" y="1194"/>
                  </a:lnTo>
                  <a:lnTo>
                    <a:pt x="672" y="771"/>
                  </a:lnTo>
                  <a:lnTo>
                    <a:pt x="361" y="373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41" name="Line 319"/>
            <p:cNvSpPr>
              <a:spLocks noChangeAspect="1" noChangeShapeType="1"/>
            </p:cNvSpPr>
            <p:nvPr/>
          </p:nvSpPr>
          <p:spPr bwMode="auto">
            <a:xfrm rot="-6036254">
              <a:off x="4001016" y="1759048"/>
              <a:ext cx="253747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42" name="Line 320"/>
            <p:cNvSpPr>
              <a:spLocks noChangeAspect="1" noChangeShapeType="1"/>
            </p:cNvSpPr>
            <p:nvPr/>
          </p:nvSpPr>
          <p:spPr bwMode="auto">
            <a:xfrm rot="15563746" flipH="1">
              <a:off x="4173260" y="1916631"/>
              <a:ext cx="6823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43" name="Line 321"/>
            <p:cNvSpPr>
              <a:spLocks noChangeAspect="1" noChangeShapeType="1"/>
            </p:cNvSpPr>
            <p:nvPr/>
          </p:nvSpPr>
          <p:spPr bwMode="auto">
            <a:xfrm rot="15563746" flipH="1">
              <a:off x="4140980" y="1918336"/>
              <a:ext cx="6823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44" name="Line 322"/>
            <p:cNvSpPr>
              <a:spLocks noChangeAspect="1" noChangeShapeType="1"/>
            </p:cNvSpPr>
            <p:nvPr/>
          </p:nvSpPr>
          <p:spPr bwMode="auto">
            <a:xfrm rot="15563746" flipH="1">
              <a:off x="4206716" y="1921214"/>
              <a:ext cx="6823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45" name="Line 323"/>
            <p:cNvSpPr>
              <a:spLocks noChangeAspect="1" noChangeShapeType="1"/>
            </p:cNvSpPr>
            <p:nvPr/>
          </p:nvSpPr>
          <p:spPr bwMode="auto">
            <a:xfrm rot="15563746" flipH="1">
              <a:off x="4241350" y="1932085"/>
              <a:ext cx="6823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46" name="Line 324"/>
            <p:cNvSpPr>
              <a:spLocks noChangeAspect="1" noChangeShapeType="1"/>
            </p:cNvSpPr>
            <p:nvPr/>
          </p:nvSpPr>
          <p:spPr bwMode="auto">
            <a:xfrm rot="15563746" flipH="1">
              <a:off x="4078383" y="1932225"/>
              <a:ext cx="6823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47" name="Line 325"/>
            <p:cNvSpPr>
              <a:spLocks noChangeAspect="1" noChangeShapeType="1"/>
            </p:cNvSpPr>
            <p:nvPr/>
          </p:nvSpPr>
          <p:spPr bwMode="auto">
            <a:xfrm rot="15563746" flipH="1">
              <a:off x="4109485" y="1924232"/>
              <a:ext cx="6823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48" name="Line 326"/>
            <p:cNvSpPr>
              <a:spLocks noChangeAspect="1" noChangeShapeType="1"/>
            </p:cNvSpPr>
            <p:nvPr/>
          </p:nvSpPr>
          <p:spPr bwMode="auto">
            <a:xfrm rot="15563746" flipH="1">
              <a:off x="4049243" y="1950697"/>
              <a:ext cx="6823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49" name="Line 327"/>
            <p:cNvSpPr>
              <a:spLocks noChangeAspect="1" noChangeShapeType="1"/>
            </p:cNvSpPr>
            <p:nvPr/>
          </p:nvSpPr>
          <p:spPr bwMode="auto">
            <a:xfrm rot="15563746" flipH="1">
              <a:off x="4021937" y="1972096"/>
              <a:ext cx="68234" cy="213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50" name="Freeform 328"/>
            <p:cNvSpPr>
              <a:spLocks noChangeAspect="1"/>
            </p:cNvSpPr>
            <p:nvPr/>
          </p:nvSpPr>
          <p:spPr bwMode="auto">
            <a:xfrm rot="-6036254">
              <a:off x="4091100" y="1618059"/>
              <a:ext cx="31985" cy="59812"/>
            </a:xfrm>
            <a:custGeom>
              <a:avLst/>
              <a:gdLst>
                <a:gd name="T0" fmla="*/ 0 w 725"/>
                <a:gd name="T1" fmla="*/ 0 h 1445"/>
                <a:gd name="T2" fmla="*/ 62253398 w 725"/>
                <a:gd name="T3" fmla="*/ 51202880 h 1445"/>
                <a:gd name="T4" fmla="*/ 0 w 725"/>
                <a:gd name="T5" fmla="*/ 102477659 h 14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5" h="1445">
                  <a:moveTo>
                    <a:pt x="0" y="0"/>
                  </a:moveTo>
                  <a:lnTo>
                    <a:pt x="725" y="722"/>
                  </a:lnTo>
                  <a:lnTo>
                    <a:pt x="0" y="144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736" name="Skupina 91136"/>
          <p:cNvGrpSpPr>
            <a:grpSpLocks/>
          </p:cNvGrpSpPr>
          <p:nvPr/>
        </p:nvGrpSpPr>
        <p:grpSpPr bwMode="auto">
          <a:xfrm>
            <a:off x="3646488" y="5408613"/>
            <a:ext cx="349250" cy="384175"/>
            <a:chOff x="3646791" y="5407900"/>
            <a:chExt cx="348335" cy="384847"/>
          </a:xfrm>
        </p:grpSpPr>
        <p:sp>
          <p:nvSpPr>
            <p:cNvPr id="27929" name="Freeform 330"/>
            <p:cNvSpPr>
              <a:spLocks noChangeAspect="1"/>
            </p:cNvSpPr>
            <p:nvPr/>
          </p:nvSpPr>
          <p:spPr bwMode="auto">
            <a:xfrm rot="7800895">
              <a:off x="3817885" y="5397578"/>
              <a:ext cx="63970" cy="290513"/>
            </a:xfrm>
            <a:custGeom>
              <a:avLst/>
              <a:gdLst>
                <a:gd name="T0" fmla="*/ 0 w 1532"/>
                <a:gd name="T1" fmla="*/ 496260390 h 7029"/>
                <a:gd name="T2" fmla="*/ 26064393 w 1532"/>
                <a:gd name="T3" fmla="*/ 470138275 h 7029"/>
                <a:gd name="T4" fmla="*/ 48706140 w 1532"/>
                <a:gd name="T5" fmla="*/ 442038075 h 7029"/>
                <a:gd name="T6" fmla="*/ 67780641 w 1532"/>
                <a:gd name="T7" fmla="*/ 412315029 h 7029"/>
                <a:gd name="T8" fmla="*/ 83578976 w 1532"/>
                <a:gd name="T9" fmla="*/ 381109246 h 7029"/>
                <a:gd name="T10" fmla="*/ 95736742 w 1532"/>
                <a:gd name="T11" fmla="*/ 348984435 h 7029"/>
                <a:gd name="T12" fmla="*/ 104473700 w 1532"/>
                <a:gd name="T13" fmla="*/ 315872276 h 7029"/>
                <a:gd name="T14" fmla="*/ 109714813 w 1532"/>
                <a:gd name="T15" fmla="*/ 282266423 h 7029"/>
                <a:gd name="T16" fmla="*/ 111535077 w 1532"/>
                <a:gd name="T17" fmla="*/ 248165223 h 7029"/>
                <a:gd name="T18" fmla="*/ 111243914 w 1532"/>
                <a:gd name="T19" fmla="*/ 231291415 h 7029"/>
                <a:gd name="T20" fmla="*/ 109861293 w 1532"/>
                <a:gd name="T21" fmla="*/ 214347551 h 7029"/>
                <a:gd name="T22" fmla="*/ 104691623 w 1532"/>
                <a:gd name="T23" fmla="*/ 180740045 h 7029"/>
                <a:gd name="T24" fmla="*/ 96027948 w 1532"/>
                <a:gd name="T25" fmla="*/ 147699636 h 7029"/>
                <a:gd name="T26" fmla="*/ 83796900 w 1532"/>
                <a:gd name="T27" fmla="*/ 115292950 h 7029"/>
                <a:gd name="T28" fmla="*/ 68216531 w 1532"/>
                <a:gd name="T29" fmla="*/ 84298987 h 7029"/>
                <a:gd name="T30" fmla="*/ 48924106 w 1532"/>
                <a:gd name="T31" fmla="*/ 54434176 h 7029"/>
                <a:gd name="T32" fmla="*/ 26282317 w 1532"/>
                <a:gd name="T33" fmla="*/ 26333935 h 7029"/>
                <a:gd name="T34" fmla="*/ 0 w 1532"/>
                <a:gd name="T35" fmla="*/ 0 h 70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32" h="7029">
                  <a:moveTo>
                    <a:pt x="0" y="7029"/>
                  </a:moveTo>
                  <a:lnTo>
                    <a:pt x="358" y="6659"/>
                  </a:lnTo>
                  <a:lnTo>
                    <a:pt x="669" y="6261"/>
                  </a:lnTo>
                  <a:lnTo>
                    <a:pt x="931" y="5840"/>
                  </a:lnTo>
                  <a:lnTo>
                    <a:pt x="1148" y="5398"/>
                  </a:lnTo>
                  <a:lnTo>
                    <a:pt x="1315" y="4943"/>
                  </a:lnTo>
                  <a:lnTo>
                    <a:pt x="1435" y="4474"/>
                  </a:lnTo>
                  <a:lnTo>
                    <a:pt x="1507" y="3998"/>
                  </a:lnTo>
                  <a:lnTo>
                    <a:pt x="1532" y="3515"/>
                  </a:lnTo>
                  <a:lnTo>
                    <a:pt x="1528" y="3276"/>
                  </a:lnTo>
                  <a:lnTo>
                    <a:pt x="1509" y="3036"/>
                  </a:lnTo>
                  <a:lnTo>
                    <a:pt x="1438" y="2560"/>
                  </a:lnTo>
                  <a:lnTo>
                    <a:pt x="1319" y="2092"/>
                  </a:lnTo>
                  <a:lnTo>
                    <a:pt x="1151" y="1633"/>
                  </a:lnTo>
                  <a:lnTo>
                    <a:pt x="937" y="1194"/>
                  </a:lnTo>
                  <a:lnTo>
                    <a:pt x="672" y="771"/>
                  </a:lnTo>
                  <a:lnTo>
                    <a:pt x="361" y="373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30" name="Line 331"/>
            <p:cNvSpPr>
              <a:spLocks noChangeAspect="1" noChangeShapeType="1"/>
            </p:cNvSpPr>
            <p:nvPr/>
          </p:nvSpPr>
          <p:spPr bwMode="auto">
            <a:xfrm rot="7800895">
              <a:off x="3622489" y="5665874"/>
              <a:ext cx="253747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31" name="Line 332"/>
            <p:cNvSpPr>
              <a:spLocks noChangeAspect="1" noChangeShapeType="1"/>
            </p:cNvSpPr>
            <p:nvPr/>
          </p:nvSpPr>
          <p:spPr bwMode="auto">
            <a:xfrm rot="7800895" flipH="1">
              <a:off x="3786616" y="5504452"/>
              <a:ext cx="6823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32" name="Line 333"/>
            <p:cNvSpPr>
              <a:spLocks noChangeAspect="1" noChangeShapeType="1"/>
            </p:cNvSpPr>
            <p:nvPr/>
          </p:nvSpPr>
          <p:spPr bwMode="auto">
            <a:xfrm rot="7800895" flipH="1">
              <a:off x="3808414" y="5528321"/>
              <a:ext cx="6823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33" name="Line 334"/>
            <p:cNvSpPr>
              <a:spLocks noChangeAspect="1" noChangeShapeType="1"/>
            </p:cNvSpPr>
            <p:nvPr/>
          </p:nvSpPr>
          <p:spPr bwMode="auto">
            <a:xfrm rot="7800895" flipH="1">
              <a:off x="3768931" y="5475684"/>
              <a:ext cx="6823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34" name="Line 335"/>
            <p:cNvSpPr>
              <a:spLocks noChangeAspect="1" noChangeShapeType="1"/>
            </p:cNvSpPr>
            <p:nvPr/>
          </p:nvSpPr>
          <p:spPr bwMode="auto">
            <a:xfrm rot="7800895" flipH="1">
              <a:off x="3755359" y="5442017"/>
              <a:ext cx="6823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35" name="Line 336"/>
            <p:cNvSpPr>
              <a:spLocks noChangeAspect="1" noChangeShapeType="1"/>
            </p:cNvSpPr>
            <p:nvPr/>
          </p:nvSpPr>
          <p:spPr bwMode="auto">
            <a:xfrm rot="7800895" flipH="1">
              <a:off x="3858865" y="5567893"/>
              <a:ext cx="6823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36" name="Line 337"/>
            <p:cNvSpPr>
              <a:spLocks noChangeAspect="1" noChangeShapeType="1"/>
            </p:cNvSpPr>
            <p:nvPr/>
          </p:nvSpPr>
          <p:spPr bwMode="auto">
            <a:xfrm rot="7800895" flipH="1">
              <a:off x="3832954" y="5548924"/>
              <a:ext cx="6823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37" name="Line 338"/>
            <p:cNvSpPr>
              <a:spLocks noChangeAspect="1" noChangeShapeType="1"/>
            </p:cNvSpPr>
            <p:nvPr/>
          </p:nvSpPr>
          <p:spPr bwMode="auto">
            <a:xfrm rot="7800895" flipH="1">
              <a:off x="3891632" y="5578697"/>
              <a:ext cx="6823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38" name="Line 339"/>
            <p:cNvSpPr>
              <a:spLocks noChangeAspect="1" noChangeShapeType="1"/>
            </p:cNvSpPr>
            <p:nvPr/>
          </p:nvSpPr>
          <p:spPr bwMode="auto">
            <a:xfrm rot="7800895" flipH="1">
              <a:off x="3926322" y="5584480"/>
              <a:ext cx="68234" cy="213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39" name="Freeform 340"/>
            <p:cNvSpPr>
              <a:spLocks noChangeAspect="1"/>
            </p:cNvSpPr>
            <p:nvPr/>
          </p:nvSpPr>
          <p:spPr bwMode="auto">
            <a:xfrm rot="7800895">
              <a:off x="3660704" y="5722523"/>
              <a:ext cx="31985" cy="59812"/>
            </a:xfrm>
            <a:custGeom>
              <a:avLst/>
              <a:gdLst>
                <a:gd name="T0" fmla="*/ 0 w 725"/>
                <a:gd name="T1" fmla="*/ 0 h 1445"/>
                <a:gd name="T2" fmla="*/ 62253398 w 725"/>
                <a:gd name="T3" fmla="*/ 51202880 h 1445"/>
                <a:gd name="T4" fmla="*/ 0 w 725"/>
                <a:gd name="T5" fmla="*/ 102477659 h 14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5" h="1445">
                  <a:moveTo>
                    <a:pt x="0" y="0"/>
                  </a:moveTo>
                  <a:lnTo>
                    <a:pt x="725" y="722"/>
                  </a:lnTo>
                  <a:lnTo>
                    <a:pt x="0" y="144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737" name="Rectangle 341"/>
          <p:cNvSpPr>
            <a:spLocks noChangeArrowheads="1"/>
          </p:cNvSpPr>
          <p:nvPr/>
        </p:nvSpPr>
        <p:spPr bwMode="auto">
          <a:xfrm>
            <a:off x="1258888" y="4016375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800" b="1">
                <a:latin typeface="Arial" panose="020B0604020202020204" pitchFamily="34" charset="0"/>
              </a:rPr>
              <a:t>Withdraw</a:t>
            </a:r>
            <a:endParaRPr lang="cs-CZ" altLang="cs-CZ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latin typeface="Arial" panose="020B0604020202020204" pitchFamily="34" charset="0"/>
              </a:rPr>
              <a:t>odejít</a:t>
            </a:r>
            <a:endParaRPr lang="en-US" altLang="cs-CZ" sz="800">
              <a:latin typeface="Arial" panose="020B0604020202020204" pitchFamily="34" charset="0"/>
            </a:endParaRPr>
          </a:p>
        </p:txBody>
      </p:sp>
      <p:sp>
        <p:nvSpPr>
          <p:cNvPr id="27738" name="Text Box 362"/>
          <p:cNvSpPr txBox="1">
            <a:spLocks noChangeArrowheads="1"/>
          </p:cNvSpPr>
          <p:nvPr/>
        </p:nvSpPr>
        <p:spPr bwMode="auto">
          <a:xfrm>
            <a:off x="879475" y="3127375"/>
            <a:ext cx="1295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latin typeface="Arial" panose="020B0604020202020204" pitchFamily="34" charset="0"/>
              </a:rPr>
              <a:t>Předsunuté postavení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Forward Position</a:t>
            </a:r>
          </a:p>
        </p:txBody>
      </p:sp>
      <p:grpSp>
        <p:nvGrpSpPr>
          <p:cNvPr id="27739" name="Skupina 91135"/>
          <p:cNvGrpSpPr>
            <a:grpSpLocks/>
          </p:cNvGrpSpPr>
          <p:nvPr/>
        </p:nvGrpSpPr>
        <p:grpSpPr bwMode="auto">
          <a:xfrm>
            <a:off x="5975350" y="3795713"/>
            <a:ext cx="290513" cy="384175"/>
            <a:chOff x="5976037" y="3795699"/>
            <a:chExt cx="290513" cy="384616"/>
          </a:xfrm>
        </p:grpSpPr>
        <p:sp>
          <p:nvSpPr>
            <p:cNvPr id="27918" name="Freeform 364"/>
            <p:cNvSpPr>
              <a:spLocks noChangeAspect="1"/>
            </p:cNvSpPr>
            <p:nvPr/>
          </p:nvSpPr>
          <p:spPr bwMode="auto">
            <a:xfrm rot="-6666742">
              <a:off x="6089309" y="3924741"/>
              <a:ext cx="63970" cy="290513"/>
            </a:xfrm>
            <a:custGeom>
              <a:avLst/>
              <a:gdLst>
                <a:gd name="T0" fmla="*/ 0 w 1532"/>
                <a:gd name="T1" fmla="*/ 496260390 h 7029"/>
                <a:gd name="T2" fmla="*/ 26064393 w 1532"/>
                <a:gd name="T3" fmla="*/ 470138275 h 7029"/>
                <a:gd name="T4" fmla="*/ 48706140 w 1532"/>
                <a:gd name="T5" fmla="*/ 442038075 h 7029"/>
                <a:gd name="T6" fmla="*/ 67780641 w 1532"/>
                <a:gd name="T7" fmla="*/ 412315029 h 7029"/>
                <a:gd name="T8" fmla="*/ 83578976 w 1532"/>
                <a:gd name="T9" fmla="*/ 381109246 h 7029"/>
                <a:gd name="T10" fmla="*/ 95736742 w 1532"/>
                <a:gd name="T11" fmla="*/ 348984435 h 7029"/>
                <a:gd name="T12" fmla="*/ 104473700 w 1532"/>
                <a:gd name="T13" fmla="*/ 315872276 h 7029"/>
                <a:gd name="T14" fmla="*/ 109714813 w 1532"/>
                <a:gd name="T15" fmla="*/ 282266423 h 7029"/>
                <a:gd name="T16" fmla="*/ 111535077 w 1532"/>
                <a:gd name="T17" fmla="*/ 248165223 h 7029"/>
                <a:gd name="T18" fmla="*/ 111243914 w 1532"/>
                <a:gd name="T19" fmla="*/ 231291415 h 7029"/>
                <a:gd name="T20" fmla="*/ 109861293 w 1532"/>
                <a:gd name="T21" fmla="*/ 214347551 h 7029"/>
                <a:gd name="T22" fmla="*/ 104691623 w 1532"/>
                <a:gd name="T23" fmla="*/ 180740045 h 7029"/>
                <a:gd name="T24" fmla="*/ 96027948 w 1532"/>
                <a:gd name="T25" fmla="*/ 147699636 h 7029"/>
                <a:gd name="T26" fmla="*/ 83796900 w 1532"/>
                <a:gd name="T27" fmla="*/ 115292950 h 7029"/>
                <a:gd name="T28" fmla="*/ 68216531 w 1532"/>
                <a:gd name="T29" fmla="*/ 84298987 h 7029"/>
                <a:gd name="T30" fmla="*/ 48924106 w 1532"/>
                <a:gd name="T31" fmla="*/ 54434176 h 7029"/>
                <a:gd name="T32" fmla="*/ 26282317 w 1532"/>
                <a:gd name="T33" fmla="*/ 26333935 h 7029"/>
                <a:gd name="T34" fmla="*/ 0 w 1532"/>
                <a:gd name="T35" fmla="*/ 0 h 70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32" h="7029">
                  <a:moveTo>
                    <a:pt x="0" y="7029"/>
                  </a:moveTo>
                  <a:lnTo>
                    <a:pt x="358" y="6659"/>
                  </a:lnTo>
                  <a:lnTo>
                    <a:pt x="669" y="6261"/>
                  </a:lnTo>
                  <a:lnTo>
                    <a:pt x="931" y="5840"/>
                  </a:lnTo>
                  <a:lnTo>
                    <a:pt x="1148" y="5398"/>
                  </a:lnTo>
                  <a:lnTo>
                    <a:pt x="1315" y="4943"/>
                  </a:lnTo>
                  <a:lnTo>
                    <a:pt x="1435" y="4474"/>
                  </a:lnTo>
                  <a:lnTo>
                    <a:pt x="1507" y="3998"/>
                  </a:lnTo>
                  <a:lnTo>
                    <a:pt x="1532" y="3515"/>
                  </a:lnTo>
                  <a:lnTo>
                    <a:pt x="1528" y="3276"/>
                  </a:lnTo>
                  <a:lnTo>
                    <a:pt x="1509" y="3036"/>
                  </a:lnTo>
                  <a:lnTo>
                    <a:pt x="1438" y="2560"/>
                  </a:lnTo>
                  <a:lnTo>
                    <a:pt x="1319" y="2092"/>
                  </a:lnTo>
                  <a:lnTo>
                    <a:pt x="1151" y="1633"/>
                  </a:lnTo>
                  <a:lnTo>
                    <a:pt x="937" y="1194"/>
                  </a:lnTo>
                  <a:lnTo>
                    <a:pt x="672" y="771"/>
                  </a:lnTo>
                  <a:lnTo>
                    <a:pt x="361" y="37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19" name="Line 365"/>
            <p:cNvSpPr>
              <a:spLocks noChangeAspect="1" noChangeShapeType="1"/>
            </p:cNvSpPr>
            <p:nvPr/>
          </p:nvSpPr>
          <p:spPr bwMode="auto">
            <a:xfrm rot="-6666742">
              <a:off x="5935208" y="3922572"/>
              <a:ext cx="25374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20" name="Line 366"/>
            <p:cNvSpPr>
              <a:spLocks noChangeAspect="1" noChangeShapeType="1"/>
            </p:cNvSpPr>
            <p:nvPr/>
          </p:nvSpPr>
          <p:spPr bwMode="auto">
            <a:xfrm rot="14933258" flipH="1">
              <a:off x="6134857" y="4063016"/>
              <a:ext cx="6823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21" name="Line 367"/>
            <p:cNvSpPr>
              <a:spLocks noChangeAspect="1" noChangeShapeType="1"/>
            </p:cNvSpPr>
            <p:nvPr/>
          </p:nvSpPr>
          <p:spPr bwMode="auto">
            <a:xfrm rot="14933258" flipH="1">
              <a:off x="6103430" y="4070579"/>
              <a:ext cx="6823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22" name="Line 368"/>
            <p:cNvSpPr>
              <a:spLocks noChangeAspect="1" noChangeShapeType="1"/>
            </p:cNvSpPr>
            <p:nvPr/>
          </p:nvSpPr>
          <p:spPr bwMode="auto">
            <a:xfrm rot="14933258" flipH="1">
              <a:off x="6168589" y="4061421"/>
              <a:ext cx="6823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23" name="Line 369"/>
            <p:cNvSpPr>
              <a:spLocks noChangeAspect="1" noChangeShapeType="1"/>
            </p:cNvSpPr>
            <p:nvPr/>
          </p:nvSpPr>
          <p:spPr bwMode="auto">
            <a:xfrm rot="14933258" flipH="1">
              <a:off x="6204624" y="4065793"/>
              <a:ext cx="6823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24" name="Line 370"/>
            <p:cNvSpPr>
              <a:spLocks noChangeAspect="1" noChangeShapeType="1"/>
            </p:cNvSpPr>
            <p:nvPr/>
          </p:nvSpPr>
          <p:spPr bwMode="auto">
            <a:xfrm rot="14933258" flipH="1">
              <a:off x="6044416" y="4095651"/>
              <a:ext cx="6823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25" name="Line 371"/>
            <p:cNvSpPr>
              <a:spLocks noChangeAspect="1" noChangeShapeType="1"/>
            </p:cNvSpPr>
            <p:nvPr/>
          </p:nvSpPr>
          <p:spPr bwMode="auto">
            <a:xfrm rot="14933258" flipH="1">
              <a:off x="6073539" y="4082121"/>
              <a:ext cx="6823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26" name="Line 372"/>
            <p:cNvSpPr>
              <a:spLocks noChangeAspect="1" noChangeShapeType="1"/>
            </p:cNvSpPr>
            <p:nvPr/>
          </p:nvSpPr>
          <p:spPr bwMode="auto">
            <a:xfrm rot="14933258" flipH="1">
              <a:off x="6019133" y="4119128"/>
              <a:ext cx="6823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27" name="Line 373"/>
            <p:cNvSpPr>
              <a:spLocks noChangeAspect="1" noChangeShapeType="1"/>
            </p:cNvSpPr>
            <p:nvPr/>
          </p:nvSpPr>
          <p:spPr bwMode="auto">
            <a:xfrm rot="14933258" flipH="1">
              <a:off x="5996383" y="4145130"/>
              <a:ext cx="68234" cy="213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28" name="Freeform 374"/>
            <p:cNvSpPr>
              <a:spLocks noChangeAspect="1"/>
            </p:cNvSpPr>
            <p:nvPr/>
          </p:nvSpPr>
          <p:spPr bwMode="auto">
            <a:xfrm rot="-6666742">
              <a:off x="6005381" y="3787240"/>
              <a:ext cx="31985" cy="59812"/>
            </a:xfrm>
            <a:custGeom>
              <a:avLst/>
              <a:gdLst>
                <a:gd name="T0" fmla="*/ 0 w 725"/>
                <a:gd name="T1" fmla="*/ 0 h 1445"/>
                <a:gd name="T2" fmla="*/ 62253398 w 725"/>
                <a:gd name="T3" fmla="*/ 51202880 h 1445"/>
                <a:gd name="T4" fmla="*/ 0 w 725"/>
                <a:gd name="T5" fmla="*/ 102477659 h 14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5" h="1445">
                  <a:moveTo>
                    <a:pt x="0" y="0"/>
                  </a:moveTo>
                  <a:lnTo>
                    <a:pt x="725" y="722"/>
                  </a:lnTo>
                  <a:lnTo>
                    <a:pt x="0" y="144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740" name="Freeform 375"/>
          <p:cNvSpPr>
            <a:spLocks/>
          </p:cNvSpPr>
          <p:nvPr/>
        </p:nvSpPr>
        <p:spPr bwMode="auto">
          <a:xfrm>
            <a:off x="7164388" y="4724400"/>
            <a:ext cx="1200150" cy="947738"/>
          </a:xfrm>
          <a:custGeom>
            <a:avLst/>
            <a:gdLst>
              <a:gd name="T0" fmla="*/ 2147483646 w 756"/>
              <a:gd name="T1" fmla="*/ 2147483646 h 597"/>
              <a:gd name="T2" fmla="*/ 2147483646 w 756"/>
              <a:gd name="T3" fmla="*/ 2147483646 h 597"/>
              <a:gd name="T4" fmla="*/ 2147483646 w 756"/>
              <a:gd name="T5" fmla="*/ 2147483646 h 597"/>
              <a:gd name="T6" fmla="*/ 2147483646 w 756"/>
              <a:gd name="T7" fmla="*/ 2147483646 h 597"/>
              <a:gd name="T8" fmla="*/ 2147483646 w 756"/>
              <a:gd name="T9" fmla="*/ 2147483646 h 597"/>
              <a:gd name="T10" fmla="*/ 2147483646 w 756"/>
              <a:gd name="T11" fmla="*/ 2147483646 h 597"/>
              <a:gd name="T12" fmla="*/ 2147483646 w 756"/>
              <a:gd name="T13" fmla="*/ 2147483646 h 597"/>
              <a:gd name="T14" fmla="*/ 2147483646 w 756"/>
              <a:gd name="T15" fmla="*/ 2147483646 h 5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56" h="597">
                <a:moveTo>
                  <a:pt x="567" y="30"/>
                </a:moveTo>
                <a:cubicBezTo>
                  <a:pt x="491" y="7"/>
                  <a:pt x="340" y="0"/>
                  <a:pt x="249" y="30"/>
                </a:cubicBezTo>
                <a:cubicBezTo>
                  <a:pt x="158" y="60"/>
                  <a:pt x="46" y="136"/>
                  <a:pt x="23" y="212"/>
                </a:cubicBezTo>
                <a:cubicBezTo>
                  <a:pt x="0" y="288"/>
                  <a:pt x="53" y="423"/>
                  <a:pt x="113" y="484"/>
                </a:cubicBezTo>
                <a:cubicBezTo>
                  <a:pt x="173" y="545"/>
                  <a:pt x="287" y="568"/>
                  <a:pt x="385" y="575"/>
                </a:cubicBezTo>
                <a:cubicBezTo>
                  <a:pt x="483" y="582"/>
                  <a:pt x="650" y="597"/>
                  <a:pt x="703" y="529"/>
                </a:cubicBezTo>
                <a:cubicBezTo>
                  <a:pt x="756" y="461"/>
                  <a:pt x="726" y="249"/>
                  <a:pt x="703" y="166"/>
                </a:cubicBezTo>
                <a:cubicBezTo>
                  <a:pt x="680" y="83"/>
                  <a:pt x="643" y="53"/>
                  <a:pt x="567" y="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7741" name="Skupina 30"/>
          <p:cNvGrpSpPr>
            <a:grpSpLocks/>
          </p:cNvGrpSpPr>
          <p:nvPr/>
        </p:nvGrpSpPr>
        <p:grpSpPr bwMode="auto">
          <a:xfrm>
            <a:off x="7564438" y="4949825"/>
            <a:ext cx="533400" cy="458788"/>
            <a:chOff x="7564438" y="4949825"/>
            <a:chExt cx="533400" cy="458788"/>
          </a:xfrm>
        </p:grpSpPr>
        <p:sp>
          <p:nvSpPr>
            <p:cNvPr id="27909" name="Line 377"/>
            <p:cNvSpPr>
              <a:spLocks noChangeShapeType="1"/>
            </p:cNvSpPr>
            <p:nvPr/>
          </p:nvSpPr>
          <p:spPr bwMode="auto">
            <a:xfrm flipH="1">
              <a:off x="7922668" y="4949825"/>
              <a:ext cx="3156" cy="15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7910" name="Group 378"/>
            <p:cNvGrpSpPr>
              <a:grpSpLocks noChangeAspect="1"/>
            </p:cNvGrpSpPr>
            <p:nvPr/>
          </p:nvGrpSpPr>
          <p:grpSpPr bwMode="auto">
            <a:xfrm>
              <a:off x="7564438" y="5064125"/>
              <a:ext cx="533400" cy="344488"/>
              <a:chOff x="3282" y="1949"/>
              <a:chExt cx="259" cy="167"/>
            </a:xfrm>
          </p:grpSpPr>
          <p:sp>
            <p:nvSpPr>
              <p:cNvPr id="27912" name="Freeform 379"/>
              <p:cNvSpPr>
                <a:spLocks noChangeAspect="1"/>
              </p:cNvSpPr>
              <p:nvPr/>
            </p:nvSpPr>
            <p:spPr bwMode="auto">
              <a:xfrm>
                <a:off x="3282" y="1998"/>
                <a:ext cx="53" cy="67"/>
              </a:xfrm>
              <a:custGeom>
                <a:avLst/>
                <a:gdLst>
                  <a:gd name="T0" fmla="*/ 53 w 53"/>
                  <a:gd name="T1" fmla="*/ 0 h 67"/>
                  <a:gd name="T2" fmla="*/ 43 w 53"/>
                  <a:gd name="T3" fmla="*/ 1 h 67"/>
                  <a:gd name="T4" fmla="*/ 34 w 53"/>
                  <a:gd name="T5" fmla="*/ 2 h 67"/>
                  <a:gd name="T6" fmla="*/ 26 w 53"/>
                  <a:gd name="T7" fmla="*/ 4 h 67"/>
                  <a:gd name="T8" fmla="*/ 20 w 53"/>
                  <a:gd name="T9" fmla="*/ 7 h 67"/>
                  <a:gd name="T10" fmla="*/ 14 w 53"/>
                  <a:gd name="T11" fmla="*/ 10 h 67"/>
                  <a:gd name="T12" fmla="*/ 9 w 53"/>
                  <a:gd name="T13" fmla="*/ 14 h 67"/>
                  <a:gd name="T14" fmla="*/ 5 w 53"/>
                  <a:gd name="T15" fmla="*/ 18 h 67"/>
                  <a:gd name="T16" fmla="*/ 2 w 53"/>
                  <a:gd name="T17" fmla="*/ 22 h 67"/>
                  <a:gd name="T18" fmla="*/ 1 w 53"/>
                  <a:gd name="T19" fmla="*/ 27 h 67"/>
                  <a:gd name="T20" fmla="*/ 0 w 53"/>
                  <a:gd name="T21" fmla="*/ 37 h 67"/>
                  <a:gd name="T22" fmla="*/ 2 w 53"/>
                  <a:gd name="T23" fmla="*/ 42 h 67"/>
                  <a:gd name="T24" fmla="*/ 5 w 53"/>
                  <a:gd name="T25" fmla="*/ 47 h 67"/>
                  <a:gd name="T26" fmla="*/ 8 w 53"/>
                  <a:gd name="T27" fmla="*/ 52 h 67"/>
                  <a:gd name="T28" fmla="*/ 13 w 53"/>
                  <a:gd name="T29" fmla="*/ 56 h 67"/>
                  <a:gd name="T30" fmla="*/ 19 w 53"/>
                  <a:gd name="T31" fmla="*/ 60 h 67"/>
                  <a:gd name="T32" fmla="*/ 26 w 53"/>
                  <a:gd name="T33" fmla="*/ 62 h 67"/>
                  <a:gd name="T34" fmla="*/ 34 w 53"/>
                  <a:gd name="T35" fmla="*/ 65 h 67"/>
                  <a:gd name="T36" fmla="*/ 43 w 53"/>
                  <a:gd name="T37" fmla="*/ 67 h 67"/>
                  <a:gd name="T38" fmla="*/ 53 w 53"/>
                  <a:gd name="T39" fmla="*/ 67 h 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3" h="67">
                    <a:moveTo>
                      <a:pt x="53" y="0"/>
                    </a:moveTo>
                    <a:lnTo>
                      <a:pt x="43" y="1"/>
                    </a:lnTo>
                    <a:lnTo>
                      <a:pt x="34" y="2"/>
                    </a:lnTo>
                    <a:lnTo>
                      <a:pt x="26" y="4"/>
                    </a:lnTo>
                    <a:lnTo>
                      <a:pt x="20" y="7"/>
                    </a:lnTo>
                    <a:lnTo>
                      <a:pt x="14" y="10"/>
                    </a:lnTo>
                    <a:lnTo>
                      <a:pt x="9" y="14"/>
                    </a:lnTo>
                    <a:lnTo>
                      <a:pt x="5" y="18"/>
                    </a:lnTo>
                    <a:lnTo>
                      <a:pt x="2" y="22"/>
                    </a:lnTo>
                    <a:lnTo>
                      <a:pt x="1" y="27"/>
                    </a:lnTo>
                    <a:lnTo>
                      <a:pt x="0" y="37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8" y="52"/>
                    </a:lnTo>
                    <a:lnTo>
                      <a:pt x="13" y="56"/>
                    </a:lnTo>
                    <a:lnTo>
                      <a:pt x="19" y="60"/>
                    </a:lnTo>
                    <a:lnTo>
                      <a:pt x="26" y="62"/>
                    </a:lnTo>
                    <a:lnTo>
                      <a:pt x="34" y="65"/>
                    </a:lnTo>
                    <a:lnTo>
                      <a:pt x="43" y="67"/>
                    </a:lnTo>
                    <a:lnTo>
                      <a:pt x="53" y="67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7913" name="Group 380"/>
              <p:cNvGrpSpPr>
                <a:grpSpLocks noChangeAspect="1"/>
              </p:cNvGrpSpPr>
              <p:nvPr/>
            </p:nvGrpSpPr>
            <p:grpSpPr bwMode="auto">
              <a:xfrm>
                <a:off x="3282" y="1949"/>
                <a:ext cx="259" cy="167"/>
                <a:chOff x="3282" y="1949"/>
                <a:chExt cx="259" cy="167"/>
              </a:xfrm>
            </p:grpSpPr>
            <p:sp>
              <p:nvSpPr>
                <p:cNvPr id="27914" name="Rectangle 381"/>
                <p:cNvSpPr>
                  <a:spLocks noChangeAspect="1" noChangeArrowheads="1"/>
                </p:cNvSpPr>
                <p:nvPr/>
              </p:nvSpPr>
              <p:spPr bwMode="auto">
                <a:xfrm>
                  <a:off x="3282" y="1949"/>
                  <a:ext cx="259" cy="167"/>
                </a:xfrm>
                <a:prstGeom prst="rect">
                  <a:avLst/>
                </a:prstGeom>
                <a:noFill/>
                <a:ln w="15875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1800"/>
                </a:p>
              </p:txBody>
            </p:sp>
            <p:sp>
              <p:nvSpPr>
                <p:cNvPr id="27915" name="Line 382"/>
                <p:cNvSpPr>
                  <a:spLocks noChangeAspect="1" noChangeShapeType="1"/>
                </p:cNvSpPr>
                <p:nvPr/>
              </p:nvSpPr>
              <p:spPr bwMode="auto">
                <a:xfrm>
                  <a:off x="3335" y="1998"/>
                  <a:ext cx="154" cy="1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916" name="Line 383"/>
                <p:cNvSpPr>
                  <a:spLocks noChangeAspect="1" noChangeShapeType="1"/>
                </p:cNvSpPr>
                <p:nvPr/>
              </p:nvSpPr>
              <p:spPr bwMode="auto">
                <a:xfrm>
                  <a:off x="3335" y="2065"/>
                  <a:ext cx="154" cy="1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917" name="Freeform 384"/>
                <p:cNvSpPr>
                  <a:spLocks noChangeAspect="1"/>
                </p:cNvSpPr>
                <p:nvPr/>
              </p:nvSpPr>
              <p:spPr bwMode="auto">
                <a:xfrm>
                  <a:off x="3489" y="1998"/>
                  <a:ext cx="52" cy="67"/>
                </a:xfrm>
                <a:custGeom>
                  <a:avLst/>
                  <a:gdLst>
                    <a:gd name="T0" fmla="*/ 0 w 52"/>
                    <a:gd name="T1" fmla="*/ 0 h 67"/>
                    <a:gd name="T2" fmla="*/ 10 w 52"/>
                    <a:gd name="T3" fmla="*/ 1 h 67"/>
                    <a:gd name="T4" fmla="*/ 19 w 52"/>
                    <a:gd name="T5" fmla="*/ 2 h 67"/>
                    <a:gd name="T6" fmla="*/ 26 w 52"/>
                    <a:gd name="T7" fmla="*/ 4 h 67"/>
                    <a:gd name="T8" fmla="*/ 33 w 52"/>
                    <a:gd name="T9" fmla="*/ 7 h 67"/>
                    <a:gd name="T10" fmla="*/ 39 w 52"/>
                    <a:gd name="T11" fmla="*/ 10 h 67"/>
                    <a:gd name="T12" fmla="*/ 43 w 52"/>
                    <a:gd name="T13" fmla="*/ 14 h 67"/>
                    <a:gd name="T14" fmla="*/ 47 w 52"/>
                    <a:gd name="T15" fmla="*/ 18 h 67"/>
                    <a:gd name="T16" fmla="*/ 50 w 52"/>
                    <a:gd name="T17" fmla="*/ 22 h 67"/>
                    <a:gd name="T18" fmla="*/ 52 w 52"/>
                    <a:gd name="T19" fmla="*/ 27 h 67"/>
                    <a:gd name="T20" fmla="*/ 52 w 52"/>
                    <a:gd name="T21" fmla="*/ 37 h 67"/>
                    <a:gd name="T22" fmla="*/ 51 w 52"/>
                    <a:gd name="T23" fmla="*/ 42 h 67"/>
                    <a:gd name="T24" fmla="*/ 49 w 52"/>
                    <a:gd name="T25" fmla="*/ 47 h 67"/>
                    <a:gd name="T26" fmla="*/ 44 w 52"/>
                    <a:gd name="T27" fmla="*/ 52 h 67"/>
                    <a:gd name="T28" fmla="*/ 40 w 52"/>
                    <a:gd name="T29" fmla="*/ 56 h 67"/>
                    <a:gd name="T30" fmla="*/ 34 w 52"/>
                    <a:gd name="T31" fmla="*/ 60 h 67"/>
                    <a:gd name="T32" fmla="*/ 27 w 52"/>
                    <a:gd name="T33" fmla="*/ 62 h 67"/>
                    <a:gd name="T34" fmla="*/ 19 w 52"/>
                    <a:gd name="T35" fmla="*/ 65 h 67"/>
                    <a:gd name="T36" fmla="*/ 10 w 52"/>
                    <a:gd name="T37" fmla="*/ 67 h 67"/>
                    <a:gd name="T38" fmla="*/ 0 w 52"/>
                    <a:gd name="T39" fmla="*/ 67 h 6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2" h="67">
                      <a:moveTo>
                        <a:pt x="0" y="0"/>
                      </a:move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6" y="4"/>
                      </a:lnTo>
                      <a:lnTo>
                        <a:pt x="33" y="7"/>
                      </a:lnTo>
                      <a:lnTo>
                        <a:pt x="39" y="10"/>
                      </a:lnTo>
                      <a:lnTo>
                        <a:pt x="43" y="14"/>
                      </a:lnTo>
                      <a:lnTo>
                        <a:pt x="47" y="18"/>
                      </a:lnTo>
                      <a:lnTo>
                        <a:pt x="50" y="22"/>
                      </a:lnTo>
                      <a:lnTo>
                        <a:pt x="52" y="27"/>
                      </a:lnTo>
                      <a:lnTo>
                        <a:pt x="52" y="37"/>
                      </a:lnTo>
                      <a:lnTo>
                        <a:pt x="51" y="42"/>
                      </a:lnTo>
                      <a:lnTo>
                        <a:pt x="49" y="47"/>
                      </a:lnTo>
                      <a:lnTo>
                        <a:pt x="44" y="52"/>
                      </a:lnTo>
                      <a:lnTo>
                        <a:pt x="40" y="56"/>
                      </a:lnTo>
                      <a:lnTo>
                        <a:pt x="34" y="60"/>
                      </a:lnTo>
                      <a:lnTo>
                        <a:pt x="27" y="62"/>
                      </a:lnTo>
                      <a:lnTo>
                        <a:pt x="19" y="65"/>
                      </a:lnTo>
                      <a:lnTo>
                        <a:pt x="10" y="67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27911" name="Line 385"/>
            <p:cNvSpPr>
              <a:spLocks noChangeShapeType="1"/>
            </p:cNvSpPr>
            <p:nvPr/>
          </p:nvSpPr>
          <p:spPr bwMode="auto">
            <a:xfrm>
              <a:off x="7829560" y="4984750"/>
              <a:ext cx="1578" cy="7937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742" name="Skupina 29"/>
          <p:cNvGrpSpPr>
            <a:grpSpLocks/>
          </p:cNvGrpSpPr>
          <p:nvPr/>
        </p:nvGrpSpPr>
        <p:grpSpPr bwMode="auto">
          <a:xfrm>
            <a:off x="2268538" y="5059363"/>
            <a:ext cx="455612" cy="530225"/>
            <a:chOff x="2268538" y="5059363"/>
            <a:chExt cx="455612" cy="530225"/>
          </a:xfrm>
        </p:grpSpPr>
        <p:sp>
          <p:nvSpPr>
            <p:cNvPr id="27882" name="Line 404"/>
            <p:cNvSpPr>
              <a:spLocks noChangeShapeType="1"/>
            </p:cNvSpPr>
            <p:nvPr/>
          </p:nvSpPr>
          <p:spPr bwMode="auto">
            <a:xfrm flipH="1">
              <a:off x="2322513" y="5059363"/>
              <a:ext cx="82550" cy="15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83" name="Line 405"/>
            <p:cNvSpPr>
              <a:spLocks noChangeShapeType="1"/>
            </p:cNvSpPr>
            <p:nvPr/>
          </p:nvSpPr>
          <p:spPr bwMode="auto">
            <a:xfrm>
              <a:off x="2268538" y="5089526"/>
              <a:ext cx="1587" cy="809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84" name="Line 406"/>
            <p:cNvSpPr>
              <a:spLocks noChangeShapeType="1"/>
            </p:cNvSpPr>
            <p:nvPr/>
          </p:nvSpPr>
          <p:spPr bwMode="auto">
            <a:xfrm>
              <a:off x="2268538" y="5251451"/>
              <a:ext cx="1587" cy="809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85" name="Line 407"/>
            <p:cNvSpPr>
              <a:spLocks noChangeShapeType="1"/>
            </p:cNvSpPr>
            <p:nvPr/>
          </p:nvSpPr>
          <p:spPr bwMode="auto">
            <a:xfrm>
              <a:off x="2268538" y="5413376"/>
              <a:ext cx="1587" cy="809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86" name="Freeform 408"/>
            <p:cNvSpPr>
              <a:spLocks/>
            </p:cNvSpPr>
            <p:nvPr/>
          </p:nvSpPr>
          <p:spPr bwMode="auto">
            <a:xfrm>
              <a:off x="2268538" y="5573713"/>
              <a:ext cx="68262" cy="15875"/>
            </a:xfrm>
            <a:custGeom>
              <a:avLst/>
              <a:gdLst>
                <a:gd name="T0" fmla="*/ 0 w 58"/>
                <a:gd name="T1" fmla="*/ 0 h 14"/>
                <a:gd name="T2" fmla="*/ 0 w 58"/>
                <a:gd name="T3" fmla="*/ 2147483646 h 14"/>
                <a:gd name="T4" fmla="*/ 2147483646 w 58"/>
                <a:gd name="T5" fmla="*/ 2147483646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4">
                  <a:moveTo>
                    <a:pt x="0" y="0"/>
                  </a:moveTo>
                  <a:lnTo>
                    <a:pt x="0" y="14"/>
                  </a:lnTo>
                  <a:lnTo>
                    <a:pt x="58" y="14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87" name="Freeform 409"/>
            <p:cNvSpPr>
              <a:spLocks/>
            </p:cNvSpPr>
            <p:nvPr/>
          </p:nvSpPr>
          <p:spPr bwMode="auto">
            <a:xfrm>
              <a:off x="2446338" y="5105401"/>
              <a:ext cx="53975" cy="52388"/>
            </a:xfrm>
            <a:custGeom>
              <a:avLst/>
              <a:gdLst>
                <a:gd name="T0" fmla="*/ 0 w 34"/>
                <a:gd name="T1" fmla="*/ 2147483646 h 33"/>
                <a:gd name="T2" fmla="*/ 2147483646 w 34"/>
                <a:gd name="T3" fmla="*/ 2147483646 h 33"/>
                <a:gd name="T4" fmla="*/ 2147483646 w 34"/>
                <a:gd name="T5" fmla="*/ 2147483646 h 33"/>
                <a:gd name="T6" fmla="*/ 2147483646 w 34"/>
                <a:gd name="T7" fmla="*/ 2147483646 h 33"/>
                <a:gd name="T8" fmla="*/ 2147483646 w 34"/>
                <a:gd name="T9" fmla="*/ 0 h 33"/>
                <a:gd name="T10" fmla="*/ 2147483646 w 34"/>
                <a:gd name="T11" fmla="*/ 2147483646 h 33"/>
                <a:gd name="T12" fmla="*/ 2147483646 w 34"/>
                <a:gd name="T13" fmla="*/ 2147483646 h 33"/>
                <a:gd name="T14" fmla="*/ 2147483646 w 34"/>
                <a:gd name="T15" fmla="*/ 2147483646 h 33"/>
                <a:gd name="T16" fmla="*/ 2147483646 w 34"/>
                <a:gd name="T17" fmla="*/ 2147483646 h 33"/>
                <a:gd name="T18" fmla="*/ 2147483646 w 34"/>
                <a:gd name="T19" fmla="*/ 2147483646 h 33"/>
                <a:gd name="T20" fmla="*/ 2147483646 w 34"/>
                <a:gd name="T21" fmla="*/ 2147483646 h 33"/>
                <a:gd name="T22" fmla="*/ 2147483646 w 34"/>
                <a:gd name="T23" fmla="*/ 2147483646 h 33"/>
                <a:gd name="T24" fmla="*/ 2147483646 w 34"/>
                <a:gd name="T25" fmla="*/ 2147483646 h 33"/>
                <a:gd name="T26" fmla="*/ 2147483646 w 34"/>
                <a:gd name="T27" fmla="*/ 2147483646 h 33"/>
                <a:gd name="T28" fmla="*/ 2147483646 w 34"/>
                <a:gd name="T29" fmla="*/ 2147483646 h 33"/>
                <a:gd name="T30" fmla="*/ 2147483646 w 34"/>
                <a:gd name="T31" fmla="*/ 2147483646 h 33"/>
                <a:gd name="T32" fmla="*/ 0 w 34"/>
                <a:gd name="T33" fmla="*/ 214748364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3">
                  <a:moveTo>
                    <a:pt x="0" y="17"/>
                  </a:moveTo>
                  <a:lnTo>
                    <a:pt x="1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4" y="17"/>
                  </a:lnTo>
                  <a:lnTo>
                    <a:pt x="34" y="23"/>
                  </a:lnTo>
                  <a:lnTo>
                    <a:pt x="29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1" y="31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88" name="Freeform 410"/>
            <p:cNvSpPr>
              <a:spLocks/>
            </p:cNvSpPr>
            <p:nvPr/>
          </p:nvSpPr>
          <p:spPr bwMode="auto">
            <a:xfrm>
              <a:off x="2543175" y="5105401"/>
              <a:ext cx="53975" cy="52388"/>
            </a:xfrm>
            <a:custGeom>
              <a:avLst/>
              <a:gdLst>
                <a:gd name="T0" fmla="*/ 0 w 34"/>
                <a:gd name="T1" fmla="*/ 2147483646 h 33"/>
                <a:gd name="T2" fmla="*/ 2147483646 w 34"/>
                <a:gd name="T3" fmla="*/ 2147483646 h 33"/>
                <a:gd name="T4" fmla="*/ 2147483646 w 34"/>
                <a:gd name="T5" fmla="*/ 2147483646 h 33"/>
                <a:gd name="T6" fmla="*/ 2147483646 w 34"/>
                <a:gd name="T7" fmla="*/ 2147483646 h 33"/>
                <a:gd name="T8" fmla="*/ 2147483646 w 34"/>
                <a:gd name="T9" fmla="*/ 0 h 33"/>
                <a:gd name="T10" fmla="*/ 2147483646 w 34"/>
                <a:gd name="T11" fmla="*/ 2147483646 h 33"/>
                <a:gd name="T12" fmla="*/ 2147483646 w 34"/>
                <a:gd name="T13" fmla="*/ 2147483646 h 33"/>
                <a:gd name="T14" fmla="*/ 2147483646 w 34"/>
                <a:gd name="T15" fmla="*/ 2147483646 h 33"/>
                <a:gd name="T16" fmla="*/ 2147483646 w 34"/>
                <a:gd name="T17" fmla="*/ 2147483646 h 33"/>
                <a:gd name="T18" fmla="*/ 2147483646 w 34"/>
                <a:gd name="T19" fmla="*/ 2147483646 h 33"/>
                <a:gd name="T20" fmla="*/ 2147483646 w 34"/>
                <a:gd name="T21" fmla="*/ 2147483646 h 33"/>
                <a:gd name="T22" fmla="*/ 2147483646 w 34"/>
                <a:gd name="T23" fmla="*/ 2147483646 h 33"/>
                <a:gd name="T24" fmla="*/ 2147483646 w 34"/>
                <a:gd name="T25" fmla="*/ 2147483646 h 33"/>
                <a:gd name="T26" fmla="*/ 2147483646 w 34"/>
                <a:gd name="T27" fmla="*/ 2147483646 h 33"/>
                <a:gd name="T28" fmla="*/ 2147483646 w 34"/>
                <a:gd name="T29" fmla="*/ 2147483646 h 33"/>
                <a:gd name="T30" fmla="*/ 2147483646 w 34"/>
                <a:gd name="T31" fmla="*/ 2147483646 h 33"/>
                <a:gd name="T32" fmla="*/ 0 w 34"/>
                <a:gd name="T33" fmla="*/ 214748364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3">
                  <a:moveTo>
                    <a:pt x="0" y="17"/>
                  </a:moveTo>
                  <a:lnTo>
                    <a:pt x="1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2" y="10"/>
                  </a:lnTo>
                  <a:lnTo>
                    <a:pt x="34" y="17"/>
                  </a:lnTo>
                  <a:lnTo>
                    <a:pt x="32" y="23"/>
                  </a:lnTo>
                  <a:lnTo>
                    <a:pt x="29" y="28"/>
                  </a:lnTo>
                  <a:lnTo>
                    <a:pt x="23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89" name="Freeform 411"/>
            <p:cNvSpPr>
              <a:spLocks/>
            </p:cNvSpPr>
            <p:nvPr/>
          </p:nvSpPr>
          <p:spPr bwMode="auto">
            <a:xfrm>
              <a:off x="2636838" y="5105401"/>
              <a:ext cx="55562" cy="52388"/>
            </a:xfrm>
            <a:custGeom>
              <a:avLst/>
              <a:gdLst>
                <a:gd name="T0" fmla="*/ 0 w 35"/>
                <a:gd name="T1" fmla="*/ 2147483646 h 33"/>
                <a:gd name="T2" fmla="*/ 2147483646 w 35"/>
                <a:gd name="T3" fmla="*/ 2147483646 h 33"/>
                <a:gd name="T4" fmla="*/ 2147483646 w 35"/>
                <a:gd name="T5" fmla="*/ 2147483646 h 33"/>
                <a:gd name="T6" fmla="*/ 2147483646 w 35"/>
                <a:gd name="T7" fmla="*/ 2147483646 h 33"/>
                <a:gd name="T8" fmla="*/ 2147483646 w 35"/>
                <a:gd name="T9" fmla="*/ 0 h 33"/>
                <a:gd name="T10" fmla="*/ 2147483646 w 35"/>
                <a:gd name="T11" fmla="*/ 2147483646 h 33"/>
                <a:gd name="T12" fmla="*/ 2147483646 w 35"/>
                <a:gd name="T13" fmla="*/ 2147483646 h 33"/>
                <a:gd name="T14" fmla="*/ 2147483646 w 35"/>
                <a:gd name="T15" fmla="*/ 2147483646 h 33"/>
                <a:gd name="T16" fmla="*/ 2147483646 w 35"/>
                <a:gd name="T17" fmla="*/ 2147483646 h 33"/>
                <a:gd name="T18" fmla="*/ 2147483646 w 35"/>
                <a:gd name="T19" fmla="*/ 2147483646 h 33"/>
                <a:gd name="T20" fmla="*/ 2147483646 w 35"/>
                <a:gd name="T21" fmla="*/ 2147483646 h 33"/>
                <a:gd name="T22" fmla="*/ 2147483646 w 35"/>
                <a:gd name="T23" fmla="*/ 2147483646 h 33"/>
                <a:gd name="T24" fmla="*/ 2147483646 w 35"/>
                <a:gd name="T25" fmla="*/ 2147483646 h 33"/>
                <a:gd name="T26" fmla="*/ 2147483646 w 35"/>
                <a:gd name="T27" fmla="*/ 2147483646 h 33"/>
                <a:gd name="T28" fmla="*/ 2147483646 w 35"/>
                <a:gd name="T29" fmla="*/ 2147483646 h 33"/>
                <a:gd name="T30" fmla="*/ 2147483646 w 35"/>
                <a:gd name="T31" fmla="*/ 2147483646 h 33"/>
                <a:gd name="T32" fmla="*/ 0 w 35"/>
                <a:gd name="T33" fmla="*/ 214748364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3">
                  <a:moveTo>
                    <a:pt x="0" y="17"/>
                  </a:moveTo>
                  <a:lnTo>
                    <a:pt x="2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30" y="5"/>
                  </a:lnTo>
                  <a:lnTo>
                    <a:pt x="34" y="10"/>
                  </a:lnTo>
                  <a:lnTo>
                    <a:pt x="35" y="17"/>
                  </a:lnTo>
                  <a:lnTo>
                    <a:pt x="34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8" y="33"/>
                  </a:lnTo>
                  <a:lnTo>
                    <a:pt x="11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90" name="Line 412"/>
            <p:cNvSpPr>
              <a:spLocks noChangeShapeType="1"/>
            </p:cNvSpPr>
            <p:nvPr/>
          </p:nvSpPr>
          <p:spPr bwMode="auto">
            <a:xfrm>
              <a:off x="2417763" y="5448301"/>
              <a:ext cx="0" cy="333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91" name="Line 413"/>
            <p:cNvSpPr>
              <a:spLocks noChangeShapeType="1"/>
            </p:cNvSpPr>
            <p:nvPr/>
          </p:nvSpPr>
          <p:spPr bwMode="auto">
            <a:xfrm>
              <a:off x="2468563" y="5448301"/>
              <a:ext cx="0" cy="333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92" name="Line 414"/>
            <p:cNvSpPr>
              <a:spLocks noChangeShapeType="1"/>
            </p:cNvSpPr>
            <p:nvPr/>
          </p:nvSpPr>
          <p:spPr bwMode="auto">
            <a:xfrm>
              <a:off x="2519363" y="5448301"/>
              <a:ext cx="0" cy="333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93" name="Line 415"/>
            <p:cNvSpPr>
              <a:spLocks noChangeShapeType="1"/>
            </p:cNvSpPr>
            <p:nvPr/>
          </p:nvSpPr>
          <p:spPr bwMode="auto">
            <a:xfrm>
              <a:off x="2570163" y="5448301"/>
              <a:ext cx="0" cy="333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94" name="Line 416"/>
            <p:cNvSpPr>
              <a:spLocks noChangeShapeType="1"/>
            </p:cNvSpPr>
            <p:nvPr/>
          </p:nvSpPr>
          <p:spPr bwMode="auto">
            <a:xfrm>
              <a:off x="2620963" y="5448301"/>
              <a:ext cx="0" cy="333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95" name="Line 417"/>
            <p:cNvSpPr>
              <a:spLocks noChangeShapeType="1"/>
            </p:cNvSpPr>
            <p:nvPr/>
          </p:nvSpPr>
          <p:spPr bwMode="auto">
            <a:xfrm>
              <a:off x="2671763" y="5448301"/>
              <a:ext cx="0" cy="333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96" name="Line 418"/>
            <p:cNvSpPr>
              <a:spLocks noChangeShapeType="1"/>
            </p:cNvSpPr>
            <p:nvPr/>
          </p:nvSpPr>
          <p:spPr bwMode="auto">
            <a:xfrm>
              <a:off x="2363788" y="5408613"/>
              <a:ext cx="30162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97" name="Line 419"/>
            <p:cNvSpPr>
              <a:spLocks noChangeShapeType="1"/>
            </p:cNvSpPr>
            <p:nvPr/>
          </p:nvSpPr>
          <p:spPr bwMode="auto">
            <a:xfrm>
              <a:off x="2390775" y="5365751"/>
              <a:ext cx="28575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98" name="Line 420"/>
            <p:cNvSpPr>
              <a:spLocks noChangeShapeType="1"/>
            </p:cNvSpPr>
            <p:nvPr/>
          </p:nvSpPr>
          <p:spPr bwMode="auto">
            <a:xfrm>
              <a:off x="2416175" y="5322888"/>
              <a:ext cx="30162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99" name="Line 421"/>
            <p:cNvSpPr>
              <a:spLocks noChangeShapeType="1"/>
            </p:cNvSpPr>
            <p:nvPr/>
          </p:nvSpPr>
          <p:spPr bwMode="auto">
            <a:xfrm>
              <a:off x="2443163" y="5280026"/>
              <a:ext cx="30162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00" name="Line 422"/>
            <p:cNvSpPr>
              <a:spLocks noChangeShapeType="1"/>
            </p:cNvSpPr>
            <p:nvPr/>
          </p:nvSpPr>
          <p:spPr bwMode="auto">
            <a:xfrm>
              <a:off x="2470150" y="5235576"/>
              <a:ext cx="28575" cy="190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01" name="Line 423"/>
            <p:cNvSpPr>
              <a:spLocks noChangeShapeType="1"/>
            </p:cNvSpPr>
            <p:nvPr/>
          </p:nvSpPr>
          <p:spPr bwMode="auto">
            <a:xfrm>
              <a:off x="2495550" y="5194301"/>
              <a:ext cx="30162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02" name="Line 424"/>
            <p:cNvSpPr>
              <a:spLocks noChangeShapeType="1"/>
            </p:cNvSpPr>
            <p:nvPr/>
          </p:nvSpPr>
          <p:spPr bwMode="auto">
            <a:xfrm flipH="1">
              <a:off x="2693988" y="5408613"/>
              <a:ext cx="30162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03" name="Line 425"/>
            <p:cNvSpPr>
              <a:spLocks noChangeShapeType="1"/>
            </p:cNvSpPr>
            <p:nvPr/>
          </p:nvSpPr>
          <p:spPr bwMode="auto">
            <a:xfrm flipH="1">
              <a:off x="2667000" y="5365751"/>
              <a:ext cx="30162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04" name="Line 426"/>
            <p:cNvSpPr>
              <a:spLocks noChangeShapeType="1"/>
            </p:cNvSpPr>
            <p:nvPr/>
          </p:nvSpPr>
          <p:spPr bwMode="auto">
            <a:xfrm flipH="1">
              <a:off x="2641600" y="5322888"/>
              <a:ext cx="28575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05" name="Line 427"/>
            <p:cNvSpPr>
              <a:spLocks noChangeShapeType="1"/>
            </p:cNvSpPr>
            <p:nvPr/>
          </p:nvSpPr>
          <p:spPr bwMode="auto">
            <a:xfrm flipH="1">
              <a:off x="2614613" y="5280026"/>
              <a:ext cx="28575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06" name="Line 428"/>
            <p:cNvSpPr>
              <a:spLocks noChangeShapeType="1"/>
            </p:cNvSpPr>
            <p:nvPr/>
          </p:nvSpPr>
          <p:spPr bwMode="auto">
            <a:xfrm flipH="1">
              <a:off x="2587625" y="5235576"/>
              <a:ext cx="30162" cy="190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07" name="Line 429"/>
            <p:cNvSpPr>
              <a:spLocks noChangeShapeType="1"/>
            </p:cNvSpPr>
            <p:nvPr/>
          </p:nvSpPr>
          <p:spPr bwMode="auto">
            <a:xfrm flipH="1">
              <a:off x="2560638" y="5194301"/>
              <a:ext cx="30162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08" name="Freeform 430"/>
            <p:cNvSpPr>
              <a:spLocks/>
            </p:cNvSpPr>
            <p:nvPr/>
          </p:nvSpPr>
          <p:spPr bwMode="auto">
            <a:xfrm>
              <a:off x="2381250" y="5187951"/>
              <a:ext cx="325437" cy="258763"/>
            </a:xfrm>
            <a:custGeom>
              <a:avLst/>
              <a:gdLst>
                <a:gd name="T0" fmla="*/ 314876842 w 7396"/>
                <a:gd name="T1" fmla="*/ 0 h 5892"/>
                <a:gd name="T2" fmla="*/ 0 w 7396"/>
                <a:gd name="T3" fmla="*/ 499092518 h 5892"/>
                <a:gd name="T4" fmla="*/ 630096370 w 7396"/>
                <a:gd name="T5" fmla="*/ 499092518 h 5892"/>
                <a:gd name="T6" fmla="*/ 314876842 w 7396"/>
                <a:gd name="T7" fmla="*/ 0 h 58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96" h="5892">
                  <a:moveTo>
                    <a:pt x="3696" y="0"/>
                  </a:moveTo>
                  <a:lnTo>
                    <a:pt x="0" y="5892"/>
                  </a:lnTo>
                  <a:lnTo>
                    <a:pt x="7396" y="5892"/>
                  </a:lnTo>
                  <a:lnTo>
                    <a:pt x="3696" y="0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743" name="Skupina 28"/>
          <p:cNvGrpSpPr>
            <a:grpSpLocks/>
          </p:cNvGrpSpPr>
          <p:nvPr/>
        </p:nvGrpSpPr>
        <p:grpSpPr bwMode="auto">
          <a:xfrm>
            <a:off x="2100263" y="2322513"/>
            <a:ext cx="455612" cy="530225"/>
            <a:chOff x="2100263" y="2322513"/>
            <a:chExt cx="455612" cy="530225"/>
          </a:xfrm>
        </p:grpSpPr>
        <p:sp>
          <p:nvSpPr>
            <p:cNvPr id="27855" name="Line 432"/>
            <p:cNvSpPr>
              <a:spLocks noChangeShapeType="1"/>
            </p:cNvSpPr>
            <p:nvPr/>
          </p:nvSpPr>
          <p:spPr bwMode="auto">
            <a:xfrm flipH="1">
              <a:off x="2154238" y="2322513"/>
              <a:ext cx="82550" cy="15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56" name="Line 433"/>
            <p:cNvSpPr>
              <a:spLocks noChangeShapeType="1"/>
            </p:cNvSpPr>
            <p:nvPr/>
          </p:nvSpPr>
          <p:spPr bwMode="auto">
            <a:xfrm>
              <a:off x="2100263" y="2352676"/>
              <a:ext cx="1587" cy="809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57" name="Line 434"/>
            <p:cNvSpPr>
              <a:spLocks noChangeShapeType="1"/>
            </p:cNvSpPr>
            <p:nvPr/>
          </p:nvSpPr>
          <p:spPr bwMode="auto">
            <a:xfrm>
              <a:off x="2100263" y="2514601"/>
              <a:ext cx="1587" cy="809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58" name="Line 435"/>
            <p:cNvSpPr>
              <a:spLocks noChangeShapeType="1"/>
            </p:cNvSpPr>
            <p:nvPr/>
          </p:nvSpPr>
          <p:spPr bwMode="auto">
            <a:xfrm>
              <a:off x="2100263" y="2676526"/>
              <a:ext cx="1587" cy="809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59" name="Freeform 436"/>
            <p:cNvSpPr>
              <a:spLocks/>
            </p:cNvSpPr>
            <p:nvPr/>
          </p:nvSpPr>
          <p:spPr bwMode="auto">
            <a:xfrm>
              <a:off x="2100263" y="2836863"/>
              <a:ext cx="68262" cy="15875"/>
            </a:xfrm>
            <a:custGeom>
              <a:avLst/>
              <a:gdLst>
                <a:gd name="T0" fmla="*/ 0 w 58"/>
                <a:gd name="T1" fmla="*/ 0 h 14"/>
                <a:gd name="T2" fmla="*/ 0 w 58"/>
                <a:gd name="T3" fmla="*/ 2147483646 h 14"/>
                <a:gd name="T4" fmla="*/ 2147483646 w 58"/>
                <a:gd name="T5" fmla="*/ 2147483646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4">
                  <a:moveTo>
                    <a:pt x="0" y="0"/>
                  </a:moveTo>
                  <a:lnTo>
                    <a:pt x="0" y="14"/>
                  </a:lnTo>
                  <a:lnTo>
                    <a:pt x="58" y="14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60" name="Freeform 437"/>
            <p:cNvSpPr>
              <a:spLocks/>
            </p:cNvSpPr>
            <p:nvPr/>
          </p:nvSpPr>
          <p:spPr bwMode="auto">
            <a:xfrm>
              <a:off x="2278063" y="2368551"/>
              <a:ext cx="53975" cy="52388"/>
            </a:xfrm>
            <a:custGeom>
              <a:avLst/>
              <a:gdLst>
                <a:gd name="T0" fmla="*/ 0 w 34"/>
                <a:gd name="T1" fmla="*/ 2147483646 h 33"/>
                <a:gd name="T2" fmla="*/ 2147483646 w 34"/>
                <a:gd name="T3" fmla="*/ 2147483646 h 33"/>
                <a:gd name="T4" fmla="*/ 2147483646 w 34"/>
                <a:gd name="T5" fmla="*/ 2147483646 h 33"/>
                <a:gd name="T6" fmla="*/ 2147483646 w 34"/>
                <a:gd name="T7" fmla="*/ 2147483646 h 33"/>
                <a:gd name="T8" fmla="*/ 2147483646 w 34"/>
                <a:gd name="T9" fmla="*/ 0 h 33"/>
                <a:gd name="T10" fmla="*/ 2147483646 w 34"/>
                <a:gd name="T11" fmla="*/ 2147483646 h 33"/>
                <a:gd name="T12" fmla="*/ 2147483646 w 34"/>
                <a:gd name="T13" fmla="*/ 2147483646 h 33"/>
                <a:gd name="T14" fmla="*/ 2147483646 w 34"/>
                <a:gd name="T15" fmla="*/ 2147483646 h 33"/>
                <a:gd name="T16" fmla="*/ 2147483646 w 34"/>
                <a:gd name="T17" fmla="*/ 2147483646 h 33"/>
                <a:gd name="T18" fmla="*/ 2147483646 w 34"/>
                <a:gd name="T19" fmla="*/ 2147483646 h 33"/>
                <a:gd name="T20" fmla="*/ 2147483646 w 34"/>
                <a:gd name="T21" fmla="*/ 2147483646 h 33"/>
                <a:gd name="T22" fmla="*/ 2147483646 w 34"/>
                <a:gd name="T23" fmla="*/ 2147483646 h 33"/>
                <a:gd name="T24" fmla="*/ 2147483646 w 34"/>
                <a:gd name="T25" fmla="*/ 2147483646 h 33"/>
                <a:gd name="T26" fmla="*/ 2147483646 w 34"/>
                <a:gd name="T27" fmla="*/ 2147483646 h 33"/>
                <a:gd name="T28" fmla="*/ 2147483646 w 34"/>
                <a:gd name="T29" fmla="*/ 2147483646 h 33"/>
                <a:gd name="T30" fmla="*/ 2147483646 w 34"/>
                <a:gd name="T31" fmla="*/ 2147483646 h 33"/>
                <a:gd name="T32" fmla="*/ 0 w 34"/>
                <a:gd name="T33" fmla="*/ 214748364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3">
                  <a:moveTo>
                    <a:pt x="0" y="17"/>
                  </a:moveTo>
                  <a:lnTo>
                    <a:pt x="1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4" y="17"/>
                  </a:lnTo>
                  <a:lnTo>
                    <a:pt x="34" y="23"/>
                  </a:lnTo>
                  <a:lnTo>
                    <a:pt x="29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1" y="31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61" name="Freeform 438"/>
            <p:cNvSpPr>
              <a:spLocks/>
            </p:cNvSpPr>
            <p:nvPr/>
          </p:nvSpPr>
          <p:spPr bwMode="auto">
            <a:xfrm>
              <a:off x="2374900" y="2368551"/>
              <a:ext cx="53975" cy="52388"/>
            </a:xfrm>
            <a:custGeom>
              <a:avLst/>
              <a:gdLst>
                <a:gd name="T0" fmla="*/ 0 w 34"/>
                <a:gd name="T1" fmla="*/ 2147483646 h 33"/>
                <a:gd name="T2" fmla="*/ 2147483646 w 34"/>
                <a:gd name="T3" fmla="*/ 2147483646 h 33"/>
                <a:gd name="T4" fmla="*/ 2147483646 w 34"/>
                <a:gd name="T5" fmla="*/ 2147483646 h 33"/>
                <a:gd name="T6" fmla="*/ 2147483646 w 34"/>
                <a:gd name="T7" fmla="*/ 2147483646 h 33"/>
                <a:gd name="T8" fmla="*/ 2147483646 w 34"/>
                <a:gd name="T9" fmla="*/ 0 h 33"/>
                <a:gd name="T10" fmla="*/ 2147483646 w 34"/>
                <a:gd name="T11" fmla="*/ 2147483646 h 33"/>
                <a:gd name="T12" fmla="*/ 2147483646 w 34"/>
                <a:gd name="T13" fmla="*/ 2147483646 h 33"/>
                <a:gd name="T14" fmla="*/ 2147483646 w 34"/>
                <a:gd name="T15" fmla="*/ 2147483646 h 33"/>
                <a:gd name="T16" fmla="*/ 2147483646 w 34"/>
                <a:gd name="T17" fmla="*/ 2147483646 h 33"/>
                <a:gd name="T18" fmla="*/ 2147483646 w 34"/>
                <a:gd name="T19" fmla="*/ 2147483646 h 33"/>
                <a:gd name="T20" fmla="*/ 2147483646 w 34"/>
                <a:gd name="T21" fmla="*/ 2147483646 h 33"/>
                <a:gd name="T22" fmla="*/ 2147483646 w 34"/>
                <a:gd name="T23" fmla="*/ 2147483646 h 33"/>
                <a:gd name="T24" fmla="*/ 2147483646 w 34"/>
                <a:gd name="T25" fmla="*/ 2147483646 h 33"/>
                <a:gd name="T26" fmla="*/ 2147483646 w 34"/>
                <a:gd name="T27" fmla="*/ 2147483646 h 33"/>
                <a:gd name="T28" fmla="*/ 2147483646 w 34"/>
                <a:gd name="T29" fmla="*/ 2147483646 h 33"/>
                <a:gd name="T30" fmla="*/ 2147483646 w 34"/>
                <a:gd name="T31" fmla="*/ 2147483646 h 33"/>
                <a:gd name="T32" fmla="*/ 0 w 34"/>
                <a:gd name="T33" fmla="*/ 214748364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3">
                  <a:moveTo>
                    <a:pt x="0" y="17"/>
                  </a:moveTo>
                  <a:lnTo>
                    <a:pt x="1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2" y="10"/>
                  </a:lnTo>
                  <a:lnTo>
                    <a:pt x="34" y="17"/>
                  </a:lnTo>
                  <a:lnTo>
                    <a:pt x="32" y="23"/>
                  </a:lnTo>
                  <a:lnTo>
                    <a:pt x="29" y="28"/>
                  </a:lnTo>
                  <a:lnTo>
                    <a:pt x="23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62" name="Freeform 439"/>
            <p:cNvSpPr>
              <a:spLocks/>
            </p:cNvSpPr>
            <p:nvPr/>
          </p:nvSpPr>
          <p:spPr bwMode="auto">
            <a:xfrm>
              <a:off x="2468563" y="2368551"/>
              <a:ext cx="55562" cy="52388"/>
            </a:xfrm>
            <a:custGeom>
              <a:avLst/>
              <a:gdLst>
                <a:gd name="T0" fmla="*/ 0 w 35"/>
                <a:gd name="T1" fmla="*/ 2147483646 h 33"/>
                <a:gd name="T2" fmla="*/ 2147483646 w 35"/>
                <a:gd name="T3" fmla="*/ 2147483646 h 33"/>
                <a:gd name="T4" fmla="*/ 2147483646 w 35"/>
                <a:gd name="T5" fmla="*/ 2147483646 h 33"/>
                <a:gd name="T6" fmla="*/ 2147483646 w 35"/>
                <a:gd name="T7" fmla="*/ 2147483646 h 33"/>
                <a:gd name="T8" fmla="*/ 2147483646 w 35"/>
                <a:gd name="T9" fmla="*/ 0 h 33"/>
                <a:gd name="T10" fmla="*/ 2147483646 w 35"/>
                <a:gd name="T11" fmla="*/ 2147483646 h 33"/>
                <a:gd name="T12" fmla="*/ 2147483646 w 35"/>
                <a:gd name="T13" fmla="*/ 2147483646 h 33"/>
                <a:gd name="T14" fmla="*/ 2147483646 w 35"/>
                <a:gd name="T15" fmla="*/ 2147483646 h 33"/>
                <a:gd name="T16" fmla="*/ 2147483646 w 35"/>
                <a:gd name="T17" fmla="*/ 2147483646 h 33"/>
                <a:gd name="T18" fmla="*/ 2147483646 w 35"/>
                <a:gd name="T19" fmla="*/ 2147483646 h 33"/>
                <a:gd name="T20" fmla="*/ 2147483646 w 35"/>
                <a:gd name="T21" fmla="*/ 2147483646 h 33"/>
                <a:gd name="T22" fmla="*/ 2147483646 w 35"/>
                <a:gd name="T23" fmla="*/ 2147483646 h 33"/>
                <a:gd name="T24" fmla="*/ 2147483646 w 35"/>
                <a:gd name="T25" fmla="*/ 2147483646 h 33"/>
                <a:gd name="T26" fmla="*/ 2147483646 w 35"/>
                <a:gd name="T27" fmla="*/ 2147483646 h 33"/>
                <a:gd name="T28" fmla="*/ 2147483646 w 35"/>
                <a:gd name="T29" fmla="*/ 2147483646 h 33"/>
                <a:gd name="T30" fmla="*/ 2147483646 w 35"/>
                <a:gd name="T31" fmla="*/ 2147483646 h 33"/>
                <a:gd name="T32" fmla="*/ 0 w 35"/>
                <a:gd name="T33" fmla="*/ 214748364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3">
                  <a:moveTo>
                    <a:pt x="0" y="17"/>
                  </a:moveTo>
                  <a:lnTo>
                    <a:pt x="2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30" y="5"/>
                  </a:lnTo>
                  <a:lnTo>
                    <a:pt x="34" y="10"/>
                  </a:lnTo>
                  <a:lnTo>
                    <a:pt x="35" y="17"/>
                  </a:lnTo>
                  <a:lnTo>
                    <a:pt x="34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8" y="33"/>
                  </a:lnTo>
                  <a:lnTo>
                    <a:pt x="11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63" name="Line 440"/>
            <p:cNvSpPr>
              <a:spLocks noChangeShapeType="1"/>
            </p:cNvSpPr>
            <p:nvPr/>
          </p:nvSpPr>
          <p:spPr bwMode="auto">
            <a:xfrm>
              <a:off x="2249488" y="2711451"/>
              <a:ext cx="0" cy="333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64" name="Line 441"/>
            <p:cNvSpPr>
              <a:spLocks noChangeShapeType="1"/>
            </p:cNvSpPr>
            <p:nvPr/>
          </p:nvSpPr>
          <p:spPr bwMode="auto">
            <a:xfrm>
              <a:off x="2300288" y="2711451"/>
              <a:ext cx="0" cy="333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65" name="Line 442"/>
            <p:cNvSpPr>
              <a:spLocks noChangeShapeType="1"/>
            </p:cNvSpPr>
            <p:nvPr/>
          </p:nvSpPr>
          <p:spPr bwMode="auto">
            <a:xfrm>
              <a:off x="2351088" y="2711451"/>
              <a:ext cx="0" cy="333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66" name="Line 443"/>
            <p:cNvSpPr>
              <a:spLocks noChangeShapeType="1"/>
            </p:cNvSpPr>
            <p:nvPr/>
          </p:nvSpPr>
          <p:spPr bwMode="auto">
            <a:xfrm>
              <a:off x="2401888" y="2711451"/>
              <a:ext cx="0" cy="333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67" name="Line 444"/>
            <p:cNvSpPr>
              <a:spLocks noChangeShapeType="1"/>
            </p:cNvSpPr>
            <p:nvPr/>
          </p:nvSpPr>
          <p:spPr bwMode="auto">
            <a:xfrm>
              <a:off x="2452688" y="2711451"/>
              <a:ext cx="0" cy="333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68" name="Line 445"/>
            <p:cNvSpPr>
              <a:spLocks noChangeShapeType="1"/>
            </p:cNvSpPr>
            <p:nvPr/>
          </p:nvSpPr>
          <p:spPr bwMode="auto">
            <a:xfrm>
              <a:off x="2503488" y="2711451"/>
              <a:ext cx="0" cy="333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69" name="Line 446"/>
            <p:cNvSpPr>
              <a:spLocks noChangeShapeType="1"/>
            </p:cNvSpPr>
            <p:nvPr/>
          </p:nvSpPr>
          <p:spPr bwMode="auto">
            <a:xfrm>
              <a:off x="2195513" y="2671763"/>
              <a:ext cx="30162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70" name="Line 447"/>
            <p:cNvSpPr>
              <a:spLocks noChangeShapeType="1"/>
            </p:cNvSpPr>
            <p:nvPr/>
          </p:nvSpPr>
          <p:spPr bwMode="auto">
            <a:xfrm>
              <a:off x="2222500" y="2628901"/>
              <a:ext cx="28575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71" name="Line 448"/>
            <p:cNvSpPr>
              <a:spLocks noChangeShapeType="1"/>
            </p:cNvSpPr>
            <p:nvPr/>
          </p:nvSpPr>
          <p:spPr bwMode="auto">
            <a:xfrm>
              <a:off x="2247900" y="2586038"/>
              <a:ext cx="30162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72" name="Line 449"/>
            <p:cNvSpPr>
              <a:spLocks noChangeShapeType="1"/>
            </p:cNvSpPr>
            <p:nvPr/>
          </p:nvSpPr>
          <p:spPr bwMode="auto">
            <a:xfrm>
              <a:off x="2274888" y="2543176"/>
              <a:ext cx="30162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73" name="Line 450"/>
            <p:cNvSpPr>
              <a:spLocks noChangeShapeType="1"/>
            </p:cNvSpPr>
            <p:nvPr/>
          </p:nvSpPr>
          <p:spPr bwMode="auto">
            <a:xfrm>
              <a:off x="2301875" y="2498726"/>
              <a:ext cx="28575" cy="190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74" name="Line 451"/>
            <p:cNvSpPr>
              <a:spLocks noChangeShapeType="1"/>
            </p:cNvSpPr>
            <p:nvPr/>
          </p:nvSpPr>
          <p:spPr bwMode="auto">
            <a:xfrm>
              <a:off x="2327275" y="2457451"/>
              <a:ext cx="30162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75" name="Line 452"/>
            <p:cNvSpPr>
              <a:spLocks noChangeShapeType="1"/>
            </p:cNvSpPr>
            <p:nvPr/>
          </p:nvSpPr>
          <p:spPr bwMode="auto">
            <a:xfrm flipH="1">
              <a:off x="2525713" y="2671763"/>
              <a:ext cx="30162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76" name="Line 453"/>
            <p:cNvSpPr>
              <a:spLocks noChangeShapeType="1"/>
            </p:cNvSpPr>
            <p:nvPr/>
          </p:nvSpPr>
          <p:spPr bwMode="auto">
            <a:xfrm flipH="1">
              <a:off x="2498725" y="2628901"/>
              <a:ext cx="30162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77" name="Line 454"/>
            <p:cNvSpPr>
              <a:spLocks noChangeShapeType="1"/>
            </p:cNvSpPr>
            <p:nvPr/>
          </p:nvSpPr>
          <p:spPr bwMode="auto">
            <a:xfrm flipH="1">
              <a:off x="2473325" y="2586038"/>
              <a:ext cx="28575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78" name="Line 455"/>
            <p:cNvSpPr>
              <a:spLocks noChangeShapeType="1"/>
            </p:cNvSpPr>
            <p:nvPr/>
          </p:nvSpPr>
          <p:spPr bwMode="auto">
            <a:xfrm flipH="1">
              <a:off x="2446338" y="2543176"/>
              <a:ext cx="28575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79" name="Line 456"/>
            <p:cNvSpPr>
              <a:spLocks noChangeShapeType="1"/>
            </p:cNvSpPr>
            <p:nvPr/>
          </p:nvSpPr>
          <p:spPr bwMode="auto">
            <a:xfrm flipH="1">
              <a:off x="2419350" y="2498726"/>
              <a:ext cx="30162" cy="190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80" name="Line 457"/>
            <p:cNvSpPr>
              <a:spLocks noChangeShapeType="1"/>
            </p:cNvSpPr>
            <p:nvPr/>
          </p:nvSpPr>
          <p:spPr bwMode="auto">
            <a:xfrm flipH="1">
              <a:off x="2392363" y="2457451"/>
              <a:ext cx="30162" cy="1746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81" name="Freeform 458"/>
            <p:cNvSpPr>
              <a:spLocks/>
            </p:cNvSpPr>
            <p:nvPr/>
          </p:nvSpPr>
          <p:spPr bwMode="auto">
            <a:xfrm>
              <a:off x="2212975" y="2451101"/>
              <a:ext cx="325437" cy="258763"/>
            </a:xfrm>
            <a:custGeom>
              <a:avLst/>
              <a:gdLst>
                <a:gd name="T0" fmla="*/ 314876842 w 7396"/>
                <a:gd name="T1" fmla="*/ 0 h 5892"/>
                <a:gd name="T2" fmla="*/ 0 w 7396"/>
                <a:gd name="T3" fmla="*/ 499092518 h 5892"/>
                <a:gd name="T4" fmla="*/ 630096370 w 7396"/>
                <a:gd name="T5" fmla="*/ 499092518 h 5892"/>
                <a:gd name="T6" fmla="*/ 314876842 w 7396"/>
                <a:gd name="T7" fmla="*/ 0 h 58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96" h="5892">
                  <a:moveTo>
                    <a:pt x="3696" y="0"/>
                  </a:moveTo>
                  <a:lnTo>
                    <a:pt x="0" y="5892"/>
                  </a:lnTo>
                  <a:lnTo>
                    <a:pt x="7396" y="5892"/>
                  </a:lnTo>
                  <a:lnTo>
                    <a:pt x="3696" y="0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744" name="Text Box 459"/>
          <p:cNvSpPr txBox="1">
            <a:spLocks noChangeArrowheads="1"/>
          </p:cNvSpPr>
          <p:nvPr/>
        </p:nvSpPr>
        <p:spPr bwMode="auto">
          <a:xfrm>
            <a:off x="1692275" y="4581525"/>
            <a:ext cx="149066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latin typeface="Arial" panose="020B0604020202020204" pitchFamily="34" charset="0"/>
              </a:rPr>
              <a:t>Jednotky v bojovém zajištění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latin typeface="Arial" panose="020B0604020202020204" pitchFamily="34" charset="0"/>
              </a:rPr>
              <a:t>Combat outpost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latin typeface="Arial" panose="020B0604020202020204" pitchFamily="34" charset="0"/>
              </a:rPr>
              <a:t>1-2km i méně</a:t>
            </a:r>
          </a:p>
        </p:txBody>
      </p:sp>
      <p:sp>
        <p:nvSpPr>
          <p:cNvPr id="27745" name="Text Box 460"/>
          <p:cNvSpPr txBox="1">
            <a:spLocks noChangeArrowheads="1"/>
          </p:cNvSpPr>
          <p:nvPr/>
        </p:nvSpPr>
        <p:spPr bwMode="auto">
          <a:xfrm>
            <a:off x="1619250" y="1773238"/>
            <a:ext cx="149066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latin typeface="Arial" panose="020B0604020202020204" pitchFamily="34" charset="0"/>
              </a:rPr>
              <a:t>Jednotky v bojovém zajištění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latin typeface="Arial" panose="020B0604020202020204" pitchFamily="34" charset="0"/>
              </a:rPr>
              <a:t>Combat outpost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latin typeface="Arial" panose="020B0604020202020204" pitchFamily="34" charset="0"/>
              </a:rPr>
              <a:t>1-2km i méně</a:t>
            </a:r>
          </a:p>
        </p:txBody>
      </p:sp>
      <p:sp>
        <p:nvSpPr>
          <p:cNvPr id="27746" name="Line 461"/>
          <p:cNvSpPr>
            <a:spLocks noChangeShapeType="1"/>
          </p:cNvSpPr>
          <p:nvPr/>
        </p:nvSpPr>
        <p:spPr bwMode="auto">
          <a:xfrm>
            <a:off x="2411413" y="501332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47" name="Line 462"/>
          <p:cNvSpPr>
            <a:spLocks noChangeShapeType="1"/>
          </p:cNvSpPr>
          <p:nvPr/>
        </p:nvSpPr>
        <p:spPr bwMode="auto">
          <a:xfrm>
            <a:off x="2409825" y="2133600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48" name="Line 463"/>
          <p:cNvSpPr>
            <a:spLocks noChangeShapeType="1"/>
          </p:cNvSpPr>
          <p:nvPr/>
        </p:nvSpPr>
        <p:spPr bwMode="auto">
          <a:xfrm flipV="1">
            <a:off x="8243888" y="1052513"/>
            <a:ext cx="73025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7749" name="Skupina 20"/>
          <p:cNvGrpSpPr>
            <a:grpSpLocks/>
          </p:cNvGrpSpPr>
          <p:nvPr/>
        </p:nvGrpSpPr>
        <p:grpSpPr bwMode="auto">
          <a:xfrm>
            <a:off x="4427538" y="3162300"/>
            <a:ext cx="533400" cy="346075"/>
            <a:chOff x="4427538" y="3162300"/>
            <a:chExt cx="533401" cy="346075"/>
          </a:xfrm>
        </p:grpSpPr>
        <p:sp>
          <p:nvSpPr>
            <p:cNvPr id="27848" name="Rectangle 466"/>
            <p:cNvSpPr>
              <a:spLocks noChangeAspect="1" noChangeArrowheads="1"/>
            </p:cNvSpPr>
            <p:nvPr/>
          </p:nvSpPr>
          <p:spPr bwMode="auto">
            <a:xfrm>
              <a:off x="4427538" y="3162300"/>
              <a:ext cx="533400" cy="346075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849" name="Line 467"/>
            <p:cNvSpPr>
              <a:spLocks noChangeAspect="1" noChangeShapeType="1"/>
            </p:cNvSpPr>
            <p:nvPr/>
          </p:nvSpPr>
          <p:spPr bwMode="auto">
            <a:xfrm>
              <a:off x="4537076" y="3267227"/>
              <a:ext cx="317500" cy="184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50" name="Line 468"/>
            <p:cNvSpPr>
              <a:spLocks noChangeAspect="1" noChangeShapeType="1"/>
            </p:cNvSpPr>
            <p:nvPr/>
          </p:nvSpPr>
          <p:spPr bwMode="auto">
            <a:xfrm>
              <a:off x="4537076" y="3403448"/>
              <a:ext cx="317500" cy="184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51" name="Freeform 469"/>
            <p:cNvSpPr>
              <a:spLocks noChangeAspect="1"/>
            </p:cNvSpPr>
            <p:nvPr/>
          </p:nvSpPr>
          <p:spPr bwMode="auto">
            <a:xfrm>
              <a:off x="4427538" y="3267227"/>
              <a:ext cx="109538" cy="136221"/>
            </a:xfrm>
            <a:custGeom>
              <a:avLst/>
              <a:gdLst>
                <a:gd name="T0" fmla="*/ 2147483646 w 53"/>
                <a:gd name="T1" fmla="*/ 0 h 66"/>
                <a:gd name="T2" fmla="*/ 2147483646 w 53"/>
                <a:gd name="T3" fmla="*/ 0 h 66"/>
                <a:gd name="T4" fmla="*/ 2147483646 w 53"/>
                <a:gd name="T5" fmla="*/ 2147483646 h 66"/>
                <a:gd name="T6" fmla="*/ 2147483646 w 53"/>
                <a:gd name="T7" fmla="*/ 2147483646 h 66"/>
                <a:gd name="T8" fmla="*/ 2147483646 w 53"/>
                <a:gd name="T9" fmla="*/ 2147483646 h 66"/>
                <a:gd name="T10" fmla="*/ 2147483646 w 53"/>
                <a:gd name="T11" fmla="*/ 2147483646 h 66"/>
                <a:gd name="T12" fmla="*/ 2147483646 w 53"/>
                <a:gd name="T13" fmla="*/ 2147483646 h 66"/>
                <a:gd name="T14" fmla="*/ 2147483646 w 53"/>
                <a:gd name="T15" fmla="*/ 2147483646 h 66"/>
                <a:gd name="T16" fmla="*/ 2147483646 w 53"/>
                <a:gd name="T17" fmla="*/ 2147483646 h 66"/>
                <a:gd name="T18" fmla="*/ 2147483646 w 53"/>
                <a:gd name="T19" fmla="*/ 2147483646 h 66"/>
                <a:gd name="T20" fmla="*/ 0 w 53"/>
                <a:gd name="T21" fmla="*/ 2147483646 h 66"/>
                <a:gd name="T22" fmla="*/ 2147483646 w 53"/>
                <a:gd name="T23" fmla="*/ 2147483646 h 66"/>
                <a:gd name="T24" fmla="*/ 2147483646 w 53"/>
                <a:gd name="T25" fmla="*/ 2147483646 h 66"/>
                <a:gd name="T26" fmla="*/ 2147483646 w 53"/>
                <a:gd name="T27" fmla="*/ 2147483646 h 66"/>
                <a:gd name="T28" fmla="*/ 2147483646 w 53"/>
                <a:gd name="T29" fmla="*/ 2147483646 h 66"/>
                <a:gd name="T30" fmla="*/ 2147483646 w 53"/>
                <a:gd name="T31" fmla="*/ 2147483646 h 66"/>
                <a:gd name="T32" fmla="*/ 2147483646 w 53"/>
                <a:gd name="T33" fmla="*/ 2147483646 h 66"/>
                <a:gd name="T34" fmla="*/ 2147483646 w 53"/>
                <a:gd name="T35" fmla="*/ 2147483646 h 66"/>
                <a:gd name="T36" fmla="*/ 2147483646 w 53"/>
                <a:gd name="T37" fmla="*/ 2147483646 h 66"/>
                <a:gd name="T38" fmla="*/ 2147483646 w 53"/>
                <a:gd name="T39" fmla="*/ 2147483646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3" h="66">
                  <a:moveTo>
                    <a:pt x="53" y="0"/>
                  </a:moveTo>
                  <a:lnTo>
                    <a:pt x="43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19" y="6"/>
                  </a:lnTo>
                  <a:lnTo>
                    <a:pt x="13" y="9"/>
                  </a:lnTo>
                  <a:lnTo>
                    <a:pt x="9" y="13"/>
                  </a:lnTo>
                  <a:lnTo>
                    <a:pt x="5" y="17"/>
                  </a:lnTo>
                  <a:lnTo>
                    <a:pt x="3" y="21"/>
                  </a:lnTo>
                  <a:lnTo>
                    <a:pt x="1" y="26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9"/>
                  </a:lnTo>
                  <a:lnTo>
                    <a:pt x="26" y="62"/>
                  </a:lnTo>
                  <a:lnTo>
                    <a:pt x="34" y="64"/>
                  </a:lnTo>
                  <a:lnTo>
                    <a:pt x="43" y="66"/>
                  </a:lnTo>
                  <a:lnTo>
                    <a:pt x="53" y="66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52" name="Freeform 470"/>
            <p:cNvSpPr>
              <a:spLocks noChangeAspect="1"/>
            </p:cNvSpPr>
            <p:nvPr/>
          </p:nvSpPr>
          <p:spPr bwMode="auto">
            <a:xfrm>
              <a:off x="4854576" y="3267227"/>
              <a:ext cx="106363" cy="136221"/>
            </a:xfrm>
            <a:custGeom>
              <a:avLst/>
              <a:gdLst>
                <a:gd name="T0" fmla="*/ 0 w 52"/>
                <a:gd name="T1" fmla="*/ 0 h 66"/>
                <a:gd name="T2" fmla="*/ 2147483646 w 52"/>
                <a:gd name="T3" fmla="*/ 0 h 66"/>
                <a:gd name="T4" fmla="*/ 2147483646 w 52"/>
                <a:gd name="T5" fmla="*/ 2147483646 h 66"/>
                <a:gd name="T6" fmla="*/ 2147483646 w 52"/>
                <a:gd name="T7" fmla="*/ 2147483646 h 66"/>
                <a:gd name="T8" fmla="*/ 2147483646 w 52"/>
                <a:gd name="T9" fmla="*/ 2147483646 h 66"/>
                <a:gd name="T10" fmla="*/ 2147483646 w 52"/>
                <a:gd name="T11" fmla="*/ 2147483646 h 66"/>
                <a:gd name="T12" fmla="*/ 2147483646 w 52"/>
                <a:gd name="T13" fmla="*/ 2147483646 h 66"/>
                <a:gd name="T14" fmla="*/ 2147483646 w 52"/>
                <a:gd name="T15" fmla="*/ 2147483646 h 66"/>
                <a:gd name="T16" fmla="*/ 2147483646 w 52"/>
                <a:gd name="T17" fmla="*/ 2147483646 h 66"/>
                <a:gd name="T18" fmla="*/ 2147483646 w 52"/>
                <a:gd name="T19" fmla="*/ 2147483646 h 66"/>
                <a:gd name="T20" fmla="*/ 2147483646 w 52"/>
                <a:gd name="T21" fmla="*/ 2147483646 h 66"/>
                <a:gd name="T22" fmla="*/ 2147483646 w 52"/>
                <a:gd name="T23" fmla="*/ 2147483646 h 66"/>
                <a:gd name="T24" fmla="*/ 2147483646 w 52"/>
                <a:gd name="T25" fmla="*/ 2147483646 h 66"/>
                <a:gd name="T26" fmla="*/ 2147483646 w 52"/>
                <a:gd name="T27" fmla="*/ 2147483646 h 66"/>
                <a:gd name="T28" fmla="*/ 2147483646 w 52"/>
                <a:gd name="T29" fmla="*/ 2147483646 h 66"/>
                <a:gd name="T30" fmla="*/ 2147483646 w 52"/>
                <a:gd name="T31" fmla="*/ 2147483646 h 66"/>
                <a:gd name="T32" fmla="*/ 2147483646 w 52"/>
                <a:gd name="T33" fmla="*/ 2147483646 h 66"/>
                <a:gd name="T34" fmla="*/ 2147483646 w 52"/>
                <a:gd name="T35" fmla="*/ 2147483646 h 66"/>
                <a:gd name="T36" fmla="*/ 2147483646 w 52"/>
                <a:gd name="T37" fmla="*/ 2147483646 h 66"/>
                <a:gd name="T38" fmla="*/ 0 w 52"/>
                <a:gd name="T39" fmla="*/ 2147483646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66">
                  <a:moveTo>
                    <a:pt x="0" y="0"/>
                  </a:moveTo>
                  <a:lnTo>
                    <a:pt x="10" y="0"/>
                  </a:lnTo>
                  <a:lnTo>
                    <a:pt x="19" y="1"/>
                  </a:lnTo>
                  <a:lnTo>
                    <a:pt x="26" y="3"/>
                  </a:lnTo>
                  <a:lnTo>
                    <a:pt x="33" y="6"/>
                  </a:lnTo>
                  <a:lnTo>
                    <a:pt x="38" y="9"/>
                  </a:lnTo>
                  <a:lnTo>
                    <a:pt x="44" y="13"/>
                  </a:lnTo>
                  <a:lnTo>
                    <a:pt x="47" y="17"/>
                  </a:lnTo>
                  <a:lnTo>
                    <a:pt x="50" y="21"/>
                  </a:lnTo>
                  <a:lnTo>
                    <a:pt x="52" y="26"/>
                  </a:lnTo>
                  <a:lnTo>
                    <a:pt x="52" y="36"/>
                  </a:lnTo>
                  <a:lnTo>
                    <a:pt x="51" y="41"/>
                  </a:lnTo>
                  <a:lnTo>
                    <a:pt x="48" y="46"/>
                  </a:lnTo>
                  <a:lnTo>
                    <a:pt x="44" y="51"/>
                  </a:lnTo>
                  <a:lnTo>
                    <a:pt x="39" y="55"/>
                  </a:lnTo>
                  <a:lnTo>
                    <a:pt x="33" y="59"/>
                  </a:lnTo>
                  <a:lnTo>
                    <a:pt x="27" y="62"/>
                  </a:lnTo>
                  <a:lnTo>
                    <a:pt x="19" y="64"/>
                  </a:lnTo>
                  <a:lnTo>
                    <a:pt x="10" y="66"/>
                  </a:lnTo>
                  <a:lnTo>
                    <a:pt x="0" y="66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53" name="Line 471"/>
            <p:cNvSpPr>
              <a:spLocks noChangeAspect="1" noChangeShapeType="1"/>
            </p:cNvSpPr>
            <p:nvPr/>
          </p:nvSpPr>
          <p:spPr bwMode="auto">
            <a:xfrm flipV="1">
              <a:off x="4427538" y="3162300"/>
              <a:ext cx="533400" cy="33871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54" name="Line 472"/>
            <p:cNvSpPr>
              <a:spLocks noChangeAspect="1" noChangeShapeType="1"/>
            </p:cNvSpPr>
            <p:nvPr/>
          </p:nvSpPr>
          <p:spPr bwMode="auto">
            <a:xfrm>
              <a:off x="4427538" y="3162300"/>
              <a:ext cx="533400" cy="34607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750" name="Freeform 473"/>
          <p:cNvSpPr>
            <a:spLocks noChangeAspect="1"/>
          </p:cNvSpPr>
          <p:nvPr/>
        </p:nvSpPr>
        <p:spPr bwMode="auto">
          <a:xfrm>
            <a:off x="4573588" y="3071813"/>
            <a:ext cx="69850" cy="60325"/>
          </a:xfrm>
          <a:custGeom>
            <a:avLst/>
            <a:gdLst>
              <a:gd name="T0" fmla="*/ 0 w 34"/>
              <a:gd name="T1" fmla="*/ 2147483646 h 34"/>
              <a:gd name="T2" fmla="*/ 2147483646 w 34"/>
              <a:gd name="T3" fmla="*/ 2147483646 h 34"/>
              <a:gd name="T4" fmla="*/ 2147483646 w 34"/>
              <a:gd name="T5" fmla="*/ 2147483646 h 34"/>
              <a:gd name="T6" fmla="*/ 2147483646 w 34"/>
              <a:gd name="T7" fmla="*/ 2147483646 h 34"/>
              <a:gd name="T8" fmla="*/ 2147483646 w 34"/>
              <a:gd name="T9" fmla="*/ 0 h 34"/>
              <a:gd name="T10" fmla="*/ 2147483646 w 34"/>
              <a:gd name="T11" fmla="*/ 2147483646 h 34"/>
              <a:gd name="T12" fmla="*/ 2147483646 w 34"/>
              <a:gd name="T13" fmla="*/ 2147483646 h 34"/>
              <a:gd name="T14" fmla="*/ 2147483646 w 34"/>
              <a:gd name="T15" fmla="*/ 2147483646 h 34"/>
              <a:gd name="T16" fmla="*/ 2147483646 w 34"/>
              <a:gd name="T17" fmla="*/ 2147483646 h 34"/>
              <a:gd name="T18" fmla="*/ 2147483646 w 34"/>
              <a:gd name="T19" fmla="*/ 2147483646 h 34"/>
              <a:gd name="T20" fmla="*/ 2147483646 w 34"/>
              <a:gd name="T21" fmla="*/ 2147483646 h 34"/>
              <a:gd name="T22" fmla="*/ 2147483646 w 34"/>
              <a:gd name="T23" fmla="*/ 2147483646 h 34"/>
              <a:gd name="T24" fmla="*/ 2147483646 w 34"/>
              <a:gd name="T25" fmla="*/ 2147483646 h 34"/>
              <a:gd name="T26" fmla="*/ 2147483646 w 34"/>
              <a:gd name="T27" fmla="*/ 2147483646 h 34"/>
              <a:gd name="T28" fmla="*/ 2147483646 w 34"/>
              <a:gd name="T29" fmla="*/ 2147483646 h 34"/>
              <a:gd name="T30" fmla="*/ 2147483646 w 34"/>
              <a:gd name="T31" fmla="*/ 2147483646 h 34"/>
              <a:gd name="T32" fmla="*/ 0 w 34"/>
              <a:gd name="T33" fmla="*/ 2147483646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34">
                <a:moveTo>
                  <a:pt x="0" y="17"/>
                </a:moveTo>
                <a:lnTo>
                  <a:pt x="1" y="11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2"/>
                </a:lnTo>
                <a:lnTo>
                  <a:pt x="29" y="5"/>
                </a:lnTo>
                <a:lnTo>
                  <a:pt x="32" y="11"/>
                </a:lnTo>
                <a:lnTo>
                  <a:pt x="34" y="17"/>
                </a:lnTo>
                <a:lnTo>
                  <a:pt x="32" y="24"/>
                </a:lnTo>
                <a:lnTo>
                  <a:pt x="29" y="29"/>
                </a:lnTo>
                <a:lnTo>
                  <a:pt x="23" y="32"/>
                </a:lnTo>
                <a:lnTo>
                  <a:pt x="16" y="34"/>
                </a:lnTo>
                <a:lnTo>
                  <a:pt x="10" y="32"/>
                </a:lnTo>
                <a:lnTo>
                  <a:pt x="5" y="29"/>
                </a:lnTo>
                <a:lnTo>
                  <a:pt x="1" y="24"/>
                </a:lnTo>
                <a:lnTo>
                  <a:pt x="0" y="17"/>
                </a:lnTo>
                <a:close/>
              </a:path>
            </a:pathLst>
          </a:custGeom>
          <a:solidFill>
            <a:srgbClr val="0000FF"/>
          </a:solidFill>
          <a:ln w="158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751" name="Freeform 474"/>
          <p:cNvSpPr>
            <a:spLocks noChangeAspect="1"/>
          </p:cNvSpPr>
          <p:nvPr/>
        </p:nvSpPr>
        <p:spPr bwMode="auto">
          <a:xfrm>
            <a:off x="4673600" y="3071813"/>
            <a:ext cx="74613" cy="60325"/>
          </a:xfrm>
          <a:custGeom>
            <a:avLst/>
            <a:gdLst>
              <a:gd name="T0" fmla="*/ 0 w 36"/>
              <a:gd name="T1" fmla="*/ 2147483646 h 34"/>
              <a:gd name="T2" fmla="*/ 2147483646 w 36"/>
              <a:gd name="T3" fmla="*/ 2147483646 h 34"/>
              <a:gd name="T4" fmla="*/ 2147483646 w 36"/>
              <a:gd name="T5" fmla="*/ 2147483646 h 34"/>
              <a:gd name="T6" fmla="*/ 2147483646 w 36"/>
              <a:gd name="T7" fmla="*/ 2147483646 h 34"/>
              <a:gd name="T8" fmla="*/ 2147483646 w 36"/>
              <a:gd name="T9" fmla="*/ 0 h 34"/>
              <a:gd name="T10" fmla="*/ 2147483646 w 36"/>
              <a:gd name="T11" fmla="*/ 2147483646 h 34"/>
              <a:gd name="T12" fmla="*/ 2147483646 w 36"/>
              <a:gd name="T13" fmla="*/ 2147483646 h 34"/>
              <a:gd name="T14" fmla="*/ 2147483646 w 36"/>
              <a:gd name="T15" fmla="*/ 2147483646 h 34"/>
              <a:gd name="T16" fmla="*/ 2147483646 w 36"/>
              <a:gd name="T17" fmla="*/ 2147483646 h 34"/>
              <a:gd name="T18" fmla="*/ 2147483646 w 36"/>
              <a:gd name="T19" fmla="*/ 2147483646 h 34"/>
              <a:gd name="T20" fmla="*/ 2147483646 w 36"/>
              <a:gd name="T21" fmla="*/ 2147483646 h 34"/>
              <a:gd name="T22" fmla="*/ 2147483646 w 36"/>
              <a:gd name="T23" fmla="*/ 2147483646 h 34"/>
              <a:gd name="T24" fmla="*/ 2147483646 w 36"/>
              <a:gd name="T25" fmla="*/ 2147483646 h 34"/>
              <a:gd name="T26" fmla="*/ 2147483646 w 36"/>
              <a:gd name="T27" fmla="*/ 2147483646 h 34"/>
              <a:gd name="T28" fmla="*/ 2147483646 w 36"/>
              <a:gd name="T29" fmla="*/ 2147483646 h 34"/>
              <a:gd name="T30" fmla="*/ 2147483646 w 36"/>
              <a:gd name="T31" fmla="*/ 2147483646 h 34"/>
              <a:gd name="T32" fmla="*/ 0 w 36"/>
              <a:gd name="T33" fmla="*/ 2147483646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" h="34">
                <a:moveTo>
                  <a:pt x="0" y="17"/>
                </a:moveTo>
                <a:lnTo>
                  <a:pt x="2" y="11"/>
                </a:lnTo>
                <a:lnTo>
                  <a:pt x="6" y="5"/>
                </a:lnTo>
                <a:lnTo>
                  <a:pt x="11" y="2"/>
                </a:lnTo>
                <a:lnTo>
                  <a:pt x="18" y="0"/>
                </a:lnTo>
                <a:lnTo>
                  <a:pt x="25" y="2"/>
                </a:lnTo>
                <a:lnTo>
                  <a:pt x="30" y="5"/>
                </a:lnTo>
                <a:lnTo>
                  <a:pt x="34" y="11"/>
                </a:lnTo>
                <a:lnTo>
                  <a:pt x="36" y="17"/>
                </a:lnTo>
                <a:lnTo>
                  <a:pt x="34" y="24"/>
                </a:lnTo>
                <a:lnTo>
                  <a:pt x="30" y="29"/>
                </a:lnTo>
                <a:lnTo>
                  <a:pt x="25" y="32"/>
                </a:lnTo>
                <a:lnTo>
                  <a:pt x="18" y="34"/>
                </a:lnTo>
                <a:lnTo>
                  <a:pt x="11" y="32"/>
                </a:lnTo>
                <a:lnTo>
                  <a:pt x="6" y="29"/>
                </a:lnTo>
                <a:lnTo>
                  <a:pt x="2" y="24"/>
                </a:lnTo>
                <a:lnTo>
                  <a:pt x="0" y="17"/>
                </a:lnTo>
                <a:close/>
              </a:path>
            </a:pathLst>
          </a:custGeom>
          <a:solidFill>
            <a:srgbClr val="0000FF"/>
          </a:solidFill>
          <a:ln w="158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752" name="Freeform 475"/>
          <p:cNvSpPr>
            <a:spLocks noChangeAspect="1"/>
          </p:cNvSpPr>
          <p:nvPr/>
        </p:nvSpPr>
        <p:spPr bwMode="auto">
          <a:xfrm>
            <a:off x="4787900" y="3071813"/>
            <a:ext cx="71438" cy="60325"/>
          </a:xfrm>
          <a:custGeom>
            <a:avLst/>
            <a:gdLst>
              <a:gd name="T0" fmla="*/ 0 w 34"/>
              <a:gd name="T1" fmla="*/ 2147483646 h 34"/>
              <a:gd name="T2" fmla="*/ 2147483646 w 34"/>
              <a:gd name="T3" fmla="*/ 2147483646 h 34"/>
              <a:gd name="T4" fmla="*/ 2147483646 w 34"/>
              <a:gd name="T5" fmla="*/ 2147483646 h 34"/>
              <a:gd name="T6" fmla="*/ 2147483646 w 34"/>
              <a:gd name="T7" fmla="*/ 2147483646 h 34"/>
              <a:gd name="T8" fmla="*/ 2147483646 w 34"/>
              <a:gd name="T9" fmla="*/ 0 h 34"/>
              <a:gd name="T10" fmla="*/ 2147483646 w 34"/>
              <a:gd name="T11" fmla="*/ 2147483646 h 34"/>
              <a:gd name="T12" fmla="*/ 2147483646 w 34"/>
              <a:gd name="T13" fmla="*/ 2147483646 h 34"/>
              <a:gd name="T14" fmla="*/ 2147483646 w 34"/>
              <a:gd name="T15" fmla="*/ 2147483646 h 34"/>
              <a:gd name="T16" fmla="*/ 2147483646 w 34"/>
              <a:gd name="T17" fmla="*/ 2147483646 h 34"/>
              <a:gd name="T18" fmla="*/ 2147483646 w 34"/>
              <a:gd name="T19" fmla="*/ 2147483646 h 34"/>
              <a:gd name="T20" fmla="*/ 2147483646 w 34"/>
              <a:gd name="T21" fmla="*/ 2147483646 h 34"/>
              <a:gd name="T22" fmla="*/ 2147483646 w 34"/>
              <a:gd name="T23" fmla="*/ 2147483646 h 34"/>
              <a:gd name="T24" fmla="*/ 2147483646 w 34"/>
              <a:gd name="T25" fmla="*/ 2147483646 h 34"/>
              <a:gd name="T26" fmla="*/ 2147483646 w 34"/>
              <a:gd name="T27" fmla="*/ 2147483646 h 34"/>
              <a:gd name="T28" fmla="*/ 2147483646 w 34"/>
              <a:gd name="T29" fmla="*/ 2147483646 h 34"/>
              <a:gd name="T30" fmla="*/ 2147483646 w 34"/>
              <a:gd name="T31" fmla="*/ 2147483646 h 34"/>
              <a:gd name="T32" fmla="*/ 0 w 34"/>
              <a:gd name="T33" fmla="*/ 2147483646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34">
                <a:moveTo>
                  <a:pt x="0" y="17"/>
                </a:moveTo>
                <a:lnTo>
                  <a:pt x="2" y="11"/>
                </a:lnTo>
                <a:lnTo>
                  <a:pt x="5" y="5"/>
                </a:lnTo>
                <a:lnTo>
                  <a:pt x="11" y="2"/>
                </a:lnTo>
                <a:lnTo>
                  <a:pt x="18" y="0"/>
                </a:lnTo>
                <a:lnTo>
                  <a:pt x="24" y="2"/>
                </a:lnTo>
                <a:lnTo>
                  <a:pt x="29" y="5"/>
                </a:lnTo>
                <a:lnTo>
                  <a:pt x="34" y="11"/>
                </a:lnTo>
                <a:lnTo>
                  <a:pt x="34" y="17"/>
                </a:lnTo>
                <a:lnTo>
                  <a:pt x="34" y="24"/>
                </a:lnTo>
                <a:lnTo>
                  <a:pt x="29" y="29"/>
                </a:lnTo>
                <a:lnTo>
                  <a:pt x="24" y="32"/>
                </a:lnTo>
                <a:lnTo>
                  <a:pt x="18" y="34"/>
                </a:lnTo>
                <a:lnTo>
                  <a:pt x="11" y="32"/>
                </a:lnTo>
                <a:lnTo>
                  <a:pt x="5" y="29"/>
                </a:lnTo>
                <a:lnTo>
                  <a:pt x="2" y="24"/>
                </a:lnTo>
                <a:lnTo>
                  <a:pt x="0" y="17"/>
                </a:lnTo>
                <a:close/>
              </a:path>
            </a:pathLst>
          </a:custGeom>
          <a:solidFill>
            <a:srgbClr val="0000FF"/>
          </a:solidFill>
          <a:ln w="158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753" name="Line 476"/>
          <p:cNvSpPr>
            <a:spLocks noChangeAspect="1" noChangeShapeType="1"/>
          </p:cNvSpPr>
          <p:nvPr/>
        </p:nvSpPr>
        <p:spPr bwMode="auto">
          <a:xfrm flipV="1">
            <a:off x="4484688" y="2924175"/>
            <a:ext cx="231775" cy="201613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4" name="Line 477"/>
          <p:cNvSpPr>
            <a:spLocks noChangeShapeType="1"/>
          </p:cNvSpPr>
          <p:nvPr/>
        </p:nvSpPr>
        <p:spPr bwMode="auto">
          <a:xfrm>
            <a:off x="4716463" y="2925763"/>
            <a:ext cx="220662" cy="200025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5" name="Line 478"/>
          <p:cNvSpPr>
            <a:spLocks noChangeShapeType="1"/>
          </p:cNvSpPr>
          <p:nvPr/>
        </p:nvSpPr>
        <p:spPr bwMode="auto">
          <a:xfrm flipV="1">
            <a:off x="5994400" y="5805488"/>
            <a:ext cx="10255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6" name="Line 479"/>
          <p:cNvSpPr>
            <a:spLocks noChangeShapeType="1"/>
          </p:cNvSpPr>
          <p:nvPr/>
        </p:nvSpPr>
        <p:spPr bwMode="auto">
          <a:xfrm flipV="1">
            <a:off x="5724525" y="1557338"/>
            <a:ext cx="2333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7757" name="Skupina 27"/>
          <p:cNvGrpSpPr>
            <a:grpSpLocks/>
          </p:cNvGrpSpPr>
          <p:nvPr/>
        </p:nvGrpSpPr>
        <p:grpSpPr bwMode="auto">
          <a:xfrm>
            <a:off x="6724650" y="2060575"/>
            <a:ext cx="152400" cy="609600"/>
            <a:chOff x="6724650" y="2060575"/>
            <a:chExt cx="152400" cy="609600"/>
          </a:xfrm>
        </p:grpSpPr>
        <p:sp>
          <p:nvSpPr>
            <p:cNvPr id="27843" name="Rectangle 481"/>
            <p:cNvSpPr>
              <a:spLocks noChangeArrowheads="1"/>
            </p:cNvSpPr>
            <p:nvPr/>
          </p:nvSpPr>
          <p:spPr bwMode="auto">
            <a:xfrm rot="-5400000">
              <a:off x="6496050" y="2289175"/>
              <a:ext cx="609600" cy="1524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844" name="Oval 482"/>
            <p:cNvSpPr>
              <a:spLocks noChangeArrowheads="1"/>
            </p:cNvSpPr>
            <p:nvPr/>
          </p:nvSpPr>
          <p:spPr bwMode="auto">
            <a:xfrm rot="-5400000">
              <a:off x="6765925" y="24415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845" name="Oval 483"/>
            <p:cNvSpPr>
              <a:spLocks noChangeArrowheads="1"/>
            </p:cNvSpPr>
            <p:nvPr/>
          </p:nvSpPr>
          <p:spPr bwMode="auto">
            <a:xfrm rot="-5400000">
              <a:off x="6765925" y="22891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846" name="Oval 484"/>
            <p:cNvSpPr>
              <a:spLocks noChangeArrowheads="1"/>
            </p:cNvSpPr>
            <p:nvPr/>
          </p:nvSpPr>
          <p:spPr bwMode="auto">
            <a:xfrm rot="-5400000">
              <a:off x="6765925" y="21367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847" name="Oval 485"/>
            <p:cNvSpPr>
              <a:spLocks noChangeArrowheads="1"/>
            </p:cNvSpPr>
            <p:nvPr/>
          </p:nvSpPr>
          <p:spPr bwMode="auto">
            <a:xfrm rot="-5400000">
              <a:off x="6765925" y="25939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27758" name="Skupina 26"/>
          <p:cNvGrpSpPr>
            <a:grpSpLocks/>
          </p:cNvGrpSpPr>
          <p:nvPr/>
        </p:nvGrpSpPr>
        <p:grpSpPr bwMode="auto">
          <a:xfrm>
            <a:off x="6075363" y="3357563"/>
            <a:ext cx="152400" cy="609600"/>
            <a:chOff x="6075363" y="3357563"/>
            <a:chExt cx="152400" cy="609600"/>
          </a:xfrm>
        </p:grpSpPr>
        <p:sp>
          <p:nvSpPr>
            <p:cNvPr id="27838" name="Rectangle 487"/>
            <p:cNvSpPr>
              <a:spLocks noChangeArrowheads="1"/>
            </p:cNvSpPr>
            <p:nvPr/>
          </p:nvSpPr>
          <p:spPr bwMode="auto">
            <a:xfrm rot="-5400000">
              <a:off x="5846763" y="3586163"/>
              <a:ext cx="609600" cy="1524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839" name="Oval 488"/>
            <p:cNvSpPr>
              <a:spLocks noChangeArrowheads="1"/>
            </p:cNvSpPr>
            <p:nvPr/>
          </p:nvSpPr>
          <p:spPr bwMode="auto">
            <a:xfrm rot="-5400000">
              <a:off x="6116638" y="3738563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840" name="Oval 489"/>
            <p:cNvSpPr>
              <a:spLocks noChangeArrowheads="1"/>
            </p:cNvSpPr>
            <p:nvPr/>
          </p:nvSpPr>
          <p:spPr bwMode="auto">
            <a:xfrm rot="-5400000">
              <a:off x="6116638" y="3586163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841" name="Oval 490"/>
            <p:cNvSpPr>
              <a:spLocks noChangeArrowheads="1"/>
            </p:cNvSpPr>
            <p:nvPr/>
          </p:nvSpPr>
          <p:spPr bwMode="auto">
            <a:xfrm rot="-5400000">
              <a:off x="6116638" y="3433763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842" name="Oval 491"/>
            <p:cNvSpPr>
              <a:spLocks noChangeArrowheads="1"/>
            </p:cNvSpPr>
            <p:nvPr/>
          </p:nvSpPr>
          <p:spPr bwMode="auto">
            <a:xfrm rot="-5400000">
              <a:off x="6116638" y="3890963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27759" name="Skupina 25"/>
          <p:cNvGrpSpPr>
            <a:grpSpLocks/>
          </p:cNvGrpSpPr>
          <p:nvPr/>
        </p:nvGrpSpPr>
        <p:grpSpPr bwMode="auto">
          <a:xfrm>
            <a:off x="6232525" y="5084763"/>
            <a:ext cx="314325" cy="609600"/>
            <a:chOff x="6232898" y="5084763"/>
            <a:chExt cx="314222" cy="609600"/>
          </a:xfrm>
        </p:grpSpPr>
        <p:sp>
          <p:nvSpPr>
            <p:cNvPr id="27833" name="Rectangle 493"/>
            <p:cNvSpPr>
              <a:spLocks noChangeArrowheads="1"/>
            </p:cNvSpPr>
            <p:nvPr/>
          </p:nvSpPr>
          <p:spPr bwMode="auto">
            <a:xfrm rot="-7282380">
              <a:off x="6062663" y="5313363"/>
              <a:ext cx="609600" cy="1524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834" name="Oval 494"/>
            <p:cNvSpPr>
              <a:spLocks noChangeArrowheads="1"/>
            </p:cNvSpPr>
            <p:nvPr/>
          </p:nvSpPr>
          <p:spPr bwMode="auto">
            <a:xfrm rot="-7282380">
              <a:off x="6391579" y="5447399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835" name="Oval 495"/>
            <p:cNvSpPr>
              <a:spLocks noChangeArrowheads="1"/>
            </p:cNvSpPr>
            <p:nvPr/>
          </p:nvSpPr>
          <p:spPr bwMode="auto">
            <a:xfrm rot="-7282380">
              <a:off x="6312239" y="531728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836" name="Oval 496"/>
            <p:cNvSpPr>
              <a:spLocks noChangeArrowheads="1"/>
            </p:cNvSpPr>
            <p:nvPr/>
          </p:nvSpPr>
          <p:spPr bwMode="auto">
            <a:xfrm rot="-7282380">
              <a:off x="6232898" y="5187162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837" name="Oval 497"/>
            <p:cNvSpPr>
              <a:spLocks noChangeArrowheads="1"/>
            </p:cNvSpPr>
            <p:nvPr/>
          </p:nvSpPr>
          <p:spPr bwMode="auto">
            <a:xfrm rot="-7282380">
              <a:off x="6470920" y="5577518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27760" name="Skupina 24"/>
          <p:cNvGrpSpPr>
            <a:grpSpLocks/>
          </p:cNvGrpSpPr>
          <p:nvPr/>
        </p:nvGrpSpPr>
        <p:grpSpPr bwMode="auto">
          <a:xfrm>
            <a:off x="6011863" y="4437063"/>
            <a:ext cx="198437" cy="552450"/>
            <a:chOff x="6011863" y="4437063"/>
            <a:chExt cx="198437" cy="552450"/>
          </a:xfrm>
        </p:grpSpPr>
        <p:sp>
          <p:nvSpPr>
            <p:cNvPr id="27830" name="Rectangle 499"/>
            <p:cNvSpPr>
              <a:spLocks noChangeArrowheads="1"/>
            </p:cNvSpPr>
            <p:nvPr/>
          </p:nvSpPr>
          <p:spPr bwMode="auto">
            <a:xfrm rot="-5913116">
              <a:off x="5834857" y="4614069"/>
              <a:ext cx="55245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300" b="1">
                  <a:solidFill>
                    <a:srgbClr val="0033CC"/>
                  </a:solidFill>
                  <a:latin typeface="Arial" panose="020B0604020202020204" pitchFamily="34" charset="0"/>
                </a:rPr>
                <a:t>0 0 0 0 </a:t>
              </a:r>
              <a:endParaRPr lang="cs-CZ" altLang="cs-CZ" sz="800">
                <a:solidFill>
                  <a:srgbClr val="0033CC"/>
                </a:solidFill>
                <a:latin typeface="MapSym-NK-Air" pitchFamily="2" charset="2"/>
              </a:endParaRPr>
            </a:p>
          </p:txBody>
        </p:sp>
        <p:sp>
          <p:nvSpPr>
            <p:cNvPr id="27831" name="Line 500"/>
            <p:cNvSpPr>
              <a:spLocks noChangeShapeType="1"/>
            </p:cNvSpPr>
            <p:nvPr/>
          </p:nvSpPr>
          <p:spPr bwMode="auto">
            <a:xfrm rot="-5913116">
              <a:off x="5849079" y="4723329"/>
              <a:ext cx="508000" cy="1587"/>
            </a:xfrm>
            <a:prstGeom prst="line">
              <a:avLst/>
            </a:prstGeom>
            <a:noFill/>
            <a:ln w="4826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32" name="Line 501"/>
            <p:cNvSpPr>
              <a:spLocks noChangeShapeType="1"/>
            </p:cNvSpPr>
            <p:nvPr/>
          </p:nvSpPr>
          <p:spPr bwMode="auto">
            <a:xfrm rot="-5913116">
              <a:off x="5934414" y="4731704"/>
              <a:ext cx="471488" cy="1587"/>
            </a:xfrm>
            <a:prstGeom prst="line">
              <a:avLst/>
            </a:prstGeom>
            <a:noFill/>
            <a:ln w="4826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761" name="Skupina 23"/>
          <p:cNvGrpSpPr>
            <a:grpSpLocks/>
          </p:cNvGrpSpPr>
          <p:nvPr/>
        </p:nvGrpSpPr>
        <p:grpSpPr bwMode="auto">
          <a:xfrm>
            <a:off x="6659563" y="1436688"/>
            <a:ext cx="198437" cy="552450"/>
            <a:chOff x="6659563" y="1436688"/>
            <a:chExt cx="198437" cy="552450"/>
          </a:xfrm>
        </p:grpSpPr>
        <p:sp>
          <p:nvSpPr>
            <p:cNvPr id="27827" name="Rectangle 503"/>
            <p:cNvSpPr>
              <a:spLocks noChangeArrowheads="1"/>
            </p:cNvSpPr>
            <p:nvPr/>
          </p:nvSpPr>
          <p:spPr bwMode="auto">
            <a:xfrm rot="-5913116">
              <a:off x="6482557" y="1613694"/>
              <a:ext cx="55245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300" b="1">
                  <a:solidFill>
                    <a:srgbClr val="0033CC"/>
                  </a:solidFill>
                  <a:latin typeface="Arial" panose="020B0604020202020204" pitchFamily="34" charset="0"/>
                </a:rPr>
                <a:t>0 0 0 0 </a:t>
              </a:r>
              <a:endParaRPr lang="cs-CZ" altLang="cs-CZ" sz="800">
                <a:solidFill>
                  <a:srgbClr val="0033CC"/>
                </a:solidFill>
                <a:latin typeface="MapSym-NK-Air" pitchFamily="2" charset="2"/>
              </a:endParaRPr>
            </a:p>
          </p:txBody>
        </p:sp>
        <p:sp>
          <p:nvSpPr>
            <p:cNvPr id="27828" name="Line 504"/>
            <p:cNvSpPr>
              <a:spLocks noChangeShapeType="1"/>
            </p:cNvSpPr>
            <p:nvPr/>
          </p:nvSpPr>
          <p:spPr bwMode="auto">
            <a:xfrm rot="-5913116">
              <a:off x="6572531" y="1793634"/>
              <a:ext cx="374542" cy="1587"/>
            </a:xfrm>
            <a:prstGeom prst="line">
              <a:avLst/>
            </a:prstGeom>
            <a:noFill/>
            <a:ln w="4826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29" name="Line 505"/>
            <p:cNvSpPr>
              <a:spLocks noChangeShapeType="1"/>
            </p:cNvSpPr>
            <p:nvPr/>
          </p:nvSpPr>
          <p:spPr bwMode="auto">
            <a:xfrm rot="-5913116">
              <a:off x="6652357" y="1797266"/>
              <a:ext cx="347622" cy="1587"/>
            </a:xfrm>
            <a:prstGeom prst="line">
              <a:avLst/>
            </a:prstGeom>
            <a:noFill/>
            <a:ln w="4826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762" name="Skupina 18"/>
          <p:cNvGrpSpPr>
            <a:grpSpLocks/>
          </p:cNvGrpSpPr>
          <p:nvPr/>
        </p:nvGrpSpPr>
        <p:grpSpPr bwMode="auto">
          <a:xfrm>
            <a:off x="6956425" y="3879850"/>
            <a:ext cx="207963" cy="125413"/>
            <a:chOff x="6956425" y="3879850"/>
            <a:chExt cx="207963" cy="125413"/>
          </a:xfrm>
        </p:grpSpPr>
        <p:sp>
          <p:nvSpPr>
            <p:cNvPr id="27824" name="Line 518"/>
            <p:cNvSpPr>
              <a:spLocks noChangeAspect="1" noChangeShapeType="1"/>
            </p:cNvSpPr>
            <p:nvPr/>
          </p:nvSpPr>
          <p:spPr bwMode="auto">
            <a:xfrm flipV="1">
              <a:off x="6956425" y="3879850"/>
              <a:ext cx="0" cy="125413"/>
            </a:xfrm>
            <a:prstGeom prst="line">
              <a:avLst/>
            </a:prstGeom>
            <a:noFill/>
            <a:ln w="14351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25" name="Line 519"/>
            <p:cNvSpPr>
              <a:spLocks noChangeAspect="1" noChangeShapeType="1"/>
            </p:cNvSpPr>
            <p:nvPr/>
          </p:nvSpPr>
          <p:spPr bwMode="auto">
            <a:xfrm>
              <a:off x="6956425" y="3879850"/>
              <a:ext cx="207963" cy="0"/>
            </a:xfrm>
            <a:prstGeom prst="line">
              <a:avLst/>
            </a:prstGeom>
            <a:noFill/>
            <a:ln w="14351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26" name="Line 520"/>
            <p:cNvSpPr>
              <a:spLocks noChangeAspect="1" noChangeShapeType="1"/>
            </p:cNvSpPr>
            <p:nvPr/>
          </p:nvSpPr>
          <p:spPr bwMode="auto">
            <a:xfrm>
              <a:off x="7164388" y="3879850"/>
              <a:ext cx="0" cy="125413"/>
            </a:xfrm>
            <a:prstGeom prst="line">
              <a:avLst/>
            </a:prstGeom>
            <a:noFill/>
            <a:ln w="14351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763" name="Skupina 17"/>
          <p:cNvGrpSpPr>
            <a:grpSpLocks/>
          </p:cNvGrpSpPr>
          <p:nvPr/>
        </p:nvGrpSpPr>
        <p:grpSpPr bwMode="auto">
          <a:xfrm>
            <a:off x="4067175" y="4821238"/>
            <a:ext cx="919163" cy="152400"/>
            <a:chOff x="4067175" y="4821238"/>
            <a:chExt cx="919163" cy="152400"/>
          </a:xfrm>
        </p:grpSpPr>
        <p:sp>
          <p:nvSpPr>
            <p:cNvPr id="27822" name="Rectangle 522"/>
            <p:cNvSpPr>
              <a:spLocks noChangeArrowheads="1"/>
            </p:cNvSpPr>
            <p:nvPr/>
          </p:nvSpPr>
          <p:spPr bwMode="auto">
            <a:xfrm>
              <a:off x="4067175" y="4821238"/>
              <a:ext cx="1746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3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23" name="Rectangle 523"/>
            <p:cNvSpPr>
              <a:spLocks noChangeArrowheads="1"/>
            </p:cNvSpPr>
            <p:nvPr/>
          </p:nvSpPr>
          <p:spPr bwMode="auto">
            <a:xfrm>
              <a:off x="4846638" y="4821238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764" name="Skupina 16"/>
          <p:cNvGrpSpPr>
            <a:grpSpLocks/>
          </p:cNvGrpSpPr>
          <p:nvPr/>
        </p:nvGrpSpPr>
        <p:grpSpPr bwMode="auto">
          <a:xfrm>
            <a:off x="4192588" y="2576513"/>
            <a:ext cx="919162" cy="152400"/>
            <a:chOff x="4192588" y="2576513"/>
            <a:chExt cx="919162" cy="152400"/>
          </a:xfrm>
        </p:grpSpPr>
        <p:sp>
          <p:nvSpPr>
            <p:cNvPr id="27820" name="Rectangle 526"/>
            <p:cNvSpPr>
              <a:spLocks noChangeArrowheads="1"/>
            </p:cNvSpPr>
            <p:nvPr/>
          </p:nvSpPr>
          <p:spPr bwMode="auto">
            <a:xfrm>
              <a:off x="4192588" y="2576513"/>
              <a:ext cx="1746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1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21" name="Rectangle 527"/>
            <p:cNvSpPr>
              <a:spLocks noChangeArrowheads="1"/>
            </p:cNvSpPr>
            <p:nvPr/>
          </p:nvSpPr>
          <p:spPr bwMode="auto">
            <a:xfrm>
              <a:off x="4972050" y="2576513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765" name="Skupina 15"/>
          <p:cNvGrpSpPr>
            <a:grpSpLocks/>
          </p:cNvGrpSpPr>
          <p:nvPr/>
        </p:nvGrpSpPr>
        <p:grpSpPr bwMode="auto">
          <a:xfrm>
            <a:off x="963613" y="3741738"/>
            <a:ext cx="919162" cy="152400"/>
            <a:chOff x="963613" y="3741738"/>
            <a:chExt cx="919162" cy="152400"/>
          </a:xfrm>
        </p:grpSpPr>
        <p:sp>
          <p:nvSpPr>
            <p:cNvPr id="27818" name="Rectangle 529"/>
            <p:cNvSpPr>
              <a:spLocks noChangeArrowheads="1"/>
            </p:cNvSpPr>
            <p:nvPr/>
          </p:nvSpPr>
          <p:spPr bwMode="auto">
            <a:xfrm>
              <a:off x="963613" y="3741738"/>
              <a:ext cx="1746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3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19" name="Rectangle 530"/>
            <p:cNvSpPr>
              <a:spLocks noChangeArrowheads="1"/>
            </p:cNvSpPr>
            <p:nvPr/>
          </p:nvSpPr>
          <p:spPr bwMode="auto">
            <a:xfrm>
              <a:off x="1743075" y="3741738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766" name="Skupina 14"/>
          <p:cNvGrpSpPr>
            <a:grpSpLocks/>
          </p:cNvGrpSpPr>
          <p:nvPr/>
        </p:nvGrpSpPr>
        <p:grpSpPr bwMode="auto">
          <a:xfrm>
            <a:off x="6443663" y="4264025"/>
            <a:ext cx="1008062" cy="152400"/>
            <a:chOff x="6443663" y="4264025"/>
            <a:chExt cx="1008062" cy="152400"/>
          </a:xfrm>
        </p:grpSpPr>
        <p:sp>
          <p:nvSpPr>
            <p:cNvPr id="27816" name="Rectangle 535"/>
            <p:cNvSpPr>
              <a:spLocks noChangeArrowheads="1"/>
            </p:cNvSpPr>
            <p:nvPr/>
          </p:nvSpPr>
          <p:spPr bwMode="auto">
            <a:xfrm>
              <a:off x="6443663" y="4264025"/>
              <a:ext cx="278866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17" name="Rectangle 536"/>
            <p:cNvSpPr>
              <a:spLocks noChangeArrowheads="1"/>
            </p:cNvSpPr>
            <p:nvPr/>
          </p:nvSpPr>
          <p:spPr bwMode="auto">
            <a:xfrm>
              <a:off x="7368819" y="4264025"/>
              <a:ext cx="82906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6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7767" name="Rectangle 538"/>
          <p:cNvSpPr>
            <a:spLocks noChangeArrowheads="1"/>
          </p:cNvSpPr>
          <p:nvPr/>
        </p:nvSpPr>
        <p:spPr bwMode="auto">
          <a:xfrm>
            <a:off x="8037513" y="3889375"/>
            <a:ext cx="279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    62</a:t>
            </a:r>
            <a:endParaRPr lang="cs-CZ" altLang="cs-CZ" sz="10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68" name="Rectangle 540"/>
          <p:cNvSpPr>
            <a:spLocks noChangeArrowheads="1"/>
          </p:cNvSpPr>
          <p:nvPr/>
        </p:nvSpPr>
        <p:spPr bwMode="auto">
          <a:xfrm>
            <a:off x="8366125" y="3889375"/>
            <a:ext cx="279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    63</a:t>
            </a:r>
            <a:endParaRPr lang="cs-CZ" altLang="cs-CZ" sz="10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69" name="Rectangle 541"/>
          <p:cNvSpPr>
            <a:spLocks noChangeArrowheads="1"/>
          </p:cNvSpPr>
          <p:nvPr/>
        </p:nvSpPr>
        <p:spPr bwMode="auto">
          <a:xfrm>
            <a:off x="7635875" y="2052638"/>
            <a:ext cx="279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    62</a:t>
            </a:r>
            <a:endParaRPr lang="cs-CZ" altLang="cs-CZ" sz="10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70" name="Rectangle 542"/>
          <p:cNvSpPr>
            <a:spLocks noChangeArrowheads="1"/>
          </p:cNvSpPr>
          <p:nvPr/>
        </p:nvSpPr>
        <p:spPr bwMode="auto">
          <a:xfrm>
            <a:off x="7845425" y="2555875"/>
            <a:ext cx="279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    62</a:t>
            </a:r>
            <a:endParaRPr lang="cs-CZ" altLang="cs-CZ" sz="10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71" name="Rectangle 543"/>
          <p:cNvSpPr>
            <a:spLocks noChangeArrowheads="1"/>
          </p:cNvSpPr>
          <p:nvPr/>
        </p:nvSpPr>
        <p:spPr bwMode="auto">
          <a:xfrm>
            <a:off x="6340475" y="2076450"/>
            <a:ext cx="279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    62</a:t>
            </a:r>
            <a:endParaRPr lang="cs-CZ" altLang="cs-CZ" sz="10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772" name="Skupina 13"/>
          <p:cNvGrpSpPr>
            <a:grpSpLocks/>
          </p:cNvGrpSpPr>
          <p:nvPr/>
        </p:nvGrpSpPr>
        <p:grpSpPr bwMode="auto">
          <a:xfrm>
            <a:off x="7380288" y="5289550"/>
            <a:ext cx="873125" cy="152400"/>
            <a:chOff x="7380288" y="5289550"/>
            <a:chExt cx="873125" cy="152400"/>
          </a:xfrm>
        </p:grpSpPr>
        <p:sp>
          <p:nvSpPr>
            <p:cNvPr id="27814" name="Rectangle 545"/>
            <p:cNvSpPr>
              <a:spLocks noChangeArrowheads="1"/>
            </p:cNvSpPr>
            <p:nvPr/>
          </p:nvSpPr>
          <p:spPr bwMode="auto">
            <a:xfrm>
              <a:off x="7380288" y="5289550"/>
              <a:ext cx="1746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3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15" name="Rectangle 546"/>
            <p:cNvSpPr>
              <a:spLocks noChangeArrowheads="1"/>
            </p:cNvSpPr>
            <p:nvPr/>
          </p:nvSpPr>
          <p:spPr bwMode="auto">
            <a:xfrm>
              <a:off x="8113116" y="5289550"/>
              <a:ext cx="140297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63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7773" name="Rectangle 548"/>
          <p:cNvSpPr>
            <a:spLocks noChangeArrowheads="1"/>
          </p:cNvSpPr>
          <p:nvPr/>
        </p:nvSpPr>
        <p:spPr bwMode="auto">
          <a:xfrm>
            <a:off x="6254750" y="5113338"/>
            <a:ext cx="1889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   3</a:t>
            </a:r>
            <a:endParaRPr lang="cs-CZ" altLang="cs-CZ" sz="10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74" name="Rectangle 549"/>
          <p:cNvSpPr>
            <a:spLocks noChangeArrowheads="1"/>
          </p:cNvSpPr>
          <p:nvPr/>
        </p:nvSpPr>
        <p:spPr bwMode="auto">
          <a:xfrm>
            <a:off x="7016750" y="5113338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cs-CZ" altLang="cs-CZ" sz="10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775" name="Skupina 12"/>
          <p:cNvGrpSpPr>
            <a:grpSpLocks/>
          </p:cNvGrpSpPr>
          <p:nvPr/>
        </p:nvGrpSpPr>
        <p:grpSpPr bwMode="auto">
          <a:xfrm>
            <a:off x="2176463" y="5321300"/>
            <a:ext cx="646112" cy="152400"/>
            <a:chOff x="2176463" y="5321300"/>
            <a:chExt cx="646112" cy="152400"/>
          </a:xfrm>
        </p:grpSpPr>
        <p:sp>
          <p:nvSpPr>
            <p:cNvPr id="27812" name="Rectangle 551"/>
            <p:cNvSpPr>
              <a:spLocks noChangeArrowheads="1"/>
            </p:cNvSpPr>
            <p:nvPr/>
          </p:nvSpPr>
          <p:spPr bwMode="auto">
            <a:xfrm>
              <a:off x="2176463" y="5321300"/>
              <a:ext cx="188912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3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13" name="Rectangle 552"/>
            <p:cNvSpPr>
              <a:spLocks noChangeArrowheads="1"/>
            </p:cNvSpPr>
            <p:nvPr/>
          </p:nvSpPr>
          <p:spPr bwMode="auto">
            <a:xfrm>
              <a:off x="2752725" y="5321300"/>
              <a:ext cx="698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776" name="Skupina 11"/>
          <p:cNvGrpSpPr>
            <a:grpSpLocks/>
          </p:cNvGrpSpPr>
          <p:nvPr/>
        </p:nvGrpSpPr>
        <p:grpSpPr bwMode="auto">
          <a:xfrm>
            <a:off x="2014538" y="2597150"/>
            <a:ext cx="646112" cy="152400"/>
            <a:chOff x="2014538" y="2597150"/>
            <a:chExt cx="646112" cy="152400"/>
          </a:xfrm>
        </p:grpSpPr>
        <p:sp>
          <p:nvSpPr>
            <p:cNvPr id="27810" name="Rectangle 555"/>
            <p:cNvSpPr>
              <a:spLocks noChangeArrowheads="1"/>
            </p:cNvSpPr>
            <p:nvPr/>
          </p:nvSpPr>
          <p:spPr bwMode="auto">
            <a:xfrm>
              <a:off x="2014538" y="2597150"/>
              <a:ext cx="188912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3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11" name="Rectangle 556"/>
            <p:cNvSpPr>
              <a:spLocks noChangeArrowheads="1"/>
            </p:cNvSpPr>
            <p:nvPr/>
          </p:nvSpPr>
          <p:spPr bwMode="auto">
            <a:xfrm>
              <a:off x="2590800" y="2597150"/>
              <a:ext cx="698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7777" name="Rectangle 557"/>
          <p:cNvSpPr>
            <a:spLocks noChangeArrowheads="1"/>
          </p:cNvSpPr>
          <p:nvPr/>
        </p:nvSpPr>
        <p:spPr bwMode="auto">
          <a:xfrm>
            <a:off x="7045325" y="5653088"/>
            <a:ext cx="279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    62</a:t>
            </a:r>
            <a:endParaRPr lang="cs-CZ" altLang="cs-CZ" sz="10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78" name="Rectangle 558"/>
          <p:cNvSpPr>
            <a:spLocks noChangeArrowheads="1"/>
          </p:cNvSpPr>
          <p:nvPr/>
        </p:nvSpPr>
        <p:spPr bwMode="auto">
          <a:xfrm>
            <a:off x="7053263" y="5868988"/>
            <a:ext cx="279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    61</a:t>
            </a:r>
            <a:endParaRPr lang="cs-CZ" altLang="cs-CZ" sz="10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779" name="Skupina 10"/>
          <p:cNvGrpSpPr>
            <a:grpSpLocks/>
          </p:cNvGrpSpPr>
          <p:nvPr/>
        </p:nvGrpSpPr>
        <p:grpSpPr bwMode="auto">
          <a:xfrm>
            <a:off x="5314950" y="5661025"/>
            <a:ext cx="287338" cy="368300"/>
            <a:chOff x="5314950" y="5661025"/>
            <a:chExt cx="287338" cy="368300"/>
          </a:xfrm>
        </p:grpSpPr>
        <p:sp>
          <p:nvSpPr>
            <p:cNvPr id="27808" name="Rectangle 559"/>
            <p:cNvSpPr>
              <a:spLocks noChangeArrowheads="1"/>
            </p:cNvSpPr>
            <p:nvPr/>
          </p:nvSpPr>
          <p:spPr bwMode="auto">
            <a:xfrm>
              <a:off x="5314950" y="5661025"/>
              <a:ext cx="279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09" name="Rectangle 560"/>
            <p:cNvSpPr>
              <a:spLocks noChangeArrowheads="1"/>
            </p:cNvSpPr>
            <p:nvPr/>
          </p:nvSpPr>
          <p:spPr bwMode="auto">
            <a:xfrm>
              <a:off x="5322888" y="5876925"/>
              <a:ext cx="279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61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780" name="Skupina 9"/>
          <p:cNvGrpSpPr>
            <a:grpSpLocks/>
          </p:cNvGrpSpPr>
          <p:nvPr/>
        </p:nvGrpSpPr>
        <p:grpSpPr bwMode="auto">
          <a:xfrm>
            <a:off x="1960563" y="5661025"/>
            <a:ext cx="287337" cy="368300"/>
            <a:chOff x="1960563" y="5661025"/>
            <a:chExt cx="287337" cy="368300"/>
          </a:xfrm>
        </p:grpSpPr>
        <p:sp>
          <p:nvSpPr>
            <p:cNvPr id="27806" name="Rectangle 563"/>
            <p:cNvSpPr>
              <a:spLocks noChangeArrowheads="1"/>
            </p:cNvSpPr>
            <p:nvPr/>
          </p:nvSpPr>
          <p:spPr bwMode="auto">
            <a:xfrm>
              <a:off x="1960563" y="5661025"/>
              <a:ext cx="279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07" name="Rectangle 564"/>
            <p:cNvSpPr>
              <a:spLocks noChangeArrowheads="1"/>
            </p:cNvSpPr>
            <p:nvPr/>
          </p:nvSpPr>
          <p:spPr bwMode="auto">
            <a:xfrm>
              <a:off x="1968500" y="5876925"/>
              <a:ext cx="279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61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781" name="Skupina 8"/>
          <p:cNvGrpSpPr>
            <a:grpSpLocks/>
          </p:cNvGrpSpPr>
          <p:nvPr/>
        </p:nvGrpSpPr>
        <p:grpSpPr bwMode="auto">
          <a:xfrm>
            <a:off x="2022475" y="1428750"/>
            <a:ext cx="287338" cy="368300"/>
            <a:chOff x="2022475" y="1428750"/>
            <a:chExt cx="287338" cy="368300"/>
          </a:xfrm>
        </p:grpSpPr>
        <p:sp>
          <p:nvSpPr>
            <p:cNvPr id="27804" name="Rectangle 566"/>
            <p:cNvSpPr>
              <a:spLocks noChangeArrowheads="1"/>
            </p:cNvSpPr>
            <p:nvPr/>
          </p:nvSpPr>
          <p:spPr bwMode="auto">
            <a:xfrm>
              <a:off x="2022475" y="1428750"/>
              <a:ext cx="279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51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05" name="Rectangle 567"/>
            <p:cNvSpPr>
              <a:spLocks noChangeArrowheads="1"/>
            </p:cNvSpPr>
            <p:nvPr/>
          </p:nvSpPr>
          <p:spPr bwMode="auto">
            <a:xfrm>
              <a:off x="2030413" y="1644650"/>
              <a:ext cx="279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782" name="Skupina 7"/>
          <p:cNvGrpSpPr>
            <a:grpSpLocks/>
          </p:cNvGrpSpPr>
          <p:nvPr/>
        </p:nvGrpSpPr>
        <p:grpSpPr bwMode="auto">
          <a:xfrm>
            <a:off x="5400675" y="1404938"/>
            <a:ext cx="287338" cy="368300"/>
            <a:chOff x="5400675" y="1404938"/>
            <a:chExt cx="287338" cy="368300"/>
          </a:xfrm>
        </p:grpSpPr>
        <p:sp>
          <p:nvSpPr>
            <p:cNvPr id="27802" name="Rectangle 569"/>
            <p:cNvSpPr>
              <a:spLocks noChangeArrowheads="1"/>
            </p:cNvSpPr>
            <p:nvPr/>
          </p:nvSpPr>
          <p:spPr bwMode="auto">
            <a:xfrm>
              <a:off x="5400675" y="1404938"/>
              <a:ext cx="279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51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03" name="Rectangle 570"/>
            <p:cNvSpPr>
              <a:spLocks noChangeArrowheads="1"/>
            </p:cNvSpPr>
            <p:nvPr/>
          </p:nvSpPr>
          <p:spPr bwMode="auto">
            <a:xfrm>
              <a:off x="5408613" y="1620838"/>
              <a:ext cx="279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783" name="Skupina 6"/>
          <p:cNvGrpSpPr>
            <a:grpSpLocks/>
          </p:cNvGrpSpPr>
          <p:nvPr/>
        </p:nvGrpSpPr>
        <p:grpSpPr bwMode="auto">
          <a:xfrm>
            <a:off x="7113588" y="1404938"/>
            <a:ext cx="287337" cy="368300"/>
            <a:chOff x="7113588" y="1404938"/>
            <a:chExt cx="287337" cy="368300"/>
          </a:xfrm>
        </p:grpSpPr>
        <p:sp>
          <p:nvSpPr>
            <p:cNvPr id="27800" name="Rectangle 572"/>
            <p:cNvSpPr>
              <a:spLocks noChangeArrowheads="1"/>
            </p:cNvSpPr>
            <p:nvPr/>
          </p:nvSpPr>
          <p:spPr bwMode="auto">
            <a:xfrm>
              <a:off x="7113588" y="1404938"/>
              <a:ext cx="279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51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01" name="Rectangle 573"/>
            <p:cNvSpPr>
              <a:spLocks noChangeArrowheads="1"/>
            </p:cNvSpPr>
            <p:nvPr/>
          </p:nvSpPr>
          <p:spPr bwMode="auto">
            <a:xfrm>
              <a:off x="7121525" y="1620838"/>
              <a:ext cx="279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7784" name="Text Box 577"/>
          <p:cNvSpPr txBox="1">
            <a:spLocks noChangeArrowheads="1"/>
          </p:cNvSpPr>
          <p:nvPr/>
        </p:nvSpPr>
        <p:spPr bwMode="auto">
          <a:xfrm>
            <a:off x="4849813" y="2276475"/>
            <a:ext cx="298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>
                <a:solidFill>
                  <a:srgbClr val="0033CC"/>
                </a:solidFill>
                <a:latin typeface="Arial" panose="020B0604020202020204" pitchFamily="34" charset="0"/>
              </a:rPr>
              <a:t>(-)</a:t>
            </a:r>
          </a:p>
        </p:txBody>
      </p:sp>
      <p:sp>
        <p:nvSpPr>
          <p:cNvPr id="27785" name="Text Box 578"/>
          <p:cNvSpPr txBox="1">
            <a:spLocks noChangeArrowheads="1"/>
          </p:cNvSpPr>
          <p:nvPr/>
        </p:nvSpPr>
        <p:spPr bwMode="auto">
          <a:xfrm>
            <a:off x="4735513" y="4508500"/>
            <a:ext cx="298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>
                <a:solidFill>
                  <a:srgbClr val="0033CC"/>
                </a:solidFill>
                <a:latin typeface="Arial" panose="020B0604020202020204" pitchFamily="34" charset="0"/>
              </a:rPr>
              <a:t>(-)</a:t>
            </a:r>
          </a:p>
        </p:txBody>
      </p:sp>
      <p:grpSp>
        <p:nvGrpSpPr>
          <p:cNvPr id="27786" name="Skupina 5"/>
          <p:cNvGrpSpPr>
            <a:grpSpLocks/>
          </p:cNvGrpSpPr>
          <p:nvPr/>
        </p:nvGrpSpPr>
        <p:grpSpPr bwMode="auto">
          <a:xfrm>
            <a:off x="4211638" y="3378200"/>
            <a:ext cx="849312" cy="152400"/>
            <a:chOff x="4211638" y="3378200"/>
            <a:chExt cx="849312" cy="152400"/>
          </a:xfrm>
        </p:grpSpPr>
        <p:sp>
          <p:nvSpPr>
            <p:cNvPr id="27798" name="Rectangle 580"/>
            <p:cNvSpPr>
              <a:spLocks noChangeArrowheads="1"/>
            </p:cNvSpPr>
            <p:nvPr/>
          </p:nvSpPr>
          <p:spPr bwMode="auto">
            <a:xfrm>
              <a:off x="4211638" y="3378200"/>
              <a:ext cx="1746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799" name="Rectangle 581"/>
            <p:cNvSpPr>
              <a:spLocks noChangeArrowheads="1"/>
            </p:cNvSpPr>
            <p:nvPr/>
          </p:nvSpPr>
          <p:spPr bwMode="auto">
            <a:xfrm>
              <a:off x="4991100" y="3378200"/>
              <a:ext cx="698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787" name="Skupina 4"/>
          <p:cNvGrpSpPr>
            <a:grpSpLocks/>
          </p:cNvGrpSpPr>
          <p:nvPr/>
        </p:nvGrpSpPr>
        <p:grpSpPr bwMode="auto">
          <a:xfrm>
            <a:off x="4378325" y="3500438"/>
            <a:ext cx="217488" cy="368300"/>
            <a:chOff x="4378325" y="3500438"/>
            <a:chExt cx="217488" cy="368300"/>
          </a:xfrm>
        </p:grpSpPr>
        <p:sp>
          <p:nvSpPr>
            <p:cNvPr id="27796" name="Rectangle 583"/>
            <p:cNvSpPr>
              <a:spLocks noChangeArrowheads="1"/>
            </p:cNvSpPr>
            <p:nvPr/>
          </p:nvSpPr>
          <p:spPr bwMode="auto">
            <a:xfrm>
              <a:off x="4378325" y="3500438"/>
              <a:ext cx="2095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1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797" name="Rectangle 584"/>
            <p:cNvSpPr>
              <a:spLocks noChangeArrowheads="1"/>
            </p:cNvSpPr>
            <p:nvPr/>
          </p:nvSpPr>
          <p:spPr bwMode="auto">
            <a:xfrm>
              <a:off x="4386263" y="3716338"/>
              <a:ext cx="2095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3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788" name="Skupina 3"/>
          <p:cNvGrpSpPr>
            <a:grpSpLocks/>
          </p:cNvGrpSpPr>
          <p:nvPr/>
        </p:nvGrpSpPr>
        <p:grpSpPr bwMode="auto">
          <a:xfrm>
            <a:off x="6829425" y="4414838"/>
            <a:ext cx="392113" cy="368300"/>
            <a:chOff x="6829425" y="4414838"/>
            <a:chExt cx="392113" cy="368300"/>
          </a:xfrm>
        </p:grpSpPr>
        <p:sp>
          <p:nvSpPr>
            <p:cNvPr id="27794" name="Rectangle 592"/>
            <p:cNvSpPr>
              <a:spLocks noChangeArrowheads="1"/>
            </p:cNvSpPr>
            <p:nvPr/>
          </p:nvSpPr>
          <p:spPr bwMode="auto">
            <a:xfrm>
              <a:off x="6829425" y="4414838"/>
              <a:ext cx="15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795" name="Rectangle 593"/>
            <p:cNvSpPr>
              <a:spLocks noChangeArrowheads="1"/>
            </p:cNvSpPr>
            <p:nvPr/>
          </p:nvSpPr>
          <p:spPr bwMode="auto">
            <a:xfrm>
              <a:off x="6837363" y="4630738"/>
              <a:ext cx="3841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3/63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7789" name="Rectangle 596"/>
          <p:cNvSpPr>
            <a:spLocks noChangeArrowheads="1"/>
          </p:cNvSpPr>
          <p:nvPr/>
        </p:nvSpPr>
        <p:spPr bwMode="auto">
          <a:xfrm>
            <a:off x="5913438" y="3454400"/>
            <a:ext cx="603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  <a:endParaRPr lang="cs-CZ" altLang="cs-CZ" sz="10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33400" y="1371600"/>
            <a:ext cx="2841625" cy="5038725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19" name="Obdélník 518"/>
          <p:cNvSpPr/>
          <p:nvPr/>
        </p:nvSpPr>
        <p:spPr>
          <a:xfrm>
            <a:off x="6021388" y="1363663"/>
            <a:ext cx="2593975" cy="5032375"/>
          </a:xfrm>
          <a:prstGeom prst="rect">
            <a:avLst/>
          </a:prstGeom>
          <a:solidFill>
            <a:srgbClr val="F2530C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20" name="Obdélník 519"/>
          <p:cNvSpPr/>
          <p:nvPr/>
        </p:nvSpPr>
        <p:spPr>
          <a:xfrm>
            <a:off x="3381375" y="1371600"/>
            <a:ext cx="2595563" cy="5032375"/>
          </a:xfrm>
          <a:prstGeom prst="rect">
            <a:avLst/>
          </a:prstGeom>
          <a:solidFill>
            <a:srgbClr val="F2530C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4" name="Zakřivená spojnice 3"/>
          <p:cNvCxnSpPr/>
          <p:nvPr/>
        </p:nvCxnSpPr>
        <p:spPr>
          <a:xfrm>
            <a:off x="2365375" y="2700338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01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6" grpId="0" animBg="1"/>
      <p:bldP spid="2" grpId="0" animBg="1"/>
      <p:bldP spid="2" grpId="1" animBg="1"/>
      <p:bldP spid="519" grpId="0" animBg="1"/>
      <p:bldP spid="519" grpId="1" animBg="1"/>
      <p:bldP spid="520" grpId="0" animBg="1"/>
      <p:bldP spid="5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615244" y="985219"/>
            <a:ext cx="8229600" cy="64399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b="1" dirty="0"/>
              <a:t>Bojová sestava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ětiúhelník 4"/>
          <p:cNvSpPr/>
          <p:nvPr/>
        </p:nvSpPr>
        <p:spPr>
          <a:xfrm>
            <a:off x="2047874" y="1665112"/>
            <a:ext cx="4892675" cy="792162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síly a prostředky určené k ničení protivníka</a:t>
            </a:r>
          </a:p>
        </p:txBody>
      </p:sp>
      <p:sp>
        <p:nvSpPr>
          <p:cNvPr id="6" name="Pětiúhelník 5"/>
          <p:cNvSpPr/>
          <p:nvPr/>
        </p:nvSpPr>
        <p:spPr>
          <a:xfrm>
            <a:off x="2046286" y="2493169"/>
            <a:ext cx="4894263" cy="71913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síly a prostředky určené</a:t>
            </a:r>
          </a:p>
          <a:p>
            <a:pPr algn="ctr" eaLnBrk="1" hangingPunct="1">
              <a:defRPr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 podpoře a zabezpečení boje</a:t>
            </a:r>
          </a:p>
        </p:txBody>
      </p:sp>
      <p:sp>
        <p:nvSpPr>
          <p:cNvPr id="7" name="Pětiúhelník 6"/>
          <p:cNvSpPr/>
          <p:nvPr/>
        </p:nvSpPr>
        <p:spPr>
          <a:xfrm>
            <a:off x="2047874" y="3279423"/>
            <a:ext cx="4892675" cy="7921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síly a prostředky určené k velení a řízení boje</a:t>
            </a:r>
          </a:p>
        </p:txBody>
      </p:sp>
      <p:sp>
        <p:nvSpPr>
          <p:cNvPr id="17416" name="Obdélník 8"/>
          <p:cNvSpPr>
            <a:spLocks noChangeArrowheads="1"/>
          </p:cNvSpPr>
          <p:nvPr/>
        </p:nvSpPr>
        <p:spPr bwMode="auto">
          <a:xfrm>
            <a:off x="457200" y="4071586"/>
            <a:ext cx="82089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cs-CZ" altLang="cs-CZ" sz="2000" dirty="0"/>
              <a:t>zpravidla se člení do jednoho, dvou nebo několika sledů</a:t>
            </a:r>
          </a:p>
          <a:p>
            <a:pPr algn="just" eaLnBrk="1" hangingPunct="1">
              <a:spcBef>
                <a:spcPct val="0"/>
              </a:spcBef>
            </a:pPr>
            <a:r>
              <a:rPr lang="cs-CZ" altLang="cs-CZ" sz="2000" dirty="0"/>
              <a:t>při uspořádání do jednoho sledu si velitel vždy vyčleňuje zálohu</a:t>
            </a:r>
          </a:p>
          <a:p>
            <a:pPr algn="just" eaLnBrk="1" hangingPunct="1">
              <a:spcBef>
                <a:spcPct val="0"/>
              </a:spcBef>
            </a:pPr>
            <a:r>
              <a:rPr lang="cs-CZ" altLang="cs-CZ" sz="2000" dirty="0"/>
              <a:t>druhý sled zaujímají prostor soustředění nebo zaujímají prostor obrany, zpravidla na směru hlavního úsilí</a:t>
            </a:r>
          </a:p>
          <a:p>
            <a:pPr algn="just" eaLnBrk="1" hangingPunct="1">
              <a:spcBef>
                <a:spcPct val="0"/>
              </a:spcBef>
            </a:pPr>
            <a:r>
              <a:rPr lang="cs-CZ" altLang="cs-CZ" sz="2000" dirty="0"/>
              <a:t>místa velení se rozvinují v hloubce prostorů obrany, v prostorech hůře průchodných pro tanky, mimo předpokládaný směr hlavního úsilí protivníka</a:t>
            </a:r>
          </a:p>
        </p:txBody>
      </p:sp>
    </p:spTree>
    <p:extLst>
      <p:ext uri="{BB962C8B-B14F-4D97-AF65-F5344CB8AC3E}">
        <p14:creationId xmlns:p14="http://schemas.microsoft.com/office/powerpoint/2010/main" val="23877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4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5A21F7-FEF1-415A-9C46-BD0A604A4965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86688" cy="533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altLang="cs-CZ" sz="1800" b="1"/>
              <a:t>BOJOVÁ SESTAVA PrÚU V OBRANĚ</a:t>
            </a:r>
            <a:r>
              <a:rPr lang="cs-CZ" altLang="cs-CZ" sz="1600" b="1"/>
              <a:t>  </a:t>
            </a:r>
            <a:br>
              <a:rPr lang="cs-CZ" altLang="cs-CZ" sz="1600" b="1"/>
            </a:br>
            <a:r>
              <a:rPr lang="cs-CZ" altLang="cs-CZ" sz="1600" b="1"/>
              <a:t> </a:t>
            </a:r>
            <a:r>
              <a:rPr lang="cs-CZ" altLang="cs-CZ" sz="1600"/>
              <a:t>(varianta s přidělenou mechanizovanou rotou, protiletadlovou četou a ženijní mechanizovanou četou)</a:t>
            </a:r>
          </a:p>
        </p:txBody>
      </p:sp>
      <p:sp>
        <p:nvSpPr>
          <p:cNvPr id="30724" name="Freeform 3"/>
          <p:cNvSpPr>
            <a:spLocks/>
          </p:cNvSpPr>
          <p:nvPr/>
        </p:nvSpPr>
        <p:spPr bwMode="auto">
          <a:xfrm>
            <a:off x="771525" y="1449388"/>
            <a:ext cx="271463" cy="263525"/>
          </a:xfrm>
          <a:custGeom>
            <a:avLst/>
            <a:gdLst>
              <a:gd name="T0" fmla="*/ 2147483646 w 171"/>
              <a:gd name="T1" fmla="*/ 2147483646 h 166"/>
              <a:gd name="T2" fmla="*/ 0 w 171"/>
              <a:gd name="T3" fmla="*/ 2147483646 h 166"/>
              <a:gd name="T4" fmla="*/ 0 w 171"/>
              <a:gd name="T5" fmla="*/ 2147483646 h 166"/>
              <a:gd name="T6" fmla="*/ 2147483646 w 171"/>
              <a:gd name="T7" fmla="*/ 2147483646 h 166"/>
              <a:gd name="T8" fmla="*/ 2147483646 w 171"/>
              <a:gd name="T9" fmla="*/ 2147483646 h 166"/>
              <a:gd name="T10" fmla="*/ 2147483646 w 171"/>
              <a:gd name="T11" fmla="*/ 2147483646 h 166"/>
              <a:gd name="T12" fmla="*/ 2147483646 w 171"/>
              <a:gd name="T13" fmla="*/ 2147483646 h 166"/>
              <a:gd name="T14" fmla="*/ 2147483646 w 171"/>
              <a:gd name="T15" fmla="*/ 2147483646 h 166"/>
              <a:gd name="T16" fmla="*/ 2147483646 w 171"/>
              <a:gd name="T17" fmla="*/ 2147483646 h 166"/>
              <a:gd name="T18" fmla="*/ 2147483646 w 171"/>
              <a:gd name="T19" fmla="*/ 2147483646 h 166"/>
              <a:gd name="T20" fmla="*/ 2147483646 w 171"/>
              <a:gd name="T21" fmla="*/ 0 h 166"/>
              <a:gd name="T22" fmla="*/ 2147483646 w 171"/>
              <a:gd name="T23" fmla="*/ 0 h 166"/>
              <a:gd name="T24" fmla="*/ 2147483646 w 171"/>
              <a:gd name="T25" fmla="*/ 2147483646 h 166"/>
              <a:gd name="T26" fmla="*/ 2147483646 w 171"/>
              <a:gd name="T27" fmla="*/ 2147483646 h 166"/>
              <a:gd name="T28" fmla="*/ 2147483646 w 171"/>
              <a:gd name="T29" fmla="*/ 2147483646 h 166"/>
              <a:gd name="T30" fmla="*/ 2147483646 w 171"/>
              <a:gd name="T31" fmla="*/ 2147483646 h 166"/>
              <a:gd name="T32" fmla="*/ 2147483646 w 171"/>
              <a:gd name="T33" fmla="*/ 2147483646 h 166"/>
              <a:gd name="T34" fmla="*/ 2147483646 w 171"/>
              <a:gd name="T35" fmla="*/ 2147483646 h 166"/>
              <a:gd name="T36" fmla="*/ 2147483646 w 171"/>
              <a:gd name="T37" fmla="*/ 2147483646 h 166"/>
              <a:gd name="T38" fmla="*/ 2147483646 w 171"/>
              <a:gd name="T39" fmla="*/ 2147483646 h 166"/>
              <a:gd name="T40" fmla="*/ 2147483646 w 171"/>
              <a:gd name="T41" fmla="*/ 2147483646 h 166"/>
              <a:gd name="T42" fmla="*/ 2147483646 w 171"/>
              <a:gd name="T43" fmla="*/ 2147483646 h 166"/>
              <a:gd name="T44" fmla="*/ 2147483646 w 171"/>
              <a:gd name="T45" fmla="*/ 2147483646 h 166"/>
              <a:gd name="T46" fmla="*/ 2147483646 w 171"/>
              <a:gd name="T47" fmla="*/ 2147483646 h 166"/>
              <a:gd name="T48" fmla="*/ 2147483646 w 171"/>
              <a:gd name="T49" fmla="*/ 2147483646 h 166"/>
              <a:gd name="T50" fmla="*/ 2147483646 w 171"/>
              <a:gd name="T51" fmla="*/ 2147483646 h 166"/>
              <a:gd name="T52" fmla="*/ 2147483646 w 171"/>
              <a:gd name="T53" fmla="*/ 2147483646 h 166"/>
              <a:gd name="T54" fmla="*/ 2147483646 w 171"/>
              <a:gd name="T55" fmla="*/ 2147483646 h 166"/>
              <a:gd name="T56" fmla="*/ 2147483646 w 171"/>
              <a:gd name="T57" fmla="*/ 2147483646 h 166"/>
              <a:gd name="T58" fmla="*/ 2147483646 w 171"/>
              <a:gd name="T59" fmla="*/ 2147483646 h 166"/>
              <a:gd name="T60" fmla="*/ 2147483646 w 171"/>
              <a:gd name="T61" fmla="*/ 2147483646 h 166"/>
              <a:gd name="T62" fmla="*/ 2147483646 w 171"/>
              <a:gd name="T63" fmla="*/ 2147483646 h 166"/>
              <a:gd name="T64" fmla="*/ 2147483646 w 171"/>
              <a:gd name="T65" fmla="*/ 2147483646 h 166"/>
              <a:gd name="T66" fmla="*/ 2147483646 w 171"/>
              <a:gd name="T67" fmla="*/ 2147483646 h 166"/>
              <a:gd name="T68" fmla="*/ 2147483646 w 171"/>
              <a:gd name="T69" fmla="*/ 2147483646 h 166"/>
              <a:gd name="T70" fmla="*/ 2147483646 w 171"/>
              <a:gd name="T71" fmla="*/ 2147483646 h 166"/>
              <a:gd name="T72" fmla="*/ 2147483646 w 171"/>
              <a:gd name="T73" fmla="*/ 2147483646 h 1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1" h="166">
                <a:moveTo>
                  <a:pt x="2" y="105"/>
                </a:moveTo>
                <a:lnTo>
                  <a:pt x="0" y="91"/>
                </a:lnTo>
                <a:lnTo>
                  <a:pt x="0" y="76"/>
                </a:lnTo>
                <a:lnTo>
                  <a:pt x="2" y="62"/>
                </a:lnTo>
                <a:lnTo>
                  <a:pt x="7" y="48"/>
                </a:lnTo>
                <a:lnTo>
                  <a:pt x="15" y="35"/>
                </a:lnTo>
                <a:lnTo>
                  <a:pt x="25" y="24"/>
                </a:lnTo>
                <a:lnTo>
                  <a:pt x="36" y="15"/>
                </a:lnTo>
                <a:lnTo>
                  <a:pt x="49" y="8"/>
                </a:lnTo>
                <a:lnTo>
                  <a:pt x="63" y="2"/>
                </a:lnTo>
                <a:lnTo>
                  <a:pt x="78" y="0"/>
                </a:lnTo>
                <a:lnTo>
                  <a:pt x="93" y="0"/>
                </a:lnTo>
                <a:lnTo>
                  <a:pt x="108" y="2"/>
                </a:lnTo>
                <a:lnTo>
                  <a:pt x="122" y="8"/>
                </a:lnTo>
                <a:lnTo>
                  <a:pt x="135" y="15"/>
                </a:lnTo>
                <a:lnTo>
                  <a:pt x="147" y="24"/>
                </a:lnTo>
                <a:lnTo>
                  <a:pt x="156" y="35"/>
                </a:lnTo>
                <a:lnTo>
                  <a:pt x="163" y="48"/>
                </a:lnTo>
                <a:lnTo>
                  <a:pt x="168" y="62"/>
                </a:lnTo>
                <a:lnTo>
                  <a:pt x="171" y="76"/>
                </a:lnTo>
                <a:lnTo>
                  <a:pt x="171" y="91"/>
                </a:lnTo>
                <a:lnTo>
                  <a:pt x="168" y="105"/>
                </a:lnTo>
                <a:lnTo>
                  <a:pt x="163" y="118"/>
                </a:lnTo>
                <a:lnTo>
                  <a:pt x="156" y="131"/>
                </a:lnTo>
                <a:lnTo>
                  <a:pt x="147" y="142"/>
                </a:lnTo>
                <a:lnTo>
                  <a:pt x="135" y="151"/>
                </a:lnTo>
                <a:lnTo>
                  <a:pt x="122" y="159"/>
                </a:lnTo>
                <a:lnTo>
                  <a:pt x="108" y="164"/>
                </a:lnTo>
                <a:lnTo>
                  <a:pt x="93" y="166"/>
                </a:lnTo>
                <a:lnTo>
                  <a:pt x="78" y="166"/>
                </a:lnTo>
                <a:lnTo>
                  <a:pt x="63" y="164"/>
                </a:lnTo>
                <a:lnTo>
                  <a:pt x="49" y="159"/>
                </a:lnTo>
                <a:lnTo>
                  <a:pt x="36" y="151"/>
                </a:lnTo>
                <a:lnTo>
                  <a:pt x="25" y="142"/>
                </a:lnTo>
                <a:lnTo>
                  <a:pt x="15" y="131"/>
                </a:lnTo>
                <a:lnTo>
                  <a:pt x="7" y="118"/>
                </a:lnTo>
                <a:lnTo>
                  <a:pt x="2" y="105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>
            <a:off x="815975" y="1490663"/>
            <a:ext cx="180975" cy="17621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 flipV="1">
            <a:off x="811213" y="1487488"/>
            <a:ext cx="193675" cy="187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7" name="Freeform 6"/>
          <p:cNvSpPr>
            <a:spLocks/>
          </p:cNvSpPr>
          <p:nvPr/>
        </p:nvSpPr>
        <p:spPr bwMode="auto">
          <a:xfrm>
            <a:off x="8120063" y="5697538"/>
            <a:ext cx="271462" cy="263525"/>
          </a:xfrm>
          <a:custGeom>
            <a:avLst/>
            <a:gdLst>
              <a:gd name="T0" fmla="*/ 2147483646 w 171"/>
              <a:gd name="T1" fmla="*/ 2147483646 h 166"/>
              <a:gd name="T2" fmla="*/ 0 w 171"/>
              <a:gd name="T3" fmla="*/ 2147483646 h 166"/>
              <a:gd name="T4" fmla="*/ 0 w 171"/>
              <a:gd name="T5" fmla="*/ 2147483646 h 166"/>
              <a:gd name="T6" fmla="*/ 2147483646 w 171"/>
              <a:gd name="T7" fmla="*/ 2147483646 h 166"/>
              <a:gd name="T8" fmla="*/ 2147483646 w 171"/>
              <a:gd name="T9" fmla="*/ 2147483646 h 166"/>
              <a:gd name="T10" fmla="*/ 2147483646 w 171"/>
              <a:gd name="T11" fmla="*/ 2147483646 h 166"/>
              <a:gd name="T12" fmla="*/ 2147483646 w 171"/>
              <a:gd name="T13" fmla="*/ 2147483646 h 166"/>
              <a:gd name="T14" fmla="*/ 2147483646 w 171"/>
              <a:gd name="T15" fmla="*/ 2147483646 h 166"/>
              <a:gd name="T16" fmla="*/ 2147483646 w 171"/>
              <a:gd name="T17" fmla="*/ 2147483646 h 166"/>
              <a:gd name="T18" fmla="*/ 2147483646 w 171"/>
              <a:gd name="T19" fmla="*/ 2147483646 h 166"/>
              <a:gd name="T20" fmla="*/ 2147483646 w 171"/>
              <a:gd name="T21" fmla="*/ 0 h 166"/>
              <a:gd name="T22" fmla="*/ 2147483646 w 171"/>
              <a:gd name="T23" fmla="*/ 0 h 166"/>
              <a:gd name="T24" fmla="*/ 2147483646 w 171"/>
              <a:gd name="T25" fmla="*/ 2147483646 h 166"/>
              <a:gd name="T26" fmla="*/ 2147483646 w 171"/>
              <a:gd name="T27" fmla="*/ 2147483646 h 166"/>
              <a:gd name="T28" fmla="*/ 2147483646 w 171"/>
              <a:gd name="T29" fmla="*/ 2147483646 h 166"/>
              <a:gd name="T30" fmla="*/ 2147483646 w 171"/>
              <a:gd name="T31" fmla="*/ 2147483646 h 166"/>
              <a:gd name="T32" fmla="*/ 2147483646 w 171"/>
              <a:gd name="T33" fmla="*/ 2147483646 h 166"/>
              <a:gd name="T34" fmla="*/ 2147483646 w 171"/>
              <a:gd name="T35" fmla="*/ 2147483646 h 166"/>
              <a:gd name="T36" fmla="*/ 2147483646 w 171"/>
              <a:gd name="T37" fmla="*/ 2147483646 h 166"/>
              <a:gd name="T38" fmla="*/ 2147483646 w 171"/>
              <a:gd name="T39" fmla="*/ 2147483646 h 166"/>
              <a:gd name="T40" fmla="*/ 2147483646 w 171"/>
              <a:gd name="T41" fmla="*/ 2147483646 h 166"/>
              <a:gd name="T42" fmla="*/ 2147483646 w 171"/>
              <a:gd name="T43" fmla="*/ 2147483646 h 166"/>
              <a:gd name="T44" fmla="*/ 2147483646 w 171"/>
              <a:gd name="T45" fmla="*/ 2147483646 h 166"/>
              <a:gd name="T46" fmla="*/ 2147483646 w 171"/>
              <a:gd name="T47" fmla="*/ 2147483646 h 166"/>
              <a:gd name="T48" fmla="*/ 2147483646 w 171"/>
              <a:gd name="T49" fmla="*/ 2147483646 h 166"/>
              <a:gd name="T50" fmla="*/ 2147483646 w 171"/>
              <a:gd name="T51" fmla="*/ 2147483646 h 166"/>
              <a:gd name="T52" fmla="*/ 2147483646 w 171"/>
              <a:gd name="T53" fmla="*/ 2147483646 h 166"/>
              <a:gd name="T54" fmla="*/ 2147483646 w 171"/>
              <a:gd name="T55" fmla="*/ 2147483646 h 166"/>
              <a:gd name="T56" fmla="*/ 2147483646 w 171"/>
              <a:gd name="T57" fmla="*/ 2147483646 h 166"/>
              <a:gd name="T58" fmla="*/ 2147483646 w 171"/>
              <a:gd name="T59" fmla="*/ 2147483646 h 166"/>
              <a:gd name="T60" fmla="*/ 2147483646 w 171"/>
              <a:gd name="T61" fmla="*/ 2147483646 h 166"/>
              <a:gd name="T62" fmla="*/ 2147483646 w 171"/>
              <a:gd name="T63" fmla="*/ 2147483646 h 166"/>
              <a:gd name="T64" fmla="*/ 2147483646 w 171"/>
              <a:gd name="T65" fmla="*/ 2147483646 h 166"/>
              <a:gd name="T66" fmla="*/ 2147483646 w 171"/>
              <a:gd name="T67" fmla="*/ 2147483646 h 166"/>
              <a:gd name="T68" fmla="*/ 2147483646 w 171"/>
              <a:gd name="T69" fmla="*/ 2147483646 h 166"/>
              <a:gd name="T70" fmla="*/ 2147483646 w 171"/>
              <a:gd name="T71" fmla="*/ 2147483646 h 166"/>
              <a:gd name="T72" fmla="*/ 2147483646 w 171"/>
              <a:gd name="T73" fmla="*/ 2147483646 h 1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1" h="166">
                <a:moveTo>
                  <a:pt x="2" y="104"/>
                </a:moveTo>
                <a:lnTo>
                  <a:pt x="0" y="90"/>
                </a:lnTo>
                <a:lnTo>
                  <a:pt x="0" y="75"/>
                </a:lnTo>
                <a:lnTo>
                  <a:pt x="2" y="61"/>
                </a:lnTo>
                <a:lnTo>
                  <a:pt x="7" y="47"/>
                </a:lnTo>
                <a:lnTo>
                  <a:pt x="15" y="35"/>
                </a:lnTo>
                <a:lnTo>
                  <a:pt x="25" y="24"/>
                </a:lnTo>
                <a:lnTo>
                  <a:pt x="36" y="14"/>
                </a:lnTo>
                <a:lnTo>
                  <a:pt x="49" y="7"/>
                </a:lnTo>
                <a:lnTo>
                  <a:pt x="64" y="2"/>
                </a:lnTo>
                <a:lnTo>
                  <a:pt x="78" y="0"/>
                </a:lnTo>
                <a:lnTo>
                  <a:pt x="93" y="0"/>
                </a:lnTo>
                <a:lnTo>
                  <a:pt x="108" y="2"/>
                </a:lnTo>
                <a:lnTo>
                  <a:pt x="122" y="7"/>
                </a:lnTo>
                <a:lnTo>
                  <a:pt x="135" y="14"/>
                </a:lnTo>
                <a:lnTo>
                  <a:pt x="147" y="24"/>
                </a:lnTo>
                <a:lnTo>
                  <a:pt x="156" y="35"/>
                </a:lnTo>
                <a:lnTo>
                  <a:pt x="163" y="47"/>
                </a:lnTo>
                <a:lnTo>
                  <a:pt x="169" y="61"/>
                </a:lnTo>
                <a:lnTo>
                  <a:pt x="171" y="75"/>
                </a:lnTo>
                <a:lnTo>
                  <a:pt x="171" y="90"/>
                </a:lnTo>
                <a:lnTo>
                  <a:pt x="169" y="104"/>
                </a:lnTo>
                <a:lnTo>
                  <a:pt x="163" y="118"/>
                </a:lnTo>
                <a:lnTo>
                  <a:pt x="156" y="131"/>
                </a:lnTo>
                <a:lnTo>
                  <a:pt x="147" y="142"/>
                </a:lnTo>
                <a:lnTo>
                  <a:pt x="135" y="151"/>
                </a:lnTo>
                <a:lnTo>
                  <a:pt x="122" y="158"/>
                </a:lnTo>
                <a:lnTo>
                  <a:pt x="108" y="163"/>
                </a:lnTo>
                <a:lnTo>
                  <a:pt x="93" y="166"/>
                </a:lnTo>
                <a:lnTo>
                  <a:pt x="78" y="166"/>
                </a:lnTo>
                <a:lnTo>
                  <a:pt x="64" y="163"/>
                </a:lnTo>
                <a:lnTo>
                  <a:pt x="49" y="158"/>
                </a:lnTo>
                <a:lnTo>
                  <a:pt x="36" y="151"/>
                </a:lnTo>
                <a:lnTo>
                  <a:pt x="25" y="142"/>
                </a:lnTo>
                <a:lnTo>
                  <a:pt x="15" y="131"/>
                </a:lnTo>
                <a:lnTo>
                  <a:pt x="7" y="118"/>
                </a:lnTo>
                <a:lnTo>
                  <a:pt x="2" y="104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8164513" y="5738813"/>
            <a:ext cx="180975" cy="17621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 flipV="1">
            <a:off x="8159750" y="5735638"/>
            <a:ext cx="193675" cy="187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0" name="Freeform 9"/>
          <p:cNvSpPr>
            <a:spLocks/>
          </p:cNvSpPr>
          <p:nvPr/>
        </p:nvSpPr>
        <p:spPr bwMode="auto">
          <a:xfrm>
            <a:off x="2800350" y="5697538"/>
            <a:ext cx="274638" cy="263525"/>
          </a:xfrm>
          <a:custGeom>
            <a:avLst/>
            <a:gdLst>
              <a:gd name="T0" fmla="*/ 2147483646 w 173"/>
              <a:gd name="T1" fmla="*/ 2147483646 h 166"/>
              <a:gd name="T2" fmla="*/ 0 w 173"/>
              <a:gd name="T3" fmla="*/ 2147483646 h 166"/>
              <a:gd name="T4" fmla="*/ 0 w 173"/>
              <a:gd name="T5" fmla="*/ 2147483646 h 166"/>
              <a:gd name="T6" fmla="*/ 2147483646 w 173"/>
              <a:gd name="T7" fmla="*/ 2147483646 h 166"/>
              <a:gd name="T8" fmla="*/ 2147483646 w 173"/>
              <a:gd name="T9" fmla="*/ 2147483646 h 166"/>
              <a:gd name="T10" fmla="*/ 2147483646 w 173"/>
              <a:gd name="T11" fmla="*/ 2147483646 h 166"/>
              <a:gd name="T12" fmla="*/ 2147483646 w 173"/>
              <a:gd name="T13" fmla="*/ 2147483646 h 166"/>
              <a:gd name="T14" fmla="*/ 2147483646 w 173"/>
              <a:gd name="T15" fmla="*/ 2147483646 h 166"/>
              <a:gd name="T16" fmla="*/ 2147483646 w 173"/>
              <a:gd name="T17" fmla="*/ 2147483646 h 166"/>
              <a:gd name="T18" fmla="*/ 2147483646 w 173"/>
              <a:gd name="T19" fmla="*/ 2147483646 h 166"/>
              <a:gd name="T20" fmla="*/ 2147483646 w 173"/>
              <a:gd name="T21" fmla="*/ 0 h 166"/>
              <a:gd name="T22" fmla="*/ 2147483646 w 173"/>
              <a:gd name="T23" fmla="*/ 0 h 166"/>
              <a:gd name="T24" fmla="*/ 2147483646 w 173"/>
              <a:gd name="T25" fmla="*/ 2147483646 h 166"/>
              <a:gd name="T26" fmla="*/ 2147483646 w 173"/>
              <a:gd name="T27" fmla="*/ 2147483646 h 166"/>
              <a:gd name="T28" fmla="*/ 2147483646 w 173"/>
              <a:gd name="T29" fmla="*/ 2147483646 h 166"/>
              <a:gd name="T30" fmla="*/ 2147483646 w 173"/>
              <a:gd name="T31" fmla="*/ 2147483646 h 166"/>
              <a:gd name="T32" fmla="*/ 2147483646 w 173"/>
              <a:gd name="T33" fmla="*/ 2147483646 h 166"/>
              <a:gd name="T34" fmla="*/ 2147483646 w 173"/>
              <a:gd name="T35" fmla="*/ 2147483646 h 166"/>
              <a:gd name="T36" fmla="*/ 2147483646 w 173"/>
              <a:gd name="T37" fmla="*/ 2147483646 h 166"/>
              <a:gd name="T38" fmla="*/ 2147483646 w 173"/>
              <a:gd name="T39" fmla="*/ 2147483646 h 166"/>
              <a:gd name="T40" fmla="*/ 2147483646 w 173"/>
              <a:gd name="T41" fmla="*/ 2147483646 h 166"/>
              <a:gd name="T42" fmla="*/ 2147483646 w 173"/>
              <a:gd name="T43" fmla="*/ 2147483646 h 166"/>
              <a:gd name="T44" fmla="*/ 2147483646 w 173"/>
              <a:gd name="T45" fmla="*/ 2147483646 h 166"/>
              <a:gd name="T46" fmla="*/ 2147483646 w 173"/>
              <a:gd name="T47" fmla="*/ 2147483646 h 166"/>
              <a:gd name="T48" fmla="*/ 2147483646 w 173"/>
              <a:gd name="T49" fmla="*/ 2147483646 h 166"/>
              <a:gd name="T50" fmla="*/ 2147483646 w 173"/>
              <a:gd name="T51" fmla="*/ 2147483646 h 166"/>
              <a:gd name="T52" fmla="*/ 2147483646 w 173"/>
              <a:gd name="T53" fmla="*/ 2147483646 h 166"/>
              <a:gd name="T54" fmla="*/ 2147483646 w 173"/>
              <a:gd name="T55" fmla="*/ 2147483646 h 166"/>
              <a:gd name="T56" fmla="*/ 2147483646 w 173"/>
              <a:gd name="T57" fmla="*/ 2147483646 h 166"/>
              <a:gd name="T58" fmla="*/ 2147483646 w 173"/>
              <a:gd name="T59" fmla="*/ 2147483646 h 166"/>
              <a:gd name="T60" fmla="*/ 2147483646 w 173"/>
              <a:gd name="T61" fmla="*/ 2147483646 h 166"/>
              <a:gd name="T62" fmla="*/ 2147483646 w 173"/>
              <a:gd name="T63" fmla="*/ 2147483646 h 166"/>
              <a:gd name="T64" fmla="*/ 2147483646 w 173"/>
              <a:gd name="T65" fmla="*/ 2147483646 h 166"/>
              <a:gd name="T66" fmla="*/ 2147483646 w 173"/>
              <a:gd name="T67" fmla="*/ 2147483646 h 166"/>
              <a:gd name="T68" fmla="*/ 2147483646 w 173"/>
              <a:gd name="T69" fmla="*/ 2147483646 h 166"/>
              <a:gd name="T70" fmla="*/ 2147483646 w 173"/>
              <a:gd name="T71" fmla="*/ 2147483646 h 166"/>
              <a:gd name="T72" fmla="*/ 2147483646 w 173"/>
              <a:gd name="T73" fmla="*/ 2147483646 h 1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3" h="166">
                <a:moveTo>
                  <a:pt x="3" y="104"/>
                </a:moveTo>
                <a:lnTo>
                  <a:pt x="0" y="90"/>
                </a:lnTo>
                <a:lnTo>
                  <a:pt x="0" y="75"/>
                </a:lnTo>
                <a:lnTo>
                  <a:pt x="3" y="61"/>
                </a:lnTo>
                <a:lnTo>
                  <a:pt x="9" y="47"/>
                </a:lnTo>
                <a:lnTo>
                  <a:pt x="16" y="35"/>
                </a:lnTo>
                <a:lnTo>
                  <a:pt x="25" y="24"/>
                </a:lnTo>
                <a:lnTo>
                  <a:pt x="37" y="14"/>
                </a:lnTo>
                <a:lnTo>
                  <a:pt x="50" y="7"/>
                </a:lnTo>
                <a:lnTo>
                  <a:pt x="64" y="2"/>
                </a:lnTo>
                <a:lnTo>
                  <a:pt x="79" y="0"/>
                </a:lnTo>
                <a:lnTo>
                  <a:pt x="94" y="0"/>
                </a:lnTo>
                <a:lnTo>
                  <a:pt x="109" y="2"/>
                </a:lnTo>
                <a:lnTo>
                  <a:pt x="123" y="7"/>
                </a:lnTo>
                <a:lnTo>
                  <a:pt x="136" y="14"/>
                </a:lnTo>
                <a:lnTo>
                  <a:pt x="147" y="24"/>
                </a:lnTo>
                <a:lnTo>
                  <a:pt x="157" y="35"/>
                </a:lnTo>
                <a:lnTo>
                  <a:pt x="165" y="47"/>
                </a:lnTo>
                <a:lnTo>
                  <a:pt x="170" y="61"/>
                </a:lnTo>
                <a:lnTo>
                  <a:pt x="173" y="75"/>
                </a:lnTo>
                <a:lnTo>
                  <a:pt x="173" y="90"/>
                </a:lnTo>
                <a:lnTo>
                  <a:pt x="170" y="104"/>
                </a:lnTo>
                <a:lnTo>
                  <a:pt x="165" y="118"/>
                </a:lnTo>
                <a:lnTo>
                  <a:pt x="157" y="131"/>
                </a:lnTo>
                <a:lnTo>
                  <a:pt x="147" y="142"/>
                </a:lnTo>
                <a:lnTo>
                  <a:pt x="136" y="151"/>
                </a:lnTo>
                <a:lnTo>
                  <a:pt x="123" y="158"/>
                </a:lnTo>
                <a:lnTo>
                  <a:pt x="109" y="163"/>
                </a:lnTo>
                <a:lnTo>
                  <a:pt x="94" y="166"/>
                </a:lnTo>
                <a:lnTo>
                  <a:pt x="79" y="166"/>
                </a:lnTo>
                <a:lnTo>
                  <a:pt x="64" y="163"/>
                </a:lnTo>
                <a:lnTo>
                  <a:pt x="50" y="158"/>
                </a:lnTo>
                <a:lnTo>
                  <a:pt x="37" y="151"/>
                </a:lnTo>
                <a:lnTo>
                  <a:pt x="25" y="142"/>
                </a:lnTo>
                <a:lnTo>
                  <a:pt x="16" y="131"/>
                </a:lnTo>
                <a:lnTo>
                  <a:pt x="9" y="118"/>
                </a:lnTo>
                <a:lnTo>
                  <a:pt x="3" y="104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2846388" y="5738813"/>
            <a:ext cx="180975" cy="17621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2" name="Line 11"/>
          <p:cNvSpPr>
            <a:spLocks noChangeShapeType="1"/>
          </p:cNvSpPr>
          <p:nvPr/>
        </p:nvSpPr>
        <p:spPr bwMode="auto">
          <a:xfrm flipV="1">
            <a:off x="2840038" y="5735638"/>
            <a:ext cx="193675" cy="187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3" name="Freeform 12"/>
          <p:cNvSpPr>
            <a:spLocks/>
          </p:cNvSpPr>
          <p:nvPr/>
        </p:nvSpPr>
        <p:spPr bwMode="auto">
          <a:xfrm>
            <a:off x="771525" y="5697538"/>
            <a:ext cx="271463" cy="263525"/>
          </a:xfrm>
          <a:custGeom>
            <a:avLst/>
            <a:gdLst>
              <a:gd name="T0" fmla="*/ 2147483646 w 171"/>
              <a:gd name="T1" fmla="*/ 2147483646 h 166"/>
              <a:gd name="T2" fmla="*/ 0 w 171"/>
              <a:gd name="T3" fmla="*/ 2147483646 h 166"/>
              <a:gd name="T4" fmla="*/ 0 w 171"/>
              <a:gd name="T5" fmla="*/ 2147483646 h 166"/>
              <a:gd name="T6" fmla="*/ 2147483646 w 171"/>
              <a:gd name="T7" fmla="*/ 2147483646 h 166"/>
              <a:gd name="T8" fmla="*/ 2147483646 w 171"/>
              <a:gd name="T9" fmla="*/ 2147483646 h 166"/>
              <a:gd name="T10" fmla="*/ 2147483646 w 171"/>
              <a:gd name="T11" fmla="*/ 2147483646 h 166"/>
              <a:gd name="T12" fmla="*/ 2147483646 w 171"/>
              <a:gd name="T13" fmla="*/ 2147483646 h 166"/>
              <a:gd name="T14" fmla="*/ 2147483646 w 171"/>
              <a:gd name="T15" fmla="*/ 2147483646 h 166"/>
              <a:gd name="T16" fmla="*/ 2147483646 w 171"/>
              <a:gd name="T17" fmla="*/ 2147483646 h 166"/>
              <a:gd name="T18" fmla="*/ 2147483646 w 171"/>
              <a:gd name="T19" fmla="*/ 2147483646 h 166"/>
              <a:gd name="T20" fmla="*/ 2147483646 w 171"/>
              <a:gd name="T21" fmla="*/ 0 h 166"/>
              <a:gd name="T22" fmla="*/ 2147483646 w 171"/>
              <a:gd name="T23" fmla="*/ 0 h 166"/>
              <a:gd name="T24" fmla="*/ 2147483646 w 171"/>
              <a:gd name="T25" fmla="*/ 2147483646 h 166"/>
              <a:gd name="T26" fmla="*/ 2147483646 w 171"/>
              <a:gd name="T27" fmla="*/ 2147483646 h 166"/>
              <a:gd name="T28" fmla="*/ 2147483646 w 171"/>
              <a:gd name="T29" fmla="*/ 2147483646 h 166"/>
              <a:gd name="T30" fmla="*/ 2147483646 w 171"/>
              <a:gd name="T31" fmla="*/ 2147483646 h 166"/>
              <a:gd name="T32" fmla="*/ 2147483646 w 171"/>
              <a:gd name="T33" fmla="*/ 2147483646 h 166"/>
              <a:gd name="T34" fmla="*/ 2147483646 w 171"/>
              <a:gd name="T35" fmla="*/ 2147483646 h 166"/>
              <a:gd name="T36" fmla="*/ 2147483646 w 171"/>
              <a:gd name="T37" fmla="*/ 2147483646 h 166"/>
              <a:gd name="T38" fmla="*/ 2147483646 w 171"/>
              <a:gd name="T39" fmla="*/ 2147483646 h 166"/>
              <a:gd name="T40" fmla="*/ 2147483646 w 171"/>
              <a:gd name="T41" fmla="*/ 2147483646 h 166"/>
              <a:gd name="T42" fmla="*/ 2147483646 w 171"/>
              <a:gd name="T43" fmla="*/ 2147483646 h 166"/>
              <a:gd name="T44" fmla="*/ 2147483646 w 171"/>
              <a:gd name="T45" fmla="*/ 2147483646 h 166"/>
              <a:gd name="T46" fmla="*/ 2147483646 w 171"/>
              <a:gd name="T47" fmla="*/ 2147483646 h 166"/>
              <a:gd name="T48" fmla="*/ 2147483646 w 171"/>
              <a:gd name="T49" fmla="*/ 2147483646 h 166"/>
              <a:gd name="T50" fmla="*/ 2147483646 w 171"/>
              <a:gd name="T51" fmla="*/ 2147483646 h 166"/>
              <a:gd name="T52" fmla="*/ 2147483646 w 171"/>
              <a:gd name="T53" fmla="*/ 2147483646 h 166"/>
              <a:gd name="T54" fmla="*/ 2147483646 w 171"/>
              <a:gd name="T55" fmla="*/ 2147483646 h 166"/>
              <a:gd name="T56" fmla="*/ 2147483646 w 171"/>
              <a:gd name="T57" fmla="*/ 2147483646 h 166"/>
              <a:gd name="T58" fmla="*/ 2147483646 w 171"/>
              <a:gd name="T59" fmla="*/ 2147483646 h 166"/>
              <a:gd name="T60" fmla="*/ 2147483646 w 171"/>
              <a:gd name="T61" fmla="*/ 2147483646 h 166"/>
              <a:gd name="T62" fmla="*/ 2147483646 w 171"/>
              <a:gd name="T63" fmla="*/ 2147483646 h 166"/>
              <a:gd name="T64" fmla="*/ 2147483646 w 171"/>
              <a:gd name="T65" fmla="*/ 2147483646 h 166"/>
              <a:gd name="T66" fmla="*/ 2147483646 w 171"/>
              <a:gd name="T67" fmla="*/ 2147483646 h 166"/>
              <a:gd name="T68" fmla="*/ 2147483646 w 171"/>
              <a:gd name="T69" fmla="*/ 2147483646 h 166"/>
              <a:gd name="T70" fmla="*/ 2147483646 w 171"/>
              <a:gd name="T71" fmla="*/ 2147483646 h 166"/>
              <a:gd name="T72" fmla="*/ 2147483646 w 171"/>
              <a:gd name="T73" fmla="*/ 2147483646 h 1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1" h="166">
                <a:moveTo>
                  <a:pt x="2" y="104"/>
                </a:moveTo>
                <a:lnTo>
                  <a:pt x="0" y="90"/>
                </a:lnTo>
                <a:lnTo>
                  <a:pt x="0" y="75"/>
                </a:lnTo>
                <a:lnTo>
                  <a:pt x="2" y="61"/>
                </a:lnTo>
                <a:lnTo>
                  <a:pt x="7" y="47"/>
                </a:lnTo>
                <a:lnTo>
                  <a:pt x="15" y="35"/>
                </a:lnTo>
                <a:lnTo>
                  <a:pt x="25" y="24"/>
                </a:lnTo>
                <a:lnTo>
                  <a:pt x="36" y="14"/>
                </a:lnTo>
                <a:lnTo>
                  <a:pt x="49" y="7"/>
                </a:lnTo>
                <a:lnTo>
                  <a:pt x="63" y="2"/>
                </a:lnTo>
                <a:lnTo>
                  <a:pt x="78" y="0"/>
                </a:lnTo>
                <a:lnTo>
                  <a:pt x="93" y="0"/>
                </a:lnTo>
                <a:lnTo>
                  <a:pt x="108" y="2"/>
                </a:lnTo>
                <a:lnTo>
                  <a:pt x="122" y="7"/>
                </a:lnTo>
                <a:lnTo>
                  <a:pt x="135" y="14"/>
                </a:lnTo>
                <a:lnTo>
                  <a:pt x="147" y="24"/>
                </a:lnTo>
                <a:lnTo>
                  <a:pt x="156" y="35"/>
                </a:lnTo>
                <a:lnTo>
                  <a:pt x="163" y="47"/>
                </a:lnTo>
                <a:lnTo>
                  <a:pt x="168" y="61"/>
                </a:lnTo>
                <a:lnTo>
                  <a:pt x="171" y="75"/>
                </a:lnTo>
                <a:lnTo>
                  <a:pt x="171" y="90"/>
                </a:lnTo>
                <a:lnTo>
                  <a:pt x="168" y="104"/>
                </a:lnTo>
                <a:lnTo>
                  <a:pt x="163" y="118"/>
                </a:lnTo>
                <a:lnTo>
                  <a:pt x="156" y="131"/>
                </a:lnTo>
                <a:lnTo>
                  <a:pt x="147" y="142"/>
                </a:lnTo>
                <a:lnTo>
                  <a:pt x="135" y="151"/>
                </a:lnTo>
                <a:lnTo>
                  <a:pt x="122" y="158"/>
                </a:lnTo>
                <a:lnTo>
                  <a:pt x="108" y="163"/>
                </a:lnTo>
                <a:lnTo>
                  <a:pt x="93" y="166"/>
                </a:lnTo>
                <a:lnTo>
                  <a:pt x="78" y="166"/>
                </a:lnTo>
                <a:lnTo>
                  <a:pt x="63" y="163"/>
                </a:lnTo>
                <a:lnTo>
                  <a:pt x="49" y="158"/>
                </a:lnTo>
                <a:lnTo>
                  <a:pt x="36" y="151"/>
                </a:lnTo>
                <a:lnTo>
                  <a:pt x="25" y="142"/>
                </a:lnTo>
                <a:lnTo>
                  <a:pt x="15" y="131"/>
                </a:lnTo>
                <a:lnTo>
                  <a:pt x="7" y="118"/>
                </a:lnTo>
                <a:lnTo>
                  <a:pt x="2" y="104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>
            <a:off x="815975" y="5738813"/>
            <a:ext cx="180975" cy="17621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5" name="Line 14"/>
          <p:cNvSpPr>
            <a:spLocks noChangeShapeType="1"/>
          </p:cNvSpPr>
          <p:nvPr/>
        </p:nvSpPr>
        <p:spPr bwMode="auto">
          <a:xfrm flipV="1">
            <a:off x="811213" y="5735638"/>
            <a:ext cx="193675" cy="187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6" name="Freeform 15"/>
          <p:cNvSpPr>
            <a:spLocks/>
          </p:cNvSpPr>
          <p:nvPr/>
        </p:nvSpPr>
        <p:spPr bwMode="auto">
          <a:xfrm>
            <a:off x="8120063" y="1449388"/>
            <a:ext cx="271462" cy="263525"/>
          </a:xfrm>
          <a:custGeom>
            <a:avLst/>
            <a:gdLst>
              <a:gd name="T0" fmla="*/ 2147483646 w 171"/>
              <a:gd name="T1" fmla="*/ 2147483646 h 166"/>
              <a:gd name="T2" fmla="*/ 0 w 171"/>
              <a:gd name="T3" fmla="*/ 2147483646 h 166"/>
              <a:gd name="T4" fmla="*/ 0 w 171"/>
              <a:gd name="T5" fmla="*/ 2147483646 h 166"/>
              <a:gd name="T6" fmla="*/ 2147483646 w 171"/>
              <a:gd name="T7" fmla="*/ 2147483646 h 166"/>
              <a:gd name="T8" fmla="*/ 2147483646 w 171"/>
              <a:gd name="T9" fmla="*/ 2147483646 h 166"/>
              <a:gd name="T10" fmla="*/ 2147483646 w 171"/>
              <a:gd name="T11" fmla="*/ 2147483646 h 166"/>
              <a:gd name="T12" fmla="*/ 2147483646 w 171"/>
              <a:gd name="T13" fmla="*/ 2147483646 h 166"/>
              <a:gd name="T14" fmla="*/ 2147483646 w 171"/>
              <a:gd name="T15" fmla="*/ 2147483646 h 166"/>
              <a:gd name="T16" fmla="*/ 2147483646 w 171"/>
              <a:gd name="T17" fmla="*/ 2147483646 h 166"/>
              <a:gd name="T18" fmla="*/ 2147483646 w 171"/>
              <a:gd name="T19" fmla="*/ 2147483646 h 166"/>
              <a:gd name="T20" fmla="*/ 2147483646 w 171"/>
              <a:gd name="T21" fmla="*/ 0 h 166"/>
              <a:gd name="T22" fmla="*/ 2147483646 w 171"/>
              <a:gd name="T23" fmla="*/ 0 h 166"/>
              <a:gd name="T24" fmla="*/ 2147483646 w 171"/>
              <a:gd name="T25" fmla="*/ 2147483646 h 166"/>
              <a:gd name="T26" fmla="*/ 2147483646 w 171"/>
              <a:gd name="T27" fmla="*/ 2147483646 h 166"/>
              <a:gd name="T28" fmla="*/ 2147483646 w 171"/>
              <a:gd name="T29" fmla="*/ 2147483646 h 166"/>
              <a:gd name="T30" fmla="*/ 2147483646 w 171"/>
              <a:gd name="T31" fmla="*/ 2147483646 h 166"/>
              <a:gd name="T32" fmla="*/ 2147483646 w 171"/>
              <a:gd name="T33" fmla="*/ 2147483646 h 166"/>
              <a:gd name="T34" fmla="*/ 2147483646 w 171"/>
              <a:gd name="T35" fmla="*/ 2147483646 h 166"/>
              <a:gd name="T36" fmla="*/ 2147483646 w 171"/>
              <a:gd name="T37" fmla="*/ 2147483646 h 166"/>
              <a:gd name="T38" fmla="*/ 2147483646 w 171"/>
              <a:gd name="T39" fmla="*/ 2147483646 h 166"/>
              <a:gd name="T40" fmla="*/ 2147483646 w 171"/>
              <a:gd name="T41" fmla="*/ 2147483646 h 166"/>
              <a:gd name="T42" fmla="*/ 2147483646 w 171"/>
              <a:gd name="T43" fmla="*/ 2147483646 h 166"/>
              <a:gd name="T44" fmla="*/ 2147483646 w 171"/>
              <a:gd name="T45" fmla="*/ 2147483646 h 166"/>
              <a:gd name="T46" fmla="*/ 2147483646 w 171"/>
              <a:gd name="T47" fmla="*/ 2147483646 h 166"/>
              <a:gd name="T48" fmla="*/ 2147483646 w 171"/>
              <a:gd name="T49" fmla="*/ 2147483646 h 166"/>
              <a:gd name="T50" fmla="*/ 2147483646 w 171"/>
              <a:gd name="T51" fmla="*/ 2147483646 h 166"/>
              <a:gd name="T52" fmla="*/ 2147483646 w 171"/>
              <a:gd name="T53" fmla="*/ 2147483646 h 166"/>
              <a:gd name="T54" fmla="*/ 2147483646 w 171"/>
              <a:gd name="T55" fmla="*/ 2147483646 h 166"/>
              <a:gd name="T56" fmla="*/ 2147483646 w 171"/>
              <a:gd name="T57" fmla="*/ 2147483646 h 166"/>
              <a:gd name="T58" fmla="*/ 2147483646 w 171"/>
              <a:gd name="T59" fmla="*/ 2147483646 h 166"/>
              <a:gd name="T60" fmla="*/ 2147483646 w 171"/>
              <a:gd name="T61" fmla="*/ 2147483646 h 166"/>
              <a:gd name="T62" fmla="*/ 2147483646 w 171"/>
              <a:gd name="T63" fmla="*/ 2147483646 h 166"/>
              <a:gd name="T64" fmla="*/ 2147483646 w 171"/>
              <a:gd name="T65" fmla="*/ 2147483646 h 166"/>
              <a:gd name="T66" fmla="*/ 2147483646 w 171"/>
              <a:gd name="T67" fmla="*/ 2147483646 h 166"/>
              <a:gd name="T68" fmla="*/ 2147483646 w 171"/>
              <a:gd name="T69" fmla="*/ 2147483646 h 166"/>
              <a:gd name="T70" fmla="*/ 2147483646 w 171"/>
              <a:gd name="T71" fmla="*/ 2147483646 h 166"/>
              <a:gd name="T72" fmla="*/ 2147483646 w 171"/>
              <a:gd name="T73" fmla="*/ 2147483646 h 1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1" h="166">
                <a:moveTo>
                  <a:pt x="2" y="105"/>
                </a:moveTo>
                <a:lnTo>
                  <a:pt x="0" y="91"/>
                </a:lnTo>
                <a:lnTo>
                  <a:pt x="0" y="76"/>
                </a:lnTo>
                <a:lnTo>
                  <a:pt x="2" y="62"/>
                </a:lnTo>
                <a:lnTo>
                  <a:pt x="7" y="48"/>
                </a:lnTo>
                <a:lnTo>
                  <a:pt x="15" y="35"/>
                </a:lnTo>
                <a:lnTo>
                  <a:pt x="25" y="24"/>
                </a:lnTo>
                <a:lnTo>
                  <a:pt x="36" y="15"/>
                </a:lnTo>
                <a:lnTo>
                  <a:pt x="49" y="8"/>
                </a:lnTo>
                <a:lnTo>
                  <a:pt x="64" y="2"/>
                </a:lnTo>
                <a:lnTo>
                  <a:pt x="78" y="0"/>
                </a:lnTo>
                <a:lnTo>
                  <a:pt x="93" y="0"/>
                </a:lnTo>
                <a:lnTo>
                  <a:pt x="108" y="2"/>
                </a:lnTo>
                <a:lnTo>
                  <a:pt x="122" y="8"/>
                </a:lnTo>
                <a:lnTo>
                  <a:pt x="135" y="15"/>
                </a:lnTo>
                <a:lnTo>
                  <a:pt x="147" y="24"/>
                </a:lnTo>
                <a:lnTo>
                  <a:pt x="156" y="35"/>
                </a:lnTo>
                <a:lnTo>
                  <a:pt x="163" y="48"/>
                </a:lnTo>
                <a:lnTo>
                  <a:pt x="169" y="62"/>
                </a:lnTo>
                <a:lnTo>
                  <a:pt x="171" y="76"/>
                </a:lnTo>
                <a:lnTo>
                  <a:pt x="171" y="91"/>
                </a:lnTo>
                <a:lnTo>
                  <a:pt x="169" y="105"/>
                </a:lnTo>
                <a:lnTo>
                  <a:pt x="163" y="118"/>
                </a:lnTo>
                <a:lnTo>
                  <a:pt x="156" y="131"/>
                </a:lnTo>
                <a:lnTo>
                  <a:pt x="147" y="142"/>
                </a:lnTo>
                <a:lnTo>
                  <a:pt x="135" y="151"/>
                </a:lnTo>
                <a:lnTo>
                  <a:pt x="122" y="159"/>
                </a:lnTo>
                <a:lnTo>
                  <a:pt x="108" y="164"/>
                </a:lnTo>
                <a:lnTo>
                  <a:pt x="93" y="166"/>
                </a:lnTo>
                <a:lnTo>
                  <a:pt x="78" y="166"/>
                </a:lnTo>
                <a:lnTo>
                  <a:pt x="64" y="164"/>
                </a:lnTo>
                <a:lnTo>
                  <a:pt x="49" y="159"/>
                </a:lnTo>
                <a:lnTo>
                  <a:pt x="36" y="151"/>
                </a:lnTo>
                <a:lnTo>
                  <a:pt x="25" y="142"/>
                </a:lnTo>
                <a:lnTo>
                  <a:pt x="15" y="131"/>
                </a:lnTo>
                <a:lnTo>
                  <a:pt x="7" y="118"/>
                </a:lnTo>
                <a:lnTo>
                  <a:pt x="2" y="105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7" name="Line 16"/>
          <p:cNvSpPr>
            <a:spLocks noChangeShapeType="1"/>
          </p:cNvSpPr>
          <p:nvPr/>
        </p:nvSpPr>
        <p:spPr bwMode="auto">
          <a:xfrm>
            <a:off x="8164513" y="1490663"/>
            <a:ext cx="180975" cy="17621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8" name="Line 17"/>
          <p:cNvSpPr>
            <a:spLocks noChangeShapeType="1"/>
          </p:cNvSpPr>
          <p:nvPr/>
        </p:nvSpPr>
        <p:spPr bwMode="auto">
          <a:xfrm flipV="1">
            <a:off x="8159750" y="1487488"/>
            <a:ext cx="193675" cy="187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9" name="Freeform 18"/>
          <p:cNvSpPr>
            <a:spLocks/>
          </p:cNvSpPr>
          <p:nvPr/>
        </p:nvSpPr>
        <p:spPr bwMode="auto">
          <a:xfrm>
            <a:off x="3074988" y="1449388"/>
            <a:ext cx="273050" cy="263525"/>
          </a:xfrm>
          <a:custGeom>
            <a:avLst/>
            <a:gdLst>
              <a:gd name="T0" fmla="*/ 2147483646 w 172"/>
              <a:gd name="T1" fmla="*/ 2147483646 h 166"/>
              <a:gd name="T2" fmla="*/ 0 w 172"/>
              <a:gd name="T3" fmla="*/ 2147483646 h 166"/>
              <a:gd name="T4" fmla="*/ 0 w 172"/>
              <a:gd name="T5" fmla="*/ 2147483646 h 166"/>
              <a:gd name="T6" fmla="*/ 2147483646 w 172"/>
              <a:gd name="T7" fmla="*/ 2147483646 h 166"/>
              <a:gd name="T8" fmla="*/ 2147483646 w 172"/>
              <a:gd name="T9" fmla="*/ 2147483646 h 166"/>
              <a:gd name="T10" fmla="*/ 2147483646 w 172"/>
              <a:gd name="T11" fmla="*/ 2147483646 h 166"/>
              <a:gd name="T12" fmla="*/ 2147483646 w 172"/>
              <a:gd name="T13" fmla="*/ 2147483646 h 166"/>
              <a:gd name="T14" fmla="*/ 2147483646 w 172"/>
              <a:gd name="T15" fmla="*/ 2147483646 h 166"/>
              <a:gd name="T16" fmla="*/ 2147483646 w 172"/>
              <a:gd name="T17" fmla="*/ 2147483646 h 166"/>
              <a:gd name="T18" fmla="*/ 2147483646 w 172"/>
              <a:gd name="T19" fmla="*/ 2147483646 h 166"/>
              <a:gd name="T20" fmla="*/ 2147483646 w 172"/>
              <a:gd name="T21" fmla="*/ 0 h 166"/>
              <a:gd name="T22" fmla="*/ 2147483646 w 172"/>
              <a:gd name="T23" fmla="*/ 0 h 166"/>
              <a:gd name="T24" fmla="*/ 2147483646 w 172"/>
              <a:gd name="T25" fmla="*/ 2147483646 h 166"/>
              <a:gd name="T26" fmla="*/ 2147483646 w 172"/>
              <a:gd name="T27" fmla="*/ 2147483646 h 166"/>
              <a:gd name="T28" fmla="*/ 2147483646 w 172"/>
              <a:gd name="T29" fmla="*/ 2147483646 h 166"/>
              <a:gd name="T30" fmla="*/ 2147483646 w 172"/>
              <a:gd name="T31" fmla="*/ 2147483646 h 166"/>
              <a:gd name="T32" fmla="*/ 2147483646 w 172"/>
              <a:gd name="T33" fmla="*/ 2147483646 h 166"/>
              <a:gd name="T34" fmla="*/ 2147483646 w 172"/>
              <a:gd name="T35" fmla="*/ 2147483646 h 166"/>
              <a:gd name="T36" fmla="*/ 2147483646 w 172"/>
              <a:gd name="T37" fmla="*/ 2147483646 h 166"/>
              <a:gd name="T38" fmla="*/ 2147483646 w 172"/>
              <a:gd name="T39" fmla="*/ 2147483646 h 166"/>
              <a:gd name="T40" fmla="*/ 2147483646 w 172"/>
              <a:gd name="T41" fmla="*/ 2147483646 h 166"/>
              <a:gd name="T42" fmla="*/ 2147483646 w 172"/>
              <a:gd name="T43" fmla="*/ 2147483646 h 166"/>
              <a:gd name="T44" fmla="*/ 2147483646 w 172"/>
              <a:gd name="T45" fmla="*/ 2147483646 h 166"/>
              <a:gd name="T46" fmla="*/ 2147483646 w 172"/>
              <a:gd name="T47" fmla="*/ 2147483646 h 166"/>
              <a:gd name="T48" fmla="*/ 2147483646 w 172"/>
              <a:gd name="T49" fmla="*/ 2147483646 h 166"/>
              <a:gd name="T50" fmla="*/ 2147483646 w 172"/>
              <a:gd name="T51" fmla="*/ 2147483646 h 166"/>
              <a:gd name="T52" fmla="*/ 2147483646 w 172"/>
              <a:gd name="T53" fmla="*/ 2147483646 h 166"/>
              <a:gd name="T54" fmla="*/ 2147483646 w 172"/>
              <a:gd name="T55" fmla="*/ 2147483646 h 166"/>
              <a:gd name="T56" fmla="*/ 2147483646 w 172"/>
              <a:gd name="T57" fmla="*/ 2147483646 h 166"/>
              <a:gd name="T58" fmla="*/ 2147483646 w 172"/>
              <a:gd name="T59" fmla="*/ 2147483646 h 166"/>
              <a:gd name="T60" fmla="*/ 2147483646 w 172"/>
              <a:gd name="T61" fmla="*/ 2147483646 h 166"/>
              <a:gd name="T62" fmla="*/ 2147483646 w 172"/>
              <a:gd name="T63" fmla="*/ 2147483646 h 166"/>
              <a:gd name="T64" fmla="*/ 2147483646 w 172"/>
              <a:gd name="T65" fmla="*/ 2147483646 h 166"/>
              <a:gd name="T66" fmla="*/ 2147483646 w 172"/>
              <a:gd name="T67" fmla="*/ 2147483646 h 166"/>
              <a:gd name="T68" fmla="*/ 2147483646 w 172"/>
              <a:gd name="T69" fmla="*/ 2147483646 h 166"/>
              <a:gd name="T70" fmla="*/ 2147483646 w 172"/>
              <a:gd name="T71" fmla="*/ 2147483646 h 166"/>
              <a:gd name="T72" fmla="*/ 2147483646 w 172"/>
              <a:gd name="T73" fmla="*/ 2147483646 h 1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2" h="166">
                <a:moveTo>
                  <a:pt x="3" y="105"/>
                </a:moveTo>
                <a:lnTo>
                  <a:pt x="0" y="91"/>
                </a:lnTo>
                <a:lnTo>
                  <a:pt x="0" y="76"/>
                </a:lnTo>
                <a:lnTo>
                  <a:pt x="3" y="62"/>
                </a:lnTo>
                <a:lnTo>
                  <a:pt x="8" y="48"/>
                </a:lnTo>
                <a:lnTo>
                  <a:pt x="15" y="35"/>
                </a:lnTo>
                <a:lnTo>
                  <a:pt x="25" y="24"/>
                </a:lnTo>
                <a:lnTo>
                  <a:pt x="36" y="15"/>
                </a:lnTo>
                <a:lnTo>
                  <a:pt x="49" y="8"/>
                </a:lnTo>
                <a:lnTo>
                  <a:pt x="64" y="2"/>
                </a:lnTo>
                <a:lnTo>
                  <a:pt x="78" y="0"/>
                </a:lnTo>
                <a:lnTo>
                  <a:pt x="93" y="0"/>
                </a:lnTo>
                <a:lnTo>
                  <a:pt x="108" y="2"/>
                </a:lnTo>
                <a:lnTo>
                  <a:pt x="122" y="8"/>
                </a:lnTo>
                <a:lnTo>
                  <a:pt x="135" y="15"/>
                </a:lnTo>
                <a:lnTo>
                  <a:pt x="147" y="24"/>
                </a:lnTo>
                <a:lnTo>
                  <a:pt x="157" y="35"/>
                </a:lnTo>
                <a:lnTo>
                  <a:pt x="164" y="48"/>
                </a:lnTo>
                <a:lnTo>
                  <a:pt x="169" y="62"/>
                </a:lnTo>
                <a:lnTo>
                  <a:pt x="172" y="76"/>
                </a:lnTo>
                <a:lnTo>
                  <a:pt x="172" y="91"/>
                </a:lnTo>
                <a:lnTo>
                  <a:pt x="169" y="105"/>
                </a:lnTo>
                <a:lnTo>
                  <a:pt x="164" y="118"/>
                </a:lnTo>
                <a:lnTo>
                  <a:pt x="157" y="131"/>
                </a:lnTo>
                <a:lnTo>
                  <a:pt x="147" y="142"/>
                </a:lnTo>
                <a:lnTo>
                  <a:pt x="135" y="151"/>
                </a:lnTo>
                <a:lnTo>
                  <a:pt x="122" y="159"/>
                </a:lnTo>
                <a:lnTo>
                  <a:pt x="108" y="164"/>
                </a:lnTo>
                <a:lnTo>
                  <a:pt x="93" y="166"/>
                </a:lnTo>
                <a:lnTo>
                  <a:pt x="78" y="166"/>
                </a:lnTo>
                <a:lnTo>
                  <a:pt x="64" y="164"/>
                </a:lnTo>
                <a:lnTo>
                  <a:pt x="49" y="159"/>
                </a:lnTo>
                <a:lnTo>
                  <a:pt x="36" y="151"/>
                </a:lnTo>
                <a:lnTo>
                  <a:pt x="25" y="142"/>
                </a:lnTo>
                <a:lnTo>
                  <a:pt x="15" y="131"/>
                </a:lnTo>
                <a:lnTo>
                  <a:pt x="8" y="118"/>
                </a:lnTo>
                <a:lnTo>
                  <a:pt x="3" y="105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40" name="Line 19"/>
          <p:cNvSpPr>
            <a:spLocks noChangeShapeType="1"/>
          </p:cNvSpPr>
          <p:nvPr/>
        </p:nvSpPr>
        <p:spPr bwMode="auto">
          <a:xfrm>
            <a:off x="3119438" y="1490663"/>
            <a:ext cx="182562" cy="17621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1" name="Line 20"/>
          <p:cNvSpPr>
            <a:spLocks noChangeShapeType="1"/>
          </p:cNvSpPr>
          <p:nvPr/>
        </p:nvSpPr>
        <p:spPr bwMode="auto">
          <a:xfrm flipV="1">
            <a:off x="3114675" y="1487488"/>
            <a:ext cx="193675" cy="187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2" name="Line 21"/>
          <p:cNvSpPr>
            <a:spLocks noChangeShapeType="1"/>
          </p:cNvSpPr>
          <p:nvPr/>
        </p:nvSpPr>
        <p:spPr bwMode="auto">
          <a:xfrm flipH="1">
            <a:off x="3265488" y="1181100"/>
            <a:ext cx="76200" cy="277813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3" name="Freeform 22"/>
          <p:cNvSpPr>
            <a:spLocks/>
          </p:cNvSpPr>
          <p:nvPr/>
        </p:nvSpPr>
        <p:spPr bwMode="auto">
          <a:xfrm>
            <a:off x="3125788" y="1712913"/>
            <a:ext cx="82550" cy="1081087"/>
          </a:xfrm>
          <a:custGeom>
            <a:avLst/>
            <a:gdLst>
              <a:gd name="T0" fmla="*/ 2147483646 w 52"/>
              <a:gd name="T1" fmla="*/ 0 h 681"/>
              <a:gd name="T2" fmla="*/ 2147483646 w 52"/>
              <a:gd name="T3" fmla="*/ 2147483646 h 681"/>
              <a:gd name="T4" fmla="*/ 2147483646 w 52"/>
              <a:gd name="T5" fmla="*/ 2147483646 h 681"/>
              <a:gd name="T6" fmla="*/ 2147483646 w 52"/>
              <a:gd name="T7" fmla="*/ 2147483646 h 681"/>
              <a:gd name="T8" fmla="*/ 2147483646 w 52"/>
              <a:gd name="T9" fmla="*/ 2147483646 h 681"/>
              <a:gd name="T10" fmla="*/ 2147483646 w 52"/>
              <a:gd name="T11" fmla="*/ 2147483646 h 681"/>
              <a:gd name="T12" fmla="*/ 2147483646 w 52"/>
              <a:gd name="T13" fmla="*/ 2147483646 h 681"/>
              <a:gd name="T14" fmla="*/ 2147483646 w 52"/>
              <a:gd name="T15" fmla="*/ 2147483646 h 681"/>
              <a:gd name="T16" fmla="*/ 2147483646 w 52"/>
              <a:gd name="T17" fmla="*/ 2147483646 h 681"/>
              <a:gd name="T18" fmla="*/ 2147483646 w 52"/>
              <a:gd name="T19" fmla="*/ 2147483646 h 681"/>
              <a:gd name="T20" fmla="*/ 2147483646 w 52"/>
              <a:gd name="T21" fmla="*/ 2147483646 h 681"/>
              <a:gd name="T22" fmla="*/ 2147483646 w 52"/>
              <a:gd name="T23" fmla="*/ 2147483646 h 681"/>
              <a:gd name="T24" fmla="*/ 2147483646 w 52"/>
              <a:gd name="T25" fmla="*/ 2147483646 h 681"/>
              <a:gd name="T26" fmla="*/ 2147483646 w 52"/>
              <a:gd name="T27" fmla="*/ 2147483646 h 681"/>
              <a:gd name="T28" fmla="*/ 2147483646 w 52"/>
              <a:gd name="T29" fmla="*/ 2147483646 h 681"/>
              <a:gd name="T30" fmla="*/ 0 w 52"/>
              <a:gd name="T31" fmla="*/ 2147483646 h 6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681">
                <a:moveTo>
                  <a:pt x="40" y="0"/>
                </a:moveTo>
                <a:lnTo>
                  <a:pt x="43" y="41"/>
                </a:lnTo>
                <a:lnTo>
                  <a:pt x="45" y="86"/>
                </a:lnTo>
                <a:lnTo>
                  <a:pt x="47" y="133"/>
                </a:lnTo>
                <a:lnTo>
                  <a:pt x="49" y="183"/>
                </a:lnTo>
                <a:lnTo>
                  <a:pt x="51" y="233"/>
                </a:lnTo>
                <a:lnTo>
                  <a:pt x="52" y="284"/>
                </a:lnTo>
                <a:lnTo>
                  <a:pt x="52" y="336"/>
                </a:lnTo>
                <a:lnTo>
                  <a:pt x="51" y="387"/>
                </a:lnTo>
                <a:lnTo>
                  <a:pt x="49" y="436"/>
                </a:lnTo>
                <a:lnTo>
                  <a:pt x="46" y="484"/>
                </a:lnTo>
                <a:lnTo>
                  <a:pt x="40" y="530"/>
                </a:lnTo>
                <a:lnTo>
                  <a:pt x="33" y="574"/>
                </a:lnTo>
                <a:lnTo>
                  <a:pt x="25" y="614"/>
                </a:lnTo>
                <a:lnTo>
                  <a:pt x="14" y="650"/>
                </a:lnTo>
                <a:lnTo>
                  <a:pt x="0" y="681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4" name="Freeform 23"/>
          <p:cNvSpPr>
            <a:spLocks/>
          </p:cNvSpPr>
          <p:nvPr/>
        </p:nvSpPr>
        <p:spPr bwMode="auto">
          <a:xfrm>
            <a:off x="2990850" y="3041650"/>
            <a:ext cx="128588" cy="1573213"/>
          </a:xfrm>
          <a:custGeom>
            <a:avLst/>
            <a:gdLst>
              <a:gd name="T0" fmla="*/ 2147483646 w 81"/>
              <a:gd name="T1" fmla="*/ 0 h 991"/>
              <a:gd name="T2" fmla="*/ 2147483646 w 81"/>
              <a:gd name="T3" fmla="*/ 2147483646 h 991"/>
              <a:gd name="T4" fmla="*/ 2147483646 w 81"/>
              <a:gd name="T5" fmla="*/ 2147483646 h 991"/>
              <a:gd name="T6" fmla="*/ 2147483646 w 81"/>
              <a:gd name="T7" fmla="*/ 2147483646 h 991"/>
              <a:gd name="T8" fmla="*/ 2147483646 w 81"/>
              <a:gd name="T9" fmla="*/ 2147483646 h 991"/>
              <a:gd name="T10" fmla="*/ 2147483646 w 81"/>
              <a:gd name="T11" fmla="*/ 2147483646 h 991"/>
              <a:gd name="T12" fmla="*/ 2147483646 w 81"/>
              <a:gd name="T13" fmla="*/ 2147483646 h 991"/>
              <a:gd name="T14" fmla="*/ 2147483646 w 81"/>
              <a:gd name="T15" fmla="*/ 2147483646 h 991"/>
              <a:gd name="T16" fmla="*/ 2147483646 w 81"/>
              <a:gd name="T17" fmla="*/ 2147483646 h 991"/>
              <a:gd name="T18" fmla="*/ 0 w 81"/>
              <a:gd name="T19" fmla="*/ 2147483646 h 991"/>
              <a:gd name="T20" fmla="*/ 2147483646 w 81"/>
              <a:gd name="T21" fmla="*/ 2147483646 h 991"/>
              <a:gd name="T22" fmla="*/ 2147483646 w 81"/>
              <a:gd name="T23" fmla="*/ 2147483646 h 991"/>
              <a:gd name="T24" fmla="*/ 2147483646 w 81"/>
              <a:gd name="T25" fmla="*/ 2147483646 h 991"/>
              <a:gd name="T26" fmla="*/ 2147483646 w 81"/>
              <a:gd name="T27" fmla="*/ 2147483646 h 991"/>
              <a:gd name="T28" fmla="*/ 2147483646 w 81"/>
              <a:gd name="T29" fmla="*/ 2147483646 h 991"/>
              <a:gd name="T30" fmla="*/ 2147483646 w 81"/>
              <a:gd name="T31" fmla="*/ 2147483646 h 991"/>
              <a:gd name="T32" fmla="*/ 2147483646 w 81"/>
              <a:gd name="T33" fmla="*/ 2147483646 h 991"/>
              <a:gd name="T34" fmla="*/ 2147483646 w 81"/>
              <a:gd name="T35" fmla="*/ 2147483646 h 991"/>
              <a:gd name="T36" fmla="*/ 2147483646 w 81"/>
              <a:gd name="T37" fmla="*/ 2147483646 h 991"/>
              <a:gd name="T38" fmla="*/ 2147483646 w 81"/>
              <a:gd name="T39" fmla="*/ 2147483646 h 991"/>
              <a:gd name="T40" fmla="*/ 2147483646 w 81"/>
              <a:gd name="T41" fmla="*/ 2147483646 h 991"/>
              <a:gd name="T42" fmla="*/ 2147483646 w 81"/>
              <a:gd name="T43" fmla="*/ 2147483646 h 991"/>
              <a:gd name="T44" fmla="*/ 2147483646 w 81"/>
              <a:gd name="T45" fmla="*/ 2147483646 h 991"/>
              <a:gd name="T46" fmla="*/ 2147483646 w 81"/>
              <a:gd name="T47" fmla="*/ 2147483646 h 991"/>
              <a:gd name="T48" fmla="*/ 2147483646 w 81"/>
              <a:gd name="T49" fmla="*/ 2147483646 h 991"/>
              <a:gd name="T50" fmla="*/ 2147483646 w 81"/>
              <a:gd name="T51" fmla="*/ 2147483646 h 991"/>
              <a:gd name="T52" fmla="*/ 2147483646 w 81"/>
              <a:gd name="T53" fmla="*/ 2147483646 h 991"/>
              <a:gd name="T54" fmla="*/ 2147483646 w 81"/>
              <a:gd name="T55" fmla="*/ 2147483646 h 991"/>
              <a:gd name="T56" fmla="*/ 2147483646 w 81"/>
              <a:gd name="T57" fmla="*/ 2147483646 h 991"/>
              <a:gd name="T58" fmla="*/ 2147483646 w 81"/>
              <a:gd name="T59" fmla="*/ 2147483646 h 991"/>
              <a:gd name="T60" fmla="*/ 2147483646 w 81"/>
              <a:gd name="T61" fmla="*/ 2147483646 h 991"/>
              <a:gd name="T62" fmla="*/ 2147483646 w 81"/>
              <a:gd name="T63" fmla="*/ 2147483646 h 991"/>
              <a:gd name="T64" fmla="*/ 2147483646 w 81"/>
              <a:gd name="T65" fmla="*/ 2147483646 h 991"/>
              <a:gd name="T66" fmla="*/ 2147483646 w 81"/>
              <a:gd name="T67" fmla="*/ 2147483646 h 991"/>
              <a:gd name="T68" fmla="*/ 2147483646 w 81"/>
              <a:gd name="T69" fmla="*/ 2147483646 h 991"/>
              <a:gd name="T70" fmla="*/ 2147483646 w 81"/>
              <a:gd name="T71" fmla="*/ 2147483646 h 99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" h="991">
                <a:moveTo>
                  <a:pt x="53" y="0"/>
                </a:moveTo>
                <a:lnTo>
                  <a:pt x="40" y="22"/>
                </a:lnTo>
                <a:lnTo>
                  <a:pt x="30" y="48"/>
                </a:lnTo>
                <a:lnTo>
                  <a:pt x="21" y="77"/>
                </a:lnTo>
                <a:lnTo>
                  <a:pt x="14" y="110"/>
                </a:lnTo>
                <a:lnTo>
                  <a:pt x="8" y="145"/>
                </a:lnTo>
                <a:lnTo>
                  <a:pt x="5" y="183"/>
                </a:lnTo>
                <a:lnTo>
                  <a:pt x="2" y="222"/>
                </a:lnTo>
                <a:lnTo>
                  <a:pt x="1" y="264"/>
                </a:lnTo>
                <a:lnTo>
                  <a:pt x="0" y="307"/>
                </a:lnTo>
                <a:lnTo>
                  <a:pt x="2" y="352"/>
                </a:lnTo>
                <a:lnTo>
                  <a:pt x="3" y="397"/>
                </a:lnTo>
                <a:lnTo>
                  <a:pt x="6" y="443"/>
                </a:lnTo>
                <a:lnTo>
                  <a:pt x="10" y="489"/>
                </a:lnTo>
                <a:lnTo>
                  <a:pt x="13" y="535"/>
                </a:lnTo>
                <a:lnTo>
                  <a:pt x="18" y="580"/>
                </a:lnTo>
                <a:lnTo>
                  <a:pt x="23" y="625"/>
                </a:lnTo>
                <a:lnTo>
                  <a:pt x="29" y="669"/>
                </a:lnTo>
                <a:lnTo>
                  <a:pt x="34" y="711"/>
                </a:lnTo>
                <a:lnTo>
                  <a:pt x="40" y="752"/>
                </a:lnTo>
                <a:lnTo>
                  <a:pt x="46" y="790"/>
                </a:lnTo>
                <a:lnTo>
                  <a:pt x="51" y="826"/>
                </a:lnTo>
                <a:lnTo>
                  <a:pt x="57" y="859"/>
                </a:lnTo>
                <a:lnTo>
                  <a:pt x="62" y="890"/>
                </a:lnTo>
                <a:lnTo>
                  <a:pt x="67" y="917"/>
                </a:lnTo>
                <a:lnTo>
                  <a:pt x="72" y="941"/>
                </a:lnTo>
                <a:lnTo>
                  <a:pt x="75" y="960"/>
                </a:lnTo>
                <a:lnTo>
                  <a:pt x="78" y="975"/>
                </a:lnTo>
                <a:lnTo>
                  <a:pt x="80" y="985"/>
                </a:lnTo>
                <a:lnTo>
                  <a:pt x="81" y="991"/>
                </a:lnTo>
                <a:lnTo>
                  <a:pt x="80" y="985"/>
                </a:lnTo>
                <a:lnTo>
                  <a:pt x="78" y="974"/>
                </a:lnTo>
                <a:lnTo>
                  <a:pt x="75" y="956"/>
                </a:lnTo>
                <a:lnTo>
                  <a:pt x="69" y="932"/>
                </a:lnTo>
                <a:lnTo>
                  <a:pt x="63" y="901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5" name="Freeform 24"/>
          <p:cNvSpPr>
            <a:spLocks/>
          </p:cNvSpPr>
          <p:nvPr/>
        </p:nvSpPr>
        <p:spPr bwMode="auto">
          <a:xfrm>
            <a:off x="2938463" y="4687888"/>
            <a:ext cx="80962" cy="1019175"/>
          </a:xfrm>
          <a:custGeom>
            <a:avLst/>
            <a:gdLst>
              <a:gd name="T0" fmla="*/ 2147483646 w 51"/>
              <a:gd name="T1" fmla="*/ 0 h 642"/>
              <a:gd name="T2" fmla="*/ 2147483646 w 51"/>
              <a:gd name="T3" fmla="*/ 2147483646 h 642"/>
              <a:gd name="T4" fmla="*/ 2147483646 w 51"/>
              <a:gd name="T5" fmla="*/ 2147483646 h 642"/>
              <a:gd name="T6" fmla="*/ 2147483646 w 51"/>
              <a:gd name="T7" fmla="*/ 2147483646 h 642"/>
              <a:gd name="T8" fmla="*/ 2147483646 w 51"/>
              <a:gd name="T9" fmla="*/ 2147483646 h 642"/>
              <a:gd name="T10" fmla="*/ 2147483646 w 51"/>
              <a:gd name="T11" fmla="*/ 2147483646 h 642"/>
              <a:gd name="T12" fmla="*/ 2147483646 w 51"/>
              <a:gd name="T13" fmla="*/ 2147483646 h 642"/>
              <a:gd name="T14" fmla="*/ 2147483646 w 51"/>
              <a:gd name="T15" fmla="*/ 2147483646 h 642"/>
              <a:gd name="T16" fmla="*/ 2147483646 w 51"/>
              <a:gd name="T17" fmla="*/ 2147483646 h 642"/>
              <a:gd name="T18" fmla="*/ 2147483646 w 51"/>
              <a:gd name="T19" fmla="*/ 2147483646 h 642"/>
              <a:gd name="T20" fmla="*/ 2147483646 w 51"/>
              <a:gd name="T21" fmla="*/ 2147483646 h 642"/>
              <a:gd name="T22" fmla="*/ 2147483646 w 51"/>
              <a:gd name="T23" fmla="*/ 2147483646 h 642"/>
              <a:gd name="T24" fmla="*/ 2147483646 w 51"/>
              <a:gd name="T25" fmla="*/ 2147483646 h 642"/>
              <a:gd name="T26" fmla="*/ 2147483646 w 51"/>
              <a:gd name="T27" fmla="*/ 2147483646 h 642"/>
              <a:gd name="T28" fmla="*/ 2147483646 w 51"/>
              <a:gd name="T29" fmla="*/ 2147483646 h 642"/>
              <a:gd name="T30" fmla="*/ 2147483646 w 51"/>
              <a:gd name="T31" fmla="*/ 2147483646 h 642"/>
              <a:gd name="T32" fmla="*/ 2147483646 w 51"/>
              <a:gd name="T33" fmla="*/ 2147483646 h 642"/>
              <a:gd name="T34" fmla="*/ 2147483646 w 51"/>
              <a:gd name="T35" fmla="*/ 2147483646 h 642"/>
              <a:gd name="T36" fmla="*/ 2147483646 w 51"/>
              <a:gd name="T37" fmla="*/ 2147483646 h 642"/>
              <a:gd name="T38" fmla="*/ 2147483646 w 51"/>
              <a:gd name="T39" fmla="*/ 2147483646 h 642"/>
              <a:gd name="T40" fmla="*/ 0 w 51"/>
              <a:gd name="T41" fmla="*/ 2147483646 h 6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1" h="642">
                <a:moveTo>
                  <a:pt x="51" y="0"/>
                </a:moveTo>
                <a:lnTo>
                  <a:pt x="51" y="1"/>
                </a:lnTo>
                <a:lnTo>
                  <a:pt x="38" y="16"/>
                </a:lnTo>
                <a:lnTo>
                  <a:pt x="28" y="36"/>
                </a:lnTo>
                <a:lnTo>
                  <a:pt x="19" y="62"/>
                </a:lnTo>
                <a:lnTo>
                  <a:pt x="13" y="91"/>
                </a:lnTo>
                <a:lnTo>
                  <a:pt x="8" y="123"/>
                </a:lnTo>
                <a:lnTo>
                  <a:pt x="5" y="159"/>
                </a:lnTo>
                <a:lnTo>
                  <a:pt x="2" y="196"/>
                </a:lnTo>
                <a:lnTo>
                  <a:pt x="1" y="236"/>
                </a:lnTo>
                <a:lnTo>
                  <a:pt x="1" y="277"/>
                </a:lnTo>
                <a:lnTo>
                  <a:pt x="1" y="319"/>
                </a:lnTo>
                <a:lnTo>
                  <a:pt x="2" y="362"/>
                </a:lnTo>
                <a:lnTo>
                  <a:pt x="3" y="403"/>
                </a:lnTo>
                <a:lnTo>
                  <a:pt x="4" y="444"/>
                </a:lnTo>
                <a:lnTo>
                  <a:pt x="5" y="484"/>
                </a:lnTo>
                <a:lnTo>
                  <a:pt x="5" y="522"/>
                </a:lnTo>
                <a:lnTo>
                  <a:pt x="5" y="557"/>
                </a:lnTo>
                <a:lnTo>
                  <a:pt x="4" y="590"/>
                </a:lnTo>
                <a:lnTo>
                  <a:pt x="2" y="618"/>
                </a:lnTo>
                <a:lnTo>
                  <a:pt x="0" y="642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6" name="Line 25"/>
          <p:cNvSpPr>
            <a:spLocks noChangeShapeType="1"/>
          </p:cNvSpPr>
          <p:nvPr/>
        </p:nvSpPr>
        <p:spPr bwMode="auto">
          <a:xfrm>
            <a:off x="2932113" y="5961063"/>
            <a:ext cx="1587" cy="16192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7" name="Freeform 26"/>
          <p:cNvSpPr>
            <a:spLocks/>
          </p:cNvSpPr>
          <p:nvPr/>
        </p:nvSpPr>
        <p:spPr bwMode="auto">
          <a:xfrm>
            <a:off x="2938463" y="2776538"/>
            <a:ext cx="273050" cy="263525"/>
          </a:xfrm>
          <a:custGeom>
            <a:avLst/>
            <a:gdLst>
              <a:gd name="T0" fmla="*/ 2147483646 w 172"/>
              <a:gd name="T1" fmla="*/ 2147483646 h 166"/>
              <a:gd name="T2" fmla="*/ 0 w 172"/>
              <a:gd name="T3" fmla="*/ 2147483646 h 166"/>
              <a:gd name="T4" fmla="*/ 0 w 172"/>
              <a:gd name="T5" fmla="*/ 2147483646 h 166"/>
              <a:gd name="T6" fmla="*/ 2147483646 w 172"/>
              <a:gd name="T7" fmla="*/ 2147483646 h 166"/>
              <a:gd name="T8" fmla="*/ 2147483646 w 172"/>
              <a:gd name="T9" fmla="*/ 2147483646 h 166"/>
              <a:gd name="T10" fmla="*/ 2147483646 w 172"/>
              <a:gd name="T11" fmla="*/ 2147483646 h 166"/>
              <a:gd name="T12" fmla="*/ 2147483646 w 172"/>
              <a:gd name="T13" fmla="*/ 2147483646 h 166"/>
              <a:gd name="T14" fmla="*/ 2147483646 w 172"/>
              <a:gd name="T15" fmla="*/ 2147483646 h 166"/>
              <a:gd name="T16" fmla="*/ 2147483646 w 172"/>
              <a:gd name="T17" fmla="*/ 2147483646 h 166"/>
              <a:gd name="T18" fmla="*/ 2147483646 w 172"/>
              <a:gd name="T19" fmla="*/ 2147483646 h 166"/>
              <a:gd name="T20" fmla="*/ 2147483646 w 172"/>
              <a:gd name="T21" fmla="*/ 0 h 166"/>
              <a:gd name="T22" fmla="*/ 2147483646 w 172"/>
              <a:gd name="T23" fmla="*/ 0 h 166"/>
              <a:gd name="T24" fmla="*/ 2147483646 w 172"/>
              <a:gd name="T25" fmla="*/ 2147483646 h 166"/>
              <a:gd name="T26" fmla="*/ 2147483646 w 172"/>
              <a:gd name="T27" fmla="*/ 2147483646 h 166"/>
              <a:gd name="T28" fmla="*/ 2147483646 w 172"/>
              <a:gd name="T29" fmla="*/ 2147483646 h 166"/>
              <a:gd name="T30" fmla="*/ 2147483646 w 172"/>
              <a:gd name="T31" fmla="*/ 2147483646 h 166"/>
              <a:gd name="T32" fmla="*/ 2147483646 w 172"/>
              <a:gd name="T33" fmla="*/ 2147483646 h 166"/>
              <a:gd name="T34" fmla="*/ 2147483646 w 172"/>
              <a:gd name="T35" fmla="*/ 2147483646 h 166"/>
              <a:gd name="T36" fmla="*/ 2147483646 w 172"/>
              <a:gd name="T37" fmla="*/ 2147483646 h 166"/>
              <a:gd name="T38" fmla="*/ 2147483646 w 172"/>
              <a:gd name="T39" fmla="*/ 2147483646 h 166"/>
              <a:gd name="T40" fmla="*/ 2147483646 w 172"/>
              <a:gd name="T41" fmla="*/ 2147483646 h 166"/>
              <a:gd name="T42" fmla="*/ 2147483646 w 172"/>
              <a:gd name="T43" fmla="*/ 2147483646 h 166"/>
              <a:gd name="T44" fmla="*/ 2147483646 w 172"/>
              <a:gd name="T45" fmla="*/ 2147483646 h 166"/>
              <a:gd name="T46" fmla="*/ 2147483646 w 172"/>
              <a:gd name="T47" fmla="*/ 2147483646 h 166"/>
              <a:gd name="T48" fmla="*/ 2147483646 w 172"/>
              <a:gd name="T49" fmla="*/ 2147483646 h 166"/>
              <a:gd name="T50" fmla="*/ 2147483646 w 172"/>
              <a:gd name="T51" fmla="*/ 2147483646 h 166"/>
              <a:gd name="T52" fmla="*/ 2147483646 w 172"/>
              <a:gd name="T53" fmla="*/ 2147483646 h 166"/>
              <a:gd name="T54" fmla="*/ 2147483646 w 172"/>
              <a:gd name="T55" fmla="*/ 2147483646 h 166"/>
              <a:gd name="T56" fmla="*/ 2147483646 w 172"/>
              <a:gd name="T57" fmla="*/ 2147483646 h 166"/>
              <a:gd name="T58" fmla="*/ 2147483646 w 172"/>
              <a:gd name="T59" fmla="*/ 2147483646 h 166"/>
              <a:gd name="T60" fmla="*/ 2147483646 w 172"/>
              <a:gd name="T61" fmla="*/ 2147483646 h 166"/>
              <a:gd name="T62" fmla="*/ 2147483646 w 172"/>
              <a:gd name="T63" fmla="*/ 2147483646 h 166"/>
              <a:gd name="T64" fmla="*/ 2147483646 w 172"/>
              <a:gd name="T65" fmla="*/ 2147483646 h 166"/>
              <a:gd name="T66" fmla="*/ 2147483646 w 172"/>
              <a:gd name="T67" fmla="*/ 2147483646 h 166"/>
              <a:gd name="T68" fmla="*/ 2147483646 w 172"/>
              <a:gd name="T69" fmla="*/ 2147483646 h 166"/>
              <a:gd name="T70" fmla="*/ 2147483646 w 172"/>
              <a:gd name="T71" fmla="*/ 2147483646 h 166"/>
              <a:gd name="T72" fmla="*/ 2147483646 w 172"/>
              <a:gd name="T73" fmla="*/ 2147483646 h 1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2" h="166">
                <a:moveTo>
                  <a:pt x="2" y="105"/>
                </a:moveTo>
                <a:lnTo>
                  <a:pt x="0" y="91"/>
                </a:lnTo>
                <a:lnTo>
                  <a:pt x="0" y="76"/>
                </a:lnTo>
                <a:lnTo>
                  <a:pt x="2" y="61"/>
                </a:lnTo>
                <a:lnTo>
                  <a:pt x="8" y="48"/>
                </a:lnTo>
                <a:lnTo>
                  <a:pt x="15" y="35"/>
                </a:lnTo>
                <a:lnTo>
                  <a:pt x="25" y="24"/>
                </a:lnTo>
                <a:lnTo>
                  <a:pt x="36" y="15"/>
                </a:lnTo>
                <a:lnTo>
                  <a:pt x="49" y="8"/>
                </a:lnTo>
                <a:lnTo>
                  <a:pt x="63" y="3"/>
                </a:lnTo>
                <a:lnTo>
                  <a:pt x="78" y="0"/>
                </a:lnTo>
                <a:lnTo>
                  <a:pt x="93" y="0"/>
                </a:lnTo>
                <a:lnTo>
                  <a:pt x="108" y="3"/>
                </a:lnTo>
                <a:lnTo>
                  <a:pt x="122" y="8"/>
                </a:lnTo>
                <a:lnTo>
                  <a:pt x="135" y="15"/>
                </a:lnTo>
                <a:lnTo>
                  <a:pt x="147" y="24"/>
                </a:lnTo>
                <a:lnTo>
                  <a:pt x="156" y="35"/>
                </a:lnTo>
                <a:lnTo>
                  <a:pt x="164" y="48"/>
                </a:lnTo>
                <a:lnTo>
                  <a:pt x="169" y="61"/>
                </a:lnTo>
                <a:lnTo>
                  <a:pt x="172" y="76"/>
                </a:lnTo>
                <a:lnTo>
                  <a:pt x="172" y="91"/>
                </a:lnTo>
                <a:lnTo>
                  <a:pt x="169" y="105"/>
                </a:lnTo>
                <a:lnTo>
                  <a:pt x="164" y="119"/>
                </a:lnTo>
                <a:lnTo>
                  <a:pt x="156" y="132"/>
                </a:lnTo>
                <a:lnTo>
                  <a:pt x="147" y="142"/>
                </a:lnTo>
                <a:lnTo>
                  <a:pt x="135" y="152"/>
                </a:lnTo>
                <a:lnTo>
                  <a:pt x="122" y="159"/>
                </a:lnTo>
                <a:lnTo>
                  <a:pt x="108" y="164"/>
                </a:lnTo>
                <a:lnTo>
                  <a:pt x="93" y="166"/>
                </a:lnTo>
                <a:lnTo>
                  <a:pt x="78" y="166"/>
                </a:lnTo>
                <a:lnTo>
                  <a:pt x="63" y="164"/>
                </a:lnTo>
                <a:lnTo>
                  <a:pt x="49" y="159"/>
                </a:lnTo>
                <a:lnTo>
                  <a:pt x="36" y="152"/>
                </a:lnTo>
                <a:lnTo>
                  <a:pt x="25" y="142"/>
                </a:lnTo>
                <a:lnTo>
                  <a:pt x="15" y="132"/>
                </a:lnTo>
                <a:lnTo>
                  <a:pt x="8" y="119"/>
                </a:lnTo>
                <a:lnTo>
                  <a:pt x="2" y="105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48" name="Line 27"/>
          <p:cNvSpPr>
            <a:spLocks noChangeShapeType="1"/>
          </p:cNvSpPr>
          <p:nvPr/>
        </p:nvSpPr>
        <p:spPr bwMode="auto">
          <a:xfrm>
            <a:off x="2982913" y="2817813"/>
            <a:ext cx="182562" cy="17621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9" name="Line 28"/>
          <p:cNvSpPr>
            <a:spLocks noChangeShapeType="1"/>
          </p:cNvSpPr>
          <p:nvPr/>
        </p:nvSpPr>
        <p:spPr bwMode="auto">
          <a:xfrm flipV="1">
            <a:off x="2978150" y="2814638"/>
            <a:ext cx="193675" cy="187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0" name="Freeform 29"/>
          <p:cNvSpPr>
            <a:spLocks/>
          </p:cNvSpPr>
          <p:nvPr/>
        </p:nvSpPr>
        <p:spPr bwMode="auto">
          <a:xfrm>
            <a:off x="2938463" y="4502150"/>
            <a:ext cx="273050" cy="265113"/>
          </a:xfrm>
          <a:custGeom>
            <a:avLst/>
            <a:gdLst>
              <a:gd name="T0" fmla="*/ 2147483646 w 172"/>
              <a:gd name="T1" fmla="*/ 2147483646 h 167"/>
              <a:gd name="T2" fmla="*/ 0 w 172"/>
              <a:gd name="T3" fmla="*/ 2147483646 h 167"/>
              <a:gd name="T4" fmla="*/ 0 w 172"/>
              <a:gd name="T5" fmla="*/ 2147483646 h 167"/>
              <a:gd name="T6" fmla="*/ 2147483646 w 172"/>
              <a:gd name="T7" fmla="*/ 2147483646 h 167"/>
              <a:gd name="T8" fmla="*/ 2147483646 w 172"/>
              <a:gd name="T9" fmla="*/ 2147483646 h 167"/>
              <a:gd name="T10" fmla="*/ 2147483646 w 172"/>
              <a:gd name="T11" fmla="*/ 2147483646 h 167"/>
              <a:gd name="T12" fmla="*/ 2147483646 w 172"/>
              <a:gd name="T13" fmla="*/ 2147483646 h 167"/>
              <a:gd name="T14" fmla="*/ 2147483646 w 172"/>
              <a:gd name="T15" fmla="*/ 2147483646 h 167"/>
              <a:gd name="T16" fmla="*/ 2147483646 w 172"/>
              <a:gd name="T17" fmla="*/ 2147483646 h 167"/>
              <a:gd name="T18" fmla="*/ 2147483646 w 172"/>
              <a:gd name="T19" fmla="*/ 2147483646 h 167"/>
              <a:gd name="T20" fmla="*/ 2147483646 w 172"/>
              <a:gd name="T21" fmla="*/ 0 h 167"/>
              <a:gd name="T22" fmla="*/ 2147483646 w 172"/>
              <a:gd name="T23" fmla="*/ 0 h 167"/>
              <a:gd name="T24" fmla="*/ 2147483646 w 172"/>
              <a:gd name="T25" fmla="*/ 2147483646 h 167"/>
              <a:gd name="T26" fmla="*/ 2147483646 w 172"/>
              <a:gd name="T27" fmla="*/ 2147483646 h 167"/>
              <a:gd name="T28" fmla="*/ 2147483646 w 172"/>
              <a:gd name="T29" fmla="*/ 2147483646 h 167"/>
              <a:gd name="T30" fmla="*/ 2147483646 w 172"/>
              <a:gd name="T31" fmla="*/ 2147483646 h 167"/>
              <a:gd name="T32" fmla="*/ 2147483646 w 172"/>
              <a:gd name="T33" fmla="*/ 2147483646 h 167"/>
              <a:gd name="T34" fmla="*/ 2147483646 w 172"/>
              <a:gd name="T35" fmla="*/ 2147483646 h 167"/>
              <a:gd name="T36" fmla="*/ 2147483646 w 172"/>
              <a:gd name="T37" fmla="*/ 2147483646 h 167"/>
              <a:gd name="T38" fmla="*/ 2147483646 w 172"/>
              <a:gd name="T39" fmla="*/ 2147483646 h 167"/>
              <a:gd name="T40" fmla="*/ 2147483646 w 172"/>
              <a:gd name="T41" fmla="*/ 2147483646 h 167"/>
              <a:gd name="T42" fmla="*/ 2147483646 w 172"/>
              <a:gd name="T43" fmla="*/ 2147483646 h 167"/>
              <a:gd name="T44" fmla="*/ 2147483646 w 172"/>
              <a:gd name="T45" fmla="*/ 2147483646 h 167"/>
              <a:gd name="T46" fmla="*/ 2147483646 w 172"/>
              <a:gd name="T47" fmla="*/ 2147483646 h 167"/>
              <a:gd name="T48" fmla="*/ 2147483646 w 172"/>
              <a:gd name="T49" fmla="*/ 2147483646 h 167"/>
              <a:gd name="T50" fmla="*/ 2147483646 w 172"/>
              <a:gd name="T51" fmla="*/ 2147483646 h 167"/>
              <a:gd name="T52" fmla="*/ 2147483646 w 172"/>
              <a:gd name="T53" fmla="*/ 2147483646 h 167"/>
              <a:gd name="T54" fmla="*/ 2147483646 w 172"/>
              <a:gd name="T55" fmla="*/ 2147483646 h 167"/>
              <a:gd name="T56" fmla="*/ 2147483646 w 172"/>
              <a:gd name="T57" fmla="*/ 2147483646 h 167"/>
              <a:gd name="T58" fmla="*/ 2147483646 w 172"/>
              <a:gd name="T59" fmla="*/ 2147483646 h 167"/>
              <a:gd name="T60" fmla="*/ 2147483646 w 172"/>
              <a:gd name="T61" fmla="*/ 2147483646 h 167"/>
              <a:gd name="T62" fmla="*/ 2147483646 w 172"/>
              <a:gd name="T63" fmla="*/ 2147483646 h 167"/>
              <a:gd name="T64" fmla="*/ 2147483646 w 172"/>
              <a:gd name="T65" fmla="*/ 2147483646 h 167"/>
              <a:gd name="T66" fmla="*/ 2147483646 w 172"/>
              <a:gd name="T67" fmla="*/ 2147483646 h 167"/>
              <a:gd name="T68" fmla="*/ 2147483646 w 172"/>
              <a:gd name="T69" fmla="*/ 2147483646 h 167"/>
              <a:gd name="T70" fmla="*/ 2147483646 w 172"/>
              <a:gd name="T71" fmla="*/ 2147483646 h 167"/>
              <a:gd name="T72" fmla="*/ 2147483646 w 172"/>
              <a:gd name="T73" fmla="*/ 2147483646 h 1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2" h="167">
                <a:moveTo>
                  <a:pt x="2" y="105"/>
                </a:moveTo>
                <a:lnTo>
                  <a:pt x="0" y="91"/>
                </a:lnTo>
                <a:lnTo>
                  <a:pt x="0" y="76"/>
                </a:lnTo>
                <a:lnTo>
                  <a:pt x="2" y="62"/>
                </a:lnTo>
                <a:lnTo>
                  <a:pt x="8" y="48"/>
                </a:lnTo>
                <a:lnTo>
                  <a:pt x="15" y="36"/>
                </a:lnTo>
                <a:lnTo>
                  <a:pt x="25" y="24"/>
                </a:lnTo>
                <a:lnTo>
                  <a:pt x="36" y="15"/>
                </a:lnTo>
                <a:lnTo>
                  <a:pt x="49" y="7"/>
                </a:lnTo>
                <a:lnTo>
                  <a:pt x="63" y="2"/>
                </a:lnTo>
                <a:lnTo>
                  <a:pt x="78" y="0"/>
                </a:lnTo>
                <a:lnTo>
                  <a:pt x="93" y="0"/>
                </a:lnTo>
                <a:lnTo>
                  <a:pt x="108" y="2"/>
                </a:lnTo>
                <a:lnTo>
                  <a:pt x="122" y="7"/>
                </a:lnTo>
                <a:lnTo>
                  <a:pt x="135" y="15"/>
                </a:lnTo>
                <a:lnTo>
                  <a:pt x="147" y="24"/>
                </a:lnTo>
                <a:lnTo>
                  <a:pt x="156" y="36"/>
                </a:lnTo>
                <a:lnTo>
                  <a:pt x="164" y="48"/>
                </a:lnTo>
                <a:lnTo>
                  <a:pt x="169" y="62"/>
                </a:lnTo>
                <a:lnTo>
                  <a:pt x="172" y="76"/>
                </a:lnTo>
                <a:lnTo>
                  <a:pt x="172" y="91"/>
                </a:lnTo>
                <a:lnTo>
                  <a:pt x="169" y="105"/>
                </a:lnTo>
                <a:lnTo>
                  <a:pt x="164" y="118"/>
                </a:lnTo>
                <a:lnTo>
                  <a:pt x="156" y="131"/>
                </a:lnTo>
                <a:lnTo>
                  <a:pt x="147" y="142"/>
                </a:lnTo>
                <a:lnTo>
                  <a:pt x="135" y="152"/>
                </a:lnTo>
                <a:lnTo>
                  <a:pt x="122" y="159"/>
                </a:lnTo>
                <a:lnTo>
                  <a:pt x="108" y="164"/>
                </a:lnTo>
                <a:lnTo>
                  <a:pt x="93" y="167"/>
                </a:lnTo>
                <a:lnTo>
                  <a:pt x="78" y="167"/>
                </a:lnTo>
                <a:lnTo>
                  <a:pt x="63" y="164"/>
                </a:lnTo>
                <a:lnTo>
                  <a:pt x="49" y="159"/>
                </a:lnTo>
                <a:lnTo>
                  <a:pt x="36" y="152"/>
                </a:lnTo>
                <a:lnTo>
                  <a:pt x="25" y="142"/>
                </a:lnTo>
                <a:lnTo>
                  <a:pt x="15" y="131"/>
                </a:lnTo>
                <a:lnTo>
                  <a:pt x="8" y="118"/>
                </a:lnTo>
                <a:lnTo>
                  <a:pt x="2" y="105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51" name="Line 30"/>
          <p:cNvSpPr>
            <a:spLocks noChangeShapeType="1"/>
          </p:cNvSpPr>
          <p:nvPr/>
        </p:nvSpPr>
        <p:spPr bwMode="auto">
          <a:xfrm>
            <a:off x="2982913" y="4543425"/>
            <a:ext cx="182562" cy="17621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2" name="Line 31"/>
          <p:cNvSpPr>
            <a:spLocks noChangeShapeType="1"/>
          </p:cNvSpPr>
          <p:nvPr/>
        </p:nvSpPr>
        <p:spPr bwMode="auto">
          <a:xfrm flipV="1">
            <a:off x="2955925" y="4540250"/>
            <a:ext cx="215900" cy="230188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3" name="Freeform 35"/>
          <p:cNvSpPr>
            <a:spLocks/>
          </p:cNvSpPr>
          <p:nvPr/>
        </p:nvSpPr>
        <p:spPr bwMode="auto">
          <a:xfrm flipV="1">
            <a:off x="1042988" y="5719763"/>
            <a:ext cx="1439862" cy="69850"/>
          </a:xfrm>
          <a:custGeom>
            <a:avLst/>
            <a:gdLst>
              <a:gd name="T0" fmla="*/ 0 w 173"/>
              <a:gd name="T1" fmla="*/ 2147483646 h 20"/>
              <a:gd name="T2" fmla="*/ 2147483646 w 173"/>
              <a:gd name="T3" fmla="*/ 2147483646 h 20"/>
              <a:gd name="T4" fmla="*/ 2147483646 w 173"/>
              <a:gd name="T5" fmla="*/ 2147483646 h 20"/>
              <a:gd name="T6" fmla="*/ 2147483646 w 173"/>
              <a:gd name="T7" fmla="*/ 2147483646 h 20"/>
              <a:gd name="T8" fmla="*/ 2147483646 w 173"/>
              <a:gd name="T9" fmla="*/ 2147483646 h 20"/>
              <a:gd name="T10" fmla="*/ 2147483646 w 173"/>
              <a:gd name="T11" fmla="*/ 2147483646 h 20"/>
              <a:gd name="T12" fmla="*/ 2147483646 w 173"/>
              <a:gd name="T13" fmla="*/ 2147483646 h 20"/>
              <a:gd name="T14" fmla="*/ 2147483646 w 173"/>
              <a:gd name="T15" fmla="*/ 2147483646 h 20"/>
              <a:gd name="T16" fmla="*/ 2147483646 w 173"/>
              <a:gd name="T17" fmla="*/ 2147483646 h 20"/>
              <a:gd name="T18" fmla="*/ 2147483646 w 173"/>
              <a:gd name="T19" fmla="*/ 0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3" h="20">
                <a:moveTo>
                  <a:pt x="0" y="3"/>
                </a:moveTo>
                <a:lnTo>
                  <a:pt x="16" y="12"/>
                </a:lnTo>
                <a:lnTo>
                  <a:pt x="35" y="17"/>
                </a:lnTo>
                <a:lnTo>
                  <a:pt x="54" y="20"/>
                </a:lnTo>
                <a:lnTo>
                  <a:pt x="74" y="20"/>
                </a:lnTo>
                <a:lnTo>
                  <a:pt x="95" y="19"/>
                </a:lnTo>
                <a:lnTo>
                  <a:pt x="116" y="15"/>
                </a:lnTo>
                <a:lnTo>
                  <a:pt x="136" y="11"/>
                </a:lnTo>
                <a:lnTo>
                  <a:pt x="156" y="6"/>
                </a:lnTo>
                <a:lnTo>
                  <a:pt x="173" y="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4" name="Line 36"/>
          <p:cNvSpPr>
            <a:spLocks noChangeShapeType="1"/>
          </p:cNvSpPr>
          <p:nvPr/>
        </p:nvSpPr>
        <p:spPr bwMode="auto">
          <a:xfrm>
            <a:off x="2663825" y="5827713"/>
            <a:ext cx="136525" cy="476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5" name="Line 37"/>
          <p:cNvSpPr>
            <a:spLocks noChangeShapeType="1"/>
          </p:cNvSpPr>
          <p:nvPr/>
        </p:nvSpPr>
        <p:spPr bwMode="auto">
          <a:xfrm flipV="1">
            <a:off x="1042988" y="1557338"/>
            <a:ext cx="144145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6" name="Line 38"/>
          <p:cNvSpPr>
            <a:spLocks noChangeShapeType="1"/>
          </p:cNvSpPr>
          <p:nvPr/>
        </p:nvSpPr>
        <p:spPr bwMode="auto">
          <a:xfrm>
            <a:off x="2800350" y="1581150"/>
            <a:ext cx="274638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7" name="Freeform 39"/>
          <p:cNvSpPr>
            <a:spLocks/>
          </p:cNvSpPr>
          <p:nvPr/>
        </p:nvSpPr>
        <p:spPr bwMode="auto">
          <a:xfrm>
            <a:off x="3348038" y="1554163"/>
            <a:ext cx="939800" cy="74612"/>
          </a:xfrm>
          <a:custGeom>
            <a:avLst/>
            <a:gdLst>
              <a:gd name="T0" fmla="*/ 0 w 1034"/>
              <a:gd name="T1" fmla="*/ 2147483646 h 37"/>
              <a:gd name="T2" fmla="*/ 2147483646 w 1034"/>
              <a:gd name="T3" fmla="*/ 2147483646 h 37"/>
              <a:gd name="T4" fmla="*/ 2147483646 w 1034"/>
              <a:gd name="T5" fmla="*/ 2147483646 h 37"/>
              <a:gd name="T6" fmla="*/ 2147483646 w 1034"/>
              <a:gd name="T7" fmla="*/ 2147483646 h 37"/>
              <a:gd name="T8" fmla="*/ 2147483646 w 1034"/>
              <a:gd name="T9" fmla="*/ 2147483646 h 37"/>
              <a:gd name="T10" fmla="*/ 2147483646 w 1034"/>
              <a:gd name="T11" fmla="*/ 2147483646 h 37"/>
              <a:gd name="T12" fmla="*/ 2147483646 w 1034"/>
              <a:gd name="T13" fmla="*/ 2147483646 h 37"/>
              <a:gd name="T14" fmla="*/ 2147483646 w 1034"/>
              <a:gd name="T15" fmla="*/ 2147483646 h 37"/>
              <a:gd name="T16" fmla="*/ 2147483646 w 1034"/>
              <a:gd name="T17" fmla="*/ 2147483646 h 37"/>
              <a:gd name="T18" fmla="*/ 2147483646 w 1034"/>
              <a:gd name="T19" fmla="*/ 2147483646 h 37"/>
              <a:gd name="T20" fmla="*/ 2147483646 w 1034"/>
              <a:gd name="T21" fmla="*/ 2147483646 h 37"/>
              <a:gd name="T22" fmla="*/ 2147483646 w 1034"/>
              <a:gd name="T23" fmla="*/ 2147483646 h 37"/>
              <a:gd name="T24" fmla="*/ 2147483646 w 1034"/>
              <a:gd name="T25" fmla="*/ 2147483646 h 37"/>
              <a:gd name="T26" fmla="*/ 2147483646 w 1034"/>
              <a:gd name="T27" fmla="*/ 2147483646 h 37"/>
              <a:gd name="T28" fmla="*/ 2147483646 w 1034"/>
              <a:gd name="T29" fmla="*/ 2147483646 h 37"/>
              <a:gd name="T30" fmla="*/ 2147483646 w 1034"/>
              <a:gd name="T31" fmla="*/ 2147483646 h 37"/>
              <a:gd name="T32" fmla="*/ 2147483646 w 1034"/>
              <a:gd name="T33" fmla="*/ 2147483646 h 37"/>
              <a:gd name="T34" fmla="*/ 2147483646 w 1034"/>
              <a:gd name="T35" fmla="*/ 2147483646 h 37"/>
              <a:gd name="T36" fmla="*/ 2147483646 w 1034"/>
              <a:gd name="T37" fmla="*/ 2147483646 h 37"/>
              <a:gd name="T38" fmla="*/ 2147483646 w 1034"/>
              <a:gd name="T39" fmla="*/ 2147483646 h 37"/>
              <a:gd name="T40" fmla="*/ 2147483646 w 1034"/>
              <a:gd name="T41" fmla="*/ 2147483646 h 37"/>
              <a:gd name="T42" fmla="*/ 2147483646 w 1034"/>
              <a:gd name="T43" fmla="*/ 0 h 37"/>
              <a:gd name="T44" fmla="*/ 2147483646 w 1034"/>
              <a:gd name="T45" fmla="*/ 0 h 37"/>
              <a:gd name="T46" fmla="*/ 2147483646 w 1034"/>
              <a:gd name="T47" fmla="*/ 2147483646 h 37"/>
              <a:gd name="T48" fmla="*/ 2147483646 w 1034"/>
              <a:gd name="T49" fmla="*/ 2147483646 h 37"/>
              <a:gd name="T50" fmla="*/ 2147483646 w 1034"/>
              <a:gd name="T51" fmla="*/ 2147483646 h 37"/>
              <a:gd name="T52" fmla="*/ 2147483646 w 1034"/>
              <a:gd name="T53" fmla="*/ 2147483646 h 37"/>
              <a:gd name="T54" fmla="*/ 2147483646 w 1034"/>
              <a:gd name="T55" fmla="*/ 2147483646 h 37"/>
              <a:gd name="T56" fmla="*/ 2147483646 w 1034"/>
              <a:gd name="T57" fmla="*/ 2147483646 h 37"/>
              <a:gd name="T58" fmla="*/ 2147483646 w 1034"/>
              <a:gd name="T59" fmla="*/ 2147483646 h 37"/>
              <a:gd name="T60" fmla="*/ 2147483646 w 1034"/>
              <a:gd name="T61" fmla="*/ 2147483646 h 37"/>
              <a:gd name="T62" fmla="*/ 2147483646 w 1034"/>
              <a:gd name="T63" fmla="*/ 2147483646 h 37"/>
              <a:gd name="T64" fmla="*/ 2147483646 w 1034"/>
              <a:gd name="T65" fmla="*/ 2147483646 h 37"/>
              <a:gd name="T66" fmla="*/ 2147483646 w 1034"/>
              <a:gd name="T67" fmla="*/ 2147483646 h 37"/>
              <a:gd name="T68" fmla="*/ 2147483646 w 1034"/>
              <a:gd name="T69" fmla="*/ 2147483646 h 37"/>
              <a:gd name="T70" fmla="*/ 2147483646 w 1034"/>
              <a:gd name="T71" fmla="*/ 2147483646 h 37"/>
              <a:gd name="T72" fmla="*/ 2147483646 w 1034"/>
              <a:gd name="T73" fmla="*/ 2147483646 h 37"/>
              <a:gd name="T74" fmla="*/ 2147483646 w 1034"/>
              <a:gd name="T75" fmla="*/ 2147483646 h 37"/>
              <a:gd name="T76" fmla="*/ 2147483646 w 1034"/>
              <a:gd name="T77" fmla="*/ 2147483646 h 37"/>
              <a:gd name="T78" fmla="*/ 2147483646 w 1034"/>
              <a:gd name="T79" fmla="*/ 2147483646 h 37"/>
              <a:gd name="T80" fmla="*/ 2147483646 w 1034"/>
              <a:gd name="T81" fmla="*/ 2147483646 h 37"/>
              <a:gd name="T82" fmla="*/ 2147483646 w 1034"/>
              <a:gd name="T83" fmla="*/ 2147483646 h 37"/>
              <a:gd name="T84" fmla="*/ 2147483646 w 1034"/>
              <a:gd name="T85" fmla="*/ 2147483646 h 37"/>
              <a:gd name="T86" fmla="*/ 2147483646 w 1034"/>
              <a:gd name="T87" fmla="*/ 2147483646 h 37"/>
              <a:gd name="T88" fmla="*/ 2147483646 w 1034"/>
              <a:gd name="T89" fmla="*/ 2147483646 h 37"/>
              <a:gd name="T90" fmla="*/ 2147483646 w 1034"/>
              <a:gd name="T91" fmla="*/ 2147483646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34" h="37">
                <a:moveTo>
                  <a:pt x="0" y="9"/>
                </a:moveTo>
                <a:lnTo>
                  <a:pt x="7" y="14"/>
                </a:lnTo>
                <a:lnTo>
                  <a:pt x="14" y="18"/>
                </a:lnTo>
                <a:lnTo>
                  <a:pt x="21" y="21"/>
                </a:lnTo>
                <a:lnTo>
                  <a:pt x="28" y="23"/>
                </a:lnTo>
                <a:lnTo>
                  <a:pt x="35" y="25"/>
                </a:lnTo>
                <a:lnTo>
                  <a:pt x="41" y="25"/>
                </a:lnTo>
                <a:lnTo>
                  <a:pt x="48" y="25"/>
                </a:lnTo>
                <a:lnTo>
                  <a:pt x="55" y="25"/>
                </a:lnTo>
                <a:lnTo>
                  <a:pt x="61" y="24"/>
                </a:lnTo>
                <a:lnTo>
                  <a:pt x="68" y="22"/>
                </a:lnTo>
                <a:lnTo>
                  <a:pt x="74" y="21"/>
                </a:lnTo>
                <a:lnTo>
                  <a:pt x="80" y="19"/>
                </a:lnTo>
                <a:lnTo>
                  <a:pt x="87" y="17"/>
                </a:lnTo>
                <a:lnTo>
                  <a:pt x="93" y="15"/>
                </a:lnTo>
                <a:lnTo>
                  <a:pt x="99" y="13"/>
                </a:lnTo>
                <a:lnTo>
                  <a:pt x="106" y="10"/>
                </a:lnTo>
                <a:lnTo>
                  <a:pt x="123" y="6"/>
                </a:lnTo>
                <a:lnTo>
                  <a:pt x="135" y="4"/>
                </a:lnTo>
                <a:lnTo>
                  <a:pt x="146" y="3"/>
                </a:lnTo>
                <a:lnTo>
                  <a:pt x="157" y="1"/>
                </a:lnTo>
                <a:lnTo>
                  <a:pt x="169" y="0"/>
                </a:lnTo>
                <a:lnTo>
                  <a:pt x="181" y="0"/>
                </a:lnTo>
                <a:lnTo>
                  <a:pt x="192" y="1"/>
                </a:lnTo>
                <a:lnTo>
                  <a:pt x="204" y="2"/>
                </a:lnTo>
                <a:lnTo>
                  <a:pt x="216" y="3"/>
                </a:lnTo>
                <a:lnTo>
                  <a:pt x="228" y="4"/>
                </a:lnTo>
                <a:lnTo>
                  <a:pt x="240" y="5"/>
                </a:lnTo>
                <a:lnTo>
                  <a:pt x="252" y="8"/>
                </a:lnTo>
                <a:lnTo>
                  <a:pt x="263" y="10"/>
                </a:lnTo>
                <a:lnTo>
                  <a:pt x="275" y="11"/>
                </a:lnTo>
                <a:lnTo>
                  <a:pt x="287" y="13"/>
                </a:lnTo>
                <a:lnTo>
                  <a:pt x="298" y="15"/>
                </a:lnTo>
                <a:lnTo>
                  <a:pt x="368" y="25"/>
                </a:lnTo>
                <a:lnTo>
                  <a:pt x="423" y="31"/>
                </a:lnTo>
                <a:lnTo>
                  <a:pt x="478" y="34"/>
                </a:lnTo>
                <a:lnTo>
                  <a:pt x="533" y="37"/>
                </a:lnTo>
                <a:lnTo>
                  <a:pt x="588" y="37"/>
                </a:lnTo>
                <a:lnTo>
                  <a:pt x="642" y="36"/>
                </a:lnTo>
                <a:lnTo>
                  <a:pt x="697" y="34"/>
                </a:lnTo>
                <a:lnTo>
                  <a:pt x="751" y="32"/>
                </a:lnTo>
                <a:lnTo>
                  <a:pt x="806" y="29"/>
                </a:lnTo>
                <a:lnTo>
                  <a:pt x="862" y="25"/>
                </a:lnTo>
                <a:lnTo>
                  <a:pt x="918" y="22"/>
                </a:lnTo>
                <a:lnTo>
                  <a:pt x="975" y="20"/>
                </a:lnTo>
                <a:lnTo>
                  <a:pt x="1034" y="17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8" name="Freeform 40"/>
          <p:cNvSpPr>
            <a:spLocks/>
          </p:cNvSpPr>
          <p:nvPr/>
        </p:nvSpPr>
        <p:spPr bwMode="auto">
          <a:xfrm>
            <a:off x="4562475" y="1570038"/>
            <a:ext cx="1914525" cy="55562"/>
          </a:xfrm>
          <a:custGeom>
            <a:avLst/>
            <a:gdLst>
              <a:gd name="T0" fmla="*/ 0 w 1206"/>
              <a:gd name="T1" fmla="*/ 2147483646 h 35"/>
              <a:gd name="T2" fmla="*/ 2147483646 w 1206"/>
              <a:gd name="T3" fmla="*/ 2147483646 h 35"/>
              <a:gd name="T4" fmla="*/ 2147483646 w 1206"/>
              <a:gd name="T5" fmla="*/ 2147483646 h 35"/>
              <a:gd name="T6" fmla="*/ 2147483646 w 1206"/>
              <a:gd name="T7" fmla="*/ 2147483646 h 35"/>
              <a:gd name="T8" fmla="*/ 2147483646 w 1206"/>
              <a:gd name="T9" fmla="*/ 0 h 35"/>
              <a:gd name="T10" fmla="*/ 2147483646 w 1206"/>
              <a:gd name="T11" fmla="*/ 0 h 35"/>
              <a:gd name="T12" fmla="*/ 2147483646 w 1206"/>
              <a:gd name="T13" fmla="*/ 0 h 35"/>
              <a:gd name="T14" fmla="*/ 2147483646 w 1206"/>
              <a:gd name="T15" fmla="*/ 2147483646 h 35"/>
              <a:gd name="T16" fmla="*/ 2147483646 w 1206"/>
              <a:gd name="T17" fmla="*/ 2147483646 h 35"/>
              <a:gd name="T18" fmla="*/ 2147483646 w 1206"/>
              <a:gd name="T19" fmla="*/ 2147483646 h 35"/>
              <a:gd name="T20" fmla="*/ 2147483646 w 1206"/>
              <a:gd name="T21" fmla="*/ 2147483646 h 35"/>
              <a:gd name="T22" fmla="*/ 2147483646 w 1206"/>
              <a:gd name="T23" fmla="*/ 2147483646 h 35"/>
              <a:gd name="T24" fmla="*/ 2147483646 w 1206"/>
              <a:gd name="T25" fmla="*/ 2147483646 h 35"/>
              <a:gd name="T26" fmla="*/ 2147483646 w 1206"/>
              <a:gd name="T27" fmla="*/ 2147483646 h 35"/>
              <a:gd name="T28" fmla="*/ 2147483646 w 1206"/>
              <a:gd name="T29" fmla="*/ 2147483646 h 35"/>
              <a:gd name="T30" fmla="*/ 2147483646 w 1206"/>
              <a:gd name="T31" fmla="*/ 2147483646 h 35"/>
              <a:gd name="T32" fmla="*/ 2147483646 w 1206"/>
              <a:gd name="T33" fmla="*/ 2147483646 h 35"/>
              <a:gd name="T34" fmla="*/ 2147483646 w 1206"/>
              <a:gd name="T35" fmla="*/ 2147483646 h 35"/>
              <a:gd name="T36" fmla="*/ 2147483646 w 1206"/>
              <a:gd name="T37" fmla="*/ 2147483646 h 35"/>
              <a:gd name="T38" fmla="*/ 2147483646 w 1206"/>
              <a:gd name="T39" fmla="*/ 2147483646 h 35"/>
              <a:gd name="T40" fmla="*/ 2147483646 w 1206"/>
              <a:gd name="T41" fmla="*/ 2147483646 h 35"/>
              <a:gd name="T42" fmla="*/ 2147483646 w 1206"/>
              <a:gd name="T43" fmla="*/ 2147483646 h 35"/>
              <a:gd name="T44" fmla="*/ 2147483646 w 1206"/>
              <a:gd name="T45" fmla="*/ 2147483646 h 35"/>
              <a:gd name="T46" fmla="*/ 2147483646 w 1206"/>
              <a:gd name="T47" fmla="*/ 2147483646 h 35"/>
              <a:gd name="T48" fmla="*/ 2147483646 w 1206"/>
              <a:gd name="T49" fmla="*/ 2147483646 h 35"/>
              <a:gd name="T50" fmla="*/ 2147483646 w 1206"/>
              <a:gd name="T51" fmla="*/ 2147483646 h 35"/>
              <a:gd name="T52" fmla="*/ 2147483646 w 1206"/>
              <a:gd name="T53" fmla="*/ 2147483646 h 35"/>
              <a:gd name="T54" fmla="*/ 2147483646 w 1206"/>
              <a:gd name="T55" fmla="*/ 2147483646 h 35"/>
              <a:gd name="T56" fmla="*/ 2147483646 w 1206"/>
              <a:gd name="T57" fmla="*/ 2147483646 h 35"/>
              <a:gd name="T58" fmla="*/ 2147483646 w 1206"/>
              <a:gd name="T59" fmla="*/ 2147483646 h 35"/>
              <a:gd name="T60" fmla="*/ 2147483646 w 1206"/>
              <a:gd name="T61" fmla="*/ 2147483646 h 3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206" h="35">
                <a:moveTo>
                  <a:pt x="0" y="7"/>
                </a:moveTo>
                <a:lnTo>
                  <a:pt x="19" y="4"/>
                </a:lnTo>
                <a:lnTo>
                  <a:pt x="39" y="2"/>
                </a:lnTo>
                <a:lnTo>
                  <a:pt x="58" y="1"/>
                </a:lnTo>
                <a:lnTo>
                  <a:pt x="77" y="0"/>
                </a:lnTo>
                <a:lnTo>
                  <a:pt x="96" y="0"/>
                </a:lnTo>
                <a:lnTo>
                  <a:pt x="114" y="0"/>
                </a:lnTo>
                <a:lnTo>
                  <a:pt x="132" y="2"/>
                </a:lnTo>
                <a:lnTo>
                  <a:pt x="151" y="3"/>
                </a:lnTo>
                <a:lnTo>
                  <a:pt x="169" y="5"/>
                </a:lnTo>
                <a:lnTo>
                  <a:pt x="186" y="7"/>
                </a:lnTo>
                <a:lnTo>
                  <a:pt x="204" y="9"/>
                </a:lnTo>
                <a:lnTo>
                  <a:pt x="222" y="12"/>
                </a:lnTo>
                <a:lnTo>
                  <a:pt x="240" y="14"/>
                </a:lnTo>
                <a:lnTo>
                  <a:pt x="257" y="17"/>
                </a:lnTo>
                <a:lnTo>
                  <a:pt x="275" y="19"/>
                </a:lnTo>
                <a:lnTo>
                  <a:pt x="292" y="22"/>
                </a:lnTo>
                <a:lnTo>
                  <a:pt x="373" y="30"/>
                </a:lnTo>
                <a:lnTo>
                  <a:pt x="437" y="34"/>
                </a:lnTo>
                <a:lnTo>
                  <a:pt x="501" y="35"/>
                </a:lnTo>
                <a:lnTo>
                  <a:pt x="566" y="34"/>
                </a:lnTo>
                <a:lnTo>
                  <a:pt x="631" y="33"/>
                </a:lnTo>
                <a:lnTo>
                  <a:pt x="696" y="29"/>
                </a:lnTo>
                <a:lnTo>
                  <a:pt x="762" y="26"/>
                </a:lnTo>
                <a:lnTo>
                  <a:pt x="827" y="22"/>
                </a:lnTo>
                <a:lnTo>
                  <a:pt x="892" y="17"/>
                </a:lnTo>
                <a:lnTo>
                  <a:pt x="957" y="13"/>
                </a:lnTo>
                <a:lnTo>
                  <a:pt x="1020" y="10"/>
                </a:lnTo>
                <a:lnTo>
                  <a:pt x="1083" y="7"/>
                </a:lnTo>
                <a:lnTo>
                  <a:pt x="1145" y="7"/>
                </a:lnTo>
                <a:lnTo>
                  <a:pt x="1206" y="7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9" name="Line 41"/>
          <p:cNvSpPr>
            <a:spLocks noChangeShapeType="1"/>
          </p:cNvSpPr>
          <p:nvPr/>
        </p:nvSpPr>
        <p:spPr bwMode="auto">
          <a:xfrm>
            <a:off x="6615113" y="1581150"/>
            <a:ext cx="1503362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0" name="Freeform 42"/>
          <p:cNvSpPr>
            <a:spLocks/>
          </p:cNvSpPr>
          <p:nvPr/>
        </p:nvSpPr>
        <p:spPr bwMode="auto">
          <a:xfrm>
            <a:off x="3059113" y="5792788"/>
            <a:ext cx="1092200" cy="69850"/>
          </a:xfrm>
          <a:custGeom>
            <a:avLst/>
            <a:gdLst>
              <a:gd name="T0" fmla="*/ 0 w 1120"/>
              <a:gd name="T1" fmla="*/ 0 h 24"/>
              <a:gd name="T2" fmla="*/ 2147483646 w 1120"/>
              <a:gd name="T3" fmla="*/ 2147483646 h 24"/>
              <a:gd name="T4" fmla="*/ 2147483646 w 1120"/>
              <a:gd name="T5" fmla="*/ 2147483646 h 24"/>
              <a:gd name="T6" fmla="*/ 2147483646 w 1120"/>
              <a:gd name="T7" fmla="*/ 2147483646 h 24"/>
              <a:gd name="T8" fmla="*/ 2147483646 w 1120"/>
              <a:gd name="T9" fmla="*/ 2147483646 h 24"/>
              <a:gd name="T10" fmla="*/ 2147483646 w 1120"/>
              <a:gd name="T11" fmla="*/ 2147483646 h 24"/>
              <a:gd name="T12" fmla="*/ 2147483646 w 1120"/>
              <a:gd name="T13" fmla="*/ 2147483646 h 24"/>
              <a:gd name="T14" fmla="*/ 2147483646 w 1120"/>
              <a:gd name="T15" fmla="*/ 2147483646 h 24"/>
              <a:gd name="T16" fmla="*/ 2147483646 w 1120"/>
              <a:gd name="T17" fmla="*/ 2147483646 h 24"/>
              <a:gd name="T18" fmla="*/ 2147483646 w 1120"/>
              <a:gd name="T19" fmla="*/ 2147483646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20" h="24">
                <a:moveTo>
                  <a:pt x="0" y="0"/>
                </a:moveTo>
                <a:lnTo>
                  <a:pt x="124" y="10"/>
                </a:lnTo>
                <a:lnTo>
                  <a:pt x="251" y="17"/>
                </a:lnTo>
                <a:lnTo>
                  <a:pt x="378" y="22"/>
                </a:lnTo>
                <a:lnTo>
                  <a:pt x="505" y="24"/>
                </a:lnTo>
                <a:lnTo>
                  <a:pt x="632" y="24"/>
                </a:lnTo>
                <a:lnTo>
                  <a:pt x="758" y="21"/>
                </a:lnTo>
                <a:lnTo>
                  <a:pt x="882" y="17"/>
                </a:lnTo>
                <a:lnTo>
                  <a:pt x="1003" y="10"/>
                </a:lnTo>
                <a:lnTo>
                  <a:pt x="1120" y="2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1" name="Line 43"/>
          <p:cNvSpPr>
            <a:spLocks noChangeShapeType="1"/>
          </p:cNvSpPr>
          <p:nvPr/>
        </p:nvSpPr>
        <p:spPr bwMode="auto">
          <a:xfrm>
            <a:off x="4562475" y="5827713"/>
            <a:ext cx="2052638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2" name="Line 44"/>
          <p:cNvSpPr>
            <a:spLocks noChangeShapeType="1"/>
          </p:cNvSpPr>
          <p:nvPr/>
        </p:nvSpPr>
        <p:spPr bwMode="auto">
          <a:xfrm>
            <a:off x="6751638" y="5827713"/>
            <a:ext cx="1366837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3" name="Freeform 45"/>
          <p:cNvSpPr>
            <a:spLocks/>
          </p:cNvSpPr>
          <p:nvPr/>
        </p:nvSpPr>
        <p:spPr bwMode="auto">
          <a:xfrm>
            <a:off x="8251825" y="1714500"/>
            <a:ext cx="139700" cy="2124075"/>
          </a:xfrm>
          <a:custGeom>
            <a:avLst/>
            <a:gdLst>
              <a:gd name="T0" fmla="*/ 0 w 88"/>
              <a:gd name="T1" fmla="*/ 0 h 1338"/>
              <a:gd name="T2" fmla="*/ 2147483646 w 88"/>
              <a:gd name="T3" fmla="*/ 2147483646 h 1338"/>
              <a:gd name="T4" fmla="*/ 2147483646 w 88"/>
              <a:gd name="T5" fmla="*/ 2147483646 h 1338"/>
              <a:gd name="T6" fmla="*/ 2147483646 w 88"/>
              <a:gd name="T7" fmla="*/ 2147483646 h 1338"/>
              <a:gd name="T8" fmla="*/ 2147483646 w 88"/>
              <a:gd name="T9" fmla="*/ 2147483646 h 1338"/>
              <a:gd name="T10" fmla="*/ 2147483646 w 88"/>
              <a:gd name="T11" fmla="*/ 2147483646 h 1338"/>
              <a:gd name="T12" fmla="*/ 2147483646 w 88"/>
              <a:gd name="T13" fmla="*/ 2147483646 h 1338"/>
              <a:gd name="T14" fmla="*/ 2147483646 w 88"/>
              <a:gd name="T15" fmla="*/ 2147483646 h 1338"/>
              <a:gd name="T16" fmla="*/ 2147483646 w 88"/>
              <a:gd name="T17" fmla="*/ 2147483646 h 1338"/>
              <a:gd name="T18" fmla="*/ 2147483646 w 88"/>
              <a:gd name="T19" fmla="*/ 2147483646 h 1338"/>
              <a:gd name="T20" fmla="*/ 2147483646 w 88"/>
              <a:gd name="T21" fmla="*/ 2147483646 h 1338"/>
              <a:gd name="T22" fmla="*/ 2147483646 w 88"/>
              <a:gd name="T23" fmla="*/ 2147483646 h 1338"/>
              <a:gd name="T24" fmla="*/ 2147483646 w 88"/>
              <a:gd name="T25" fmla="*/ 2147483646 h 1338"/>
              <a:gd name="T26" fmla="*/ 2147483646 w 88"/>
              <a:gd name="T27" fmla="*/ 2147483646 h 1338"/>
              <a:gd name="T28" fmla="*/ 2147483646 w 88"/>
              <a:gd name="T29" fmla="*/ 2147483646 h 1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8" h="1338">
                <a:moveTo>
                  <a:pt x="0" y="0"/>
                </a:moveTo>
                <a:lnTo>
                  <a:pt x="10" y="96"/>
                </a:lnTo>
                <a:lnTo>
                  <a:pt x="16" y="192"/>
                </a:lnTo>
                <a:lnTo>
                  <a:pt x="20" y="289"/>
                </a:lnTo>
                <a:lnTo>
                  <a:pt x="22" y="386"/>
                </a:lnTo>
                <a:lnTo>
                  <a:pt x="23" y="485"/>
                </a:lnTo>
                <a:lnTo>
                  <a:pt x="24" y="583"/>
                </a:lnTo>
                <a:lnTo>
                  <a:pt x="24" y="680"/>
                </a:lnTo>
                <a:lnTo>
                  <a:pt x="26" y="777"/>
                </a:lnTo>
                <a:lnTo>
                  <a:pt x="29" y="873"/>
                </a:lnTo>
                <a:lnTo>
                  <a:pt x="34" y="969"/>
                </a:lnTo>
                <a:lnTo>
                  <a:pt x="42" y="1064"/>
                </a:lnTo>
                <a:lnTo>
                  <a:pt x="53" y="1157"/>
                </a:lnTo>
                <a:lnTo>
                  <a:pt x="69" y="1248"/>
                </a:lnTo>
                <a:lnTo>
                  <a:pt x="88" y="1338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4" name="Freeform 46"/>
          <p:cNvSpPr>
            <a:spLocks/>
          </p:cNvSpPr>
          <p:nvPr/>
        </p:nvSpPr>
        <p:spPr bwMode="auto">
          <a:xfrm>
            <a:off x="8281988" y="4103688"/>
            <a:ext cx="114300" cy="1595437"/>
          </a:xfrm>
          <a:custGeom>
            <a:avLst/>
            <a:gdLst>
              <a:gd name="T0" fmla="*/ 2147483646 w 72"/>
              <a:gd name="T1" fmla="*/ 0 h 1005"/>
              <a:gd name="T2" fmla="*/ 2147483646 w 72"/>
              <a:gd name="T3" fmla="*/ 2147483646 h 1005"/>
              <a:gd name="T4" fmla="*/ 2147483646 w 72"/>
              <a:gd name="T5" fmla="*/ 2147483646 h 1005"/>
              <a:gd name="T6" fmla="*/ 2147483646 w 72"/>
              <a:gd name="T7" fmla="*/ 2147483646 h 1005"/>
              <a:gd name="T8" fmla="*/ 2147483646 w 72"/>
              <a:gd name="T9" fmla="*/ 2147483646 h 1005"/>
              <a:gd name="T10" fmla="*/ 2147483646 w 72"/>
              <a:gd name="T11" fmla="*/ 2147483646 h 1005"/>
              <a:gd name="T12" fmla="*/ 2147483646 w 72"/>
              <a:gd name="T13" fmla="*/ 2147483646 h 1005"/>
              <a:gd name="T14" fmla="*/ 2147483646 w 72"/>
              <a:gd name="T15" fmla="*/ 2147483646 h 1005"/>
              <a:gd name="T16" fmla="*/ 2147483646 w 72"/>
              <a:gd name="T17" fmla="*/ 2147483646 h 1005"/>
              <a:gd name="T18" fmla="*/ 0 w 72"/>
              <a:gd name="T19" fmla="*/ 2147483646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" h="1005">
                <a:moveTo>
                  <a:pt x="69" y="0"/>
                </a:moveTo>
                <a:lnTo>
                  <a:pt x="72" y="117"/>
                </a:lnTo>
                <a:lnTo>
                  <a:pt x="72" y="233"/>
                </a:lnTo>
                <a:lnTo>
                  <a:pt x="70" y="347"/>
                </a:lnTo>
                <a:lnTo>
                  <a:pt x="67" y="460"/>
                </a:lnTo>
                <a:lnTo>
                  <a:pt x="59" y="571"/>
                </a:lnTo>
                <a:lnTo>
                  <a:pt x="50" y="682"/>
                </a:lnTo>
                <a:lnTo>
                  <a:pt x="37" y="791"/>
                </a:lnTo>
                <a:lnTo>
                  <a:pt x="21" y="898"/>
                </a:lnTo>
                <a:lnTo>
                  <a:pt x="0" y="1005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5" name="Line 47"/>
          <p:cNvSpPr>
            <a:spLocks noChangeShapeType="1"/>
          </p:cNvSpPr>
          <p:nvPr/>
        </p:nvSpPr>
        <p:spPr bwMode="auto">
          <a:xfrm flipH="1">
            <a:off x="8255000" y="5961063"/>
            <a:ext cx="17463" cy="2667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6" name="Freeform 48"/>
          <p:cNvSpPr>
            <a:spLocks/>
          </p:cNvSpPr>
          <p:nvPr/>
        </p:nvSpPr>
        <p:spPr bwMode="auto">
          <a:xfrm>
            <a:off x="8220075" y="1182688"/>
            <a:ext cx="34925" cy="268287"/>
          </a:xfrm>
          <a:custGeom>
            <a:avLst/>
            <a:gdLst>
              <a:gd name="T0" fmla="*/ 2147483646 w 22"/>
              <a:gd name="T1" fmla="*/ 2147483646 h 169"/>
              <a:gd name="T2" fmla="*/ 2147483646 w 22"/>
              <a:gd name="T3" fmla="*/ 2147483646 h 169"/>
              <a:gd name="T4" fmla="*/ 2147483646 w 22"/>
              <a:gd name="T5" fmla="*/ 2147483646 h 169"/>
              <a:gd name="T6" fmla="*/ 2147483646 w 22"/>
              <a:gd name="T7" fmla="*/ 2147483646 h 169"/>
              <a:gd name="T8" fmla="*/ 2147483646 w 22"/>
              <a:gd name="T9" fmla="*/ 2147483646 h 169"/>
              <a:gd name="T10" fmla="*/ 2147483646 w 22"/>
              <a:gd name="T11" fmla="*/ 2147483646 h 169"/>
              <a:gd name="T12" fmla="*/ 2147483646 w 22"/>
              <a:gd name="T13" fmla="*/ 2147483646 h 169"/>
              <a:gd name="T14" fmla="*/ 2147483646 w 22"/>
              <a:gd name="T15" fmla="*/ 2147483646 h 169"/>
              <a:gd name="T16" fmla="*/ 0 w 22"/>
              <a:gd name="T17" fmla="*/ 2147483646 h 169"/>
              <a:gd name="T18" fmla="*/ 0 w 22"/>
              <a:gd name="T19" fmla="*/ 2147483646 h 169"/>
              <a:gd name="T20" fmla="*/ 2147483646 w 22"/>
              <a:gd name="T21" fmla="*/ 2147483646 h 169"/>
              <a:gd name="T22" fmla="*/ 2147483646 w 22"/>
              <a:gd name="T23" fmla="*/ 2147483646 h 169"/>
              <a:gd name="T24" fmla="*/ 2147483646 w 22"/>
              <a:gd name="T25" fmla="*/ 2147483646 h 169"/>
              <a:gd name="T26" fmla="*/ 2147483646 w 22"/>
              <a:gd name="T27" fmla="*/ 0 h 1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2" h="169">
                <a:moveTo>
                  <a:pt x="6" y="169"/>
                </a:moveTo>
                <a:lnTo>
                  <a:pt x="8" y="158"/>
                </a:lnTo>
                <a:lnTo>
                  <a:pt x="9" y="145"/>
                </a:lnTo>
                <a:lnTo>
                  <a:pt x="8" y="130"/>
                </a:lnTo>
                <a:lnTo>
                  <a:pt x="6" y="113"/>
                </a:lnTo>
                <a:lnTo>
                  <a:pt x="4" y="96"/>
                </a:lnTo>
                <a:lnTo>
                  <a:pt x="2" y="79"/>
                </a:lnTo>
                <a:lnTo>
                  <a:pt x="1" y="62"/>
                </a:lnTo>
                <a:lnTo>
                  <a:pt x="0" y="47"/>
                </a:lnTo>
                <a:lnTo>
                  <a:pt x="0" y="32"/>
                </a:lnTo>
                <a:lnTo>
                  <a:pt x="2" y="20"/>
                </a:lnTo>
                <a:lnTo>
                  <a:pt x="6" y="10"/>
                </a:lnTo>
                <a:lnTo>
                  <a:pt x="13" y="3"/>
                </a:lnTo>
                <a:lnTo>
                  <a:pt x="22" y="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7" name="Line 49"/>
          <p:cNvSpPr>
            <a:spLocks noChangeShapeType="1"/>
          </p:cNvSpPr>
          <p:nvPr/>
        </p:nvSpPr>
        <p:spPr bwMode="auto">
          <a:xfrm>
            <a:off x="2719388" y="1541463"/>
            <a:ext cx="1587" cy="793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8" name="Line 50"/>
          <p:cNvSpPr>
            <a:spLocks noChangeShapeType="1"/>
          </p:cNvSpPr>
          <p:nvPr/>
        </p:nvSpPr>
        <p:spPr bwMode="auto">
          <a:xfrm>
            <a:off x="2663825" y="1541463"/>
            <a:ext cx="1588" cy="793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9" name="Line 51"/>
          <p:cNvSpPr>
            <a:spLocks noChangeShapeType="1"/>
          </p:cNvSpPr>
          <p:nvPr/>
        </p:nvSpPr>
        <p:spPr bwMode="auto">
          <a:xfrm>
            <a:off x="2608263" y="5789613"/>
            <a:ext cx="1587" cy="793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70" name="Line 52"/>
          <p:cNvSpPr>
            <a:spLocks noChangeShapeType="1"/>
          </p:cNvSpPr>
          <p:nvPr/>
        </p:nvSpPr>
        <p:spPr bwMode="auto">
          <a:xfrm>
            <a:off x="2554288" y="5789613"/>
            <a:ext cx="1587" cy="793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71" name="Line 53"/>
          <p:cNvSpPr>
            <a:spLocks noChangeShapeType="1"/>
          </p:cNvSpPr>
          <p:nvPr/>
        </p:nvSpPr>
        <p:spPr bwMode="auto">
          <a:xfrm>
            <a:off x="4343400" y="5789613"/>
            <a:ext cx="1588" cy="793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72" name="Line 54"/>
          <p:cNvSpPr>
            <a:spLocks noChangeShapeType="1"/>
          </p:cNvSpPr>
          <p:nvPr/>
        </p:nvSpPr>
        <p:spPr bwMode="auto">
          <a:xfrm>
            <a:off x="4287838" y="5789613"/>
            <a:ext cx="1587" cy="793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0773" name="Group 55"/>
          <p:cNvGrpSpPr>
            <a:grpSpLocks/>
          </p:cNvGrpSpPr>
          <p:nvPr/>
        </p:nvGrpSpPr>
        <p:grpSpPr bwMode="auto">
          <a:xfrm>
            <a:off x="6640513" y="5789613"/>
            <a:ext cx="57150" cy="79375"/>
            <a:chOff x="4183" y="3647"/>
            <a:chExt cx="36" cy="50"/>
          </a:xfrm>
        </p:grpSpPr>
        <p:sp>
          <p:nvSpPr>
            <p:cNvPr id="31074" name="Line 56"/>
            <p:cNvSpPr>
              <a:spLocks noChangeShapeType="1"/>
            </p:cNvSpPr>
            <p:nvPr/>
          </p:nvSpPr>
          <p:spPr bwMode="auto">
            <a:xfrm>
              <a:off x="4218" y="3647"/>
              <a:ext cx="1" cy="50"/>
            </a:xfrm>
            <a:prstGeom prst="line">
              <a:avLst/>
            </a:prstGeom>
            <a:noFill/>
            <a:ln w="206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75" name="Line 57"/>
            <p:cNvSpPr>
              <a:spLocks noChangeShapeType="1"/>
            </p:cNvSpPr>
            <p:nvPr/>
          </p:nvSpPr>
          <p:spPr bwMode="auto">
            <a:xfrm>
              <a:off x="4183" y="3647"/>
              <a:ext cx="1" cy="50"/>
            </a:xfrm>
            <a:prstGeom prst="line">
              <a:avLst/>
            </a:prstGeom>
            <a:noFill/>
            <a:ln w="206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0774" name="Line 58"/>
          <p:cNvSpPr>
            <a:spLocks noChangeShapeType="1"/>
          </p:cNvSpPr>
          <p:nvPr/>
        </p:nvSpPr>
        <p:spPr bwMode="auto">
          <a:xfrm>
            <a:off x="6559550" y="1541463"/>
            <a:ext cx="1588" cy="793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75" name="Line 59"/>
          <p:cNvSpPr>
            <a:spLocks noChangeShapeType="1"/>
          </p:cNvSpPr>
          <p:nvPr/>
        </p:nvSpPr>
        <p:spPr bwMode="auto">
          <a:xfrm>
            <a:off x="6503988" y="1541463"/>
            <a:ext cx="1587" cy="793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76" name="Line 60"/>
          <p:cNvSpPr>
            <a:spLocks noChangeShapeType="1"/>
          </p:cNvSpPr>
          <p:nvPr/>
        </p:nvSpPr>
        <p:spPr bwMode="auto">
          <a:xfrm>
            <a:off x="4479925" y="1541463"/>
            <a:ext cx="1588" cy="793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77" name="Line 61"/>
          <p:cNvSpPr>
            <a:spLocks noChangeShapeType="1"/>
          </p:cNvSpPr>
          <p:nvPr/>
        </p:nvSpPr>
        <p:spPr bwMode="auto">
          <a:xfrm>
            <a:off x="4425950" y="1541463"/>
            <a:ext cx="1588" cy="793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78" name="Freeform 62"/>
          <p:cNvSpPr>
            <a:spLocks/>
          </p:cNvSpPr>
          <p:nvPr/>
        </p:nvSpPr>
        <p:spPr bwMode="auto">
          <a:xfrm flipH="1">
            <a:off x="4859338" y="1557338"/>
            <a:ext cx="73025" cy="647700"/>
          </a:xfrm>
          <a:custGeom>
            <a:avLst/>
            <a:gdLst>
              <a:gd name="T0" fmla="*/ 0 w 4"/>
              <a:gd name="T1" fmla="*/ 0 h 258"/>
              <a:gd name="T2" fmla="*/ 2147483646 w 4"/>
              <a:gd name="T3" fmla="*/ 2147483646 h 258"/>
              <a:gd name="T4" fmla="*/ 2147483646 w 4"/>
              <a:gd name="T5" fmla="*/ 2147483646 h 258"/>
              <a:gd name="T6" fmla="*/ 2147483646 w 4"/>
              <a:gd name="T7" fmla="*/ 2147483646 h 258"/>
              <a:gd name="T8" fmla="*/ 2147483646 w 4"/>
              <a:gd name="T9" fmla="*/ 2147483646 h 258"/>
              <a:gd name="T10" fmla="*/ 2147483646 w 4"/>
              <a:gd name="T11" fmla="*/ 2147483646 h 258"/>
              <a:gd name="T12" fmla="*/ 2147483646 w 4"/>
              <a:gd name="T13" fmla="*/ 2147483646 h 258"/>
              <a:gd name="T14" fmla="*/ 2147483646 w 4"/>
              <a:gd name="T15" fmla="*/ 2147483646 h 2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" h="258">
                <a:moveTo>
                  <a:pt x="0" y="0"/>
                </a:moveTo>
                <a:lnTo>
                  <a:pt x="2" y="41"/>
                </a:lnTo>
                <a:lnTo>
                  <a:pt x="4" y="82"/>
                </a:lnTo>
                <a:lnTo>
                  <a:pt x="4" y="122"/>
                </a:lnTo>
                <a:lnTo>
                  <a:pt x="4" y="160"/>
                </a:lnTo>
                <a:lnTo>
                  <a:pt x="4" y="196"/>
                </a:lnTo>
                <a:lnTo>
                  <a:pt x="4" y="229"/>
                </a:lnTo>
                <a:lnTo>
                  <a:pt x="4" y="258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79" name="Freeform 63"/>
          <p:cNvSpPr>
            <a:spLocks/>
          </p:cNvSpPr>
          <p:nvPr/>
        </p:nvSpPr>
        <p:spPr bwMode="auto">
          <a:xfrm>
            <a:off x="4800600" y="2371725"/>
            <a:ext cx="76200" cy="1647825"/>
          </a:xfrm>
          <a:custGeom>
            <a:avLst/>
            <a:gdLst>
              <a:gd name="T0" fmla="*/ 2147483646 w 48"/>
              <a:gd name="T1" fmla="*/ 0 h 1038"/>
              <a:gd name="T2" fmla="*/ 2147483646 w 48"/>
              <a:gd name="T3" fmla="*/ 2147483646 h 1038"/>
              <a:gd name="T4" fmla="*/ 2147483646 w 48"/>
              <a:gd name="T5" fmla="*/ 2147483646 h 1038"/>
              <a:gd name="T6" fmla="*/ 2147483646 w 48"/>
              <a:gd name="T7" fmla="*/ 2147483646 h 1038"/>
              <a:gd name="T8" fmla="*/ 2147483646 w 48"/>
              <a:gd name="T9" fmla="*/ 2147483646 h 1038"/>
              <a:gd name="T10" fmla="*/ 0 w 48"/>
              <a:gd name="T11" fmla="*/ 2147483646 h 1038"/>
              <a:gd name="T12" fmla="*/ 2147483646 w 48"/>
              <a:gd name="T13" fmla="*/ 2147483646 h 1038"/>
              <a:gd name="T14" fmla="*/ 2147483646 w 48"/>
              <a:gd name="T15" fmla="*/ 2147483646 h 1038"/>
              <a:gd name="T16" fmla="*/ 2147483646 w 48"/>
              <a:gd name="T17" fmla="*/ 2147483646 h 1038"/>
              <a:gd name="T18" fmla="*/ 2147483646 w 48"/>
              <a:gd name="T19" fmla="*/ 2147483646 h 1038"/>
              <a:gd name="T20" fmla="*/ 2147483646 w 48"/>
              <a:gd name="T21" fmla="*/ 2147483646 h 1038"/>
              <a:gd name="T22" fmla="*/ 2147483646 w 48"/>
              <a:gd name="T23" fmla="*/ 2147483646 h 1038"/>
              <a:gd name="T24" fmla="*/ 2147483646 w 48"/>
              <a:gd name="T25" fmla="*/ 2147483646 h 10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" h="1038">
                <a:moveTo>
                  <a:pt x="36" y="0"/>
                </a:moveTo>
                <a:lnTo>
                  <a:pt x="36" y="108"/>
                </a:lnTo>
                <a:lnTo>
                  <a:pt x="3" y="193"/>
                </a:lnTo>
                <a:lnTo>
                  <a:pt x="7" y="277"/>
                </a:lnTo>
                <a:lnTo>
                  <a:pt x="7" y="362"/>
                </a:lnTo>
                <a:lnTo>
                  <a:pt x="0" y="446"/>
                </a:lnTo>
                <a:lnTo>
                  <a:pt x="12" y="540"/>
                </a:lnTo>
                <a:lnTo>
                  <a:pt x="24" y="618"/>
                </a:lnTo>
                <a:lnTo>
                  <a:pt x="30" y="708"/>
                </a:lnTo>
                <a:lnTo>
                  <a:pt x="30" y="798"/>
                </a:lnTo>
                <a:lnTo>
                  <a:pt x="36" y="900"/>
                </a:lnTo>
                <a:lnTo>
                  <a:pt x="42" y="972"/>
                </a:lnTo>
                <a:lnTo>
                  <a:pt x="48" y="1038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0" name="Freeform 64"/>
          <p:cNvSpPr>
            <a:spLocks/>
          </p:cNvSpPr>
          <p:nvPr/>
        </p:nvSpPr>
        <p:spPr bwMode="auto">
          <a:xfrm>
            <a:off x="4876800" y="3990975"/>
            <a:ext cx="53975" cy="733425"/>
          </a:xfrm>
          <a:custGeom>
            <a:avLst/>
            <a:gdLst>
              <a:gd name="T0" fmla="*/ 0 w 34"/>
              <a:gd name="T1" fmla="*/ 0 h 462"/>
              <a:gd name="T2" fmla="*/ 2147483646 w 34"/>
              <a:gd name="T3" fmla="*/ 2147483646 h 462"/>
              <a:gd name="T4" fmla="*/ 2147483646 w 34"/>
              <a:gd name="T5" fmla="*/ 2147483646 h 462"/>
              <a:gd name="T6" fmla="*/ 2147483646 w 34"/>
              <a:gd name="T7" fmla="*/ 2147483646 h 462"/>
              <a:gd name="T8" fmla="*/ 2147483646 w 34"/>
              <a:gd name="T9" fmla="*/ 2147483646 h 462"/>
              <a:gd name="T10" fmla="*/ 2147483646 w 34"/>
              <a:gd name="T11" fmla="*/ 2147483646 h 462"/>
              <a:gd name="T12" fmla="*/ 2147483646 w 34"/>
              <a:gd name="T13" fmla="*/ 2147483646 h 462"/>
              <a:gd name="T14" fmla="*/ 2147483646 w 34"/>
              <a:gd name="T15" fmla="*/ 2147483646 h 462"/>
              <a:gd name="T16" fmla="*/ 2147483646 w 34"/>
              <a:gd name="T17" fmla="*/ 2147483646 h 462"/>
              <a:gd name="T18" fmla="*/ 2147483646 w 34"/>
              <a:gd name="T19" fmla="*/ 2147483646 h 462"/>
              <a:gd name="T20" fmla="*/ 2147483646 w 34"/>
              <a:gd name="T21" fmla="*/ 2147483646 h 4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462">
                <a:moveTo>
                  <a:pt x="0" y="0"/>
                </a:moveTo>
                <a:lnTo>
                  <a:pt x="3" y="48"/>
                </a:lnTo>
                <a:lnTo>
                  <a:pt x="14" y="91"/>
                </a:lnTo>
                <a:lnTo>
                  <a:pt x="23" y="135"/>
                </a:lnTo>
                <a:lnTo>
                  <a:pt x="30" y="182"/>
                </a:lnTo>
                <a:lnTo>
                  <a:pt x="33" y="232"/>
                </a:lnTo>
                <a:lnTo>
                  <a:pt x="34" y="280"/>
                </a:lnTo>
                <a:lnTo>
                  <a:pt x="32" y="329"/>
                </a:lnTo>
                <a:lnTo>
                  <a:pt x="26" y="375"/>
                </a:lnTo>
                <a:lnTo>
                  <a:pt x="18" y="421"/>
                </a:lnTo>
                <a:lnTo>
                  <a:pt x="5" y="462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1" name="Freeform 65"/>
          <p:cNvSpPr>
            <a:spLocks/>
          </p:cNvSpPr>
          <p:nvPr/>
        </p:nvSpPr>
        <p:spPr bwMode="auto">
          <a:xfrm>
            <a:off x="4932363" y="4941888"/>
            <a:ext cx="52387" cy="874712"/>
          </a:xfrm>
          <a:custGeom>
            <a:avLst/>
            <a:gdLst>
              <a:gd name="T0" fmla="*/ 2147483646 w 33"/>
              <a:gd name="T1" fmla="*/ 0 h 551"/>
              <a:gd name="T2" fmla="*/ 2147483646 w 33"/>
              <a:gd name="T3" fmla="*/ 2147483646 h 551"/>
              <a:gd name="T4" fmla="*/ 2147483646 w 33"/>
              <a:gd name="T5" fmla="*/ 2147483646 h 551"/>
              <a:gd name="T6" fmla="*/ 2147483646 w 33"/>
              <a:gd name="T7" fmla="*/ 2147483646 h 551"/>
              <a:gd name="T8" fmla="*/ 2147483646 w 33"/>
              <a:gd name="T9" fmla="*/ 2147483646 h 551"/>
              <a:gd name="T10" fmla="*/ 2147483646 w 33"/>
              <a:gd name="T11" fmla="*/ 2147483646 h 551"/>
              <a:gd name="T12" fmla="*/ 2147483646 w 33"/>
              <a:gd name="T13" fmla="*/ 2147483646 h 551"/>
              <a:gd name="T14" fmla="*/ 2147483646 w 33"/>
              <a:gd name="T15" fmla="*/ 2147483646 h 551"/>
              <a:gd name="T16" fmla="*/ 2147483646 w 33"/>
              <a:gd name="T17" fmla="*/ 2147483646 h 551"/>
              <a:gd name="T18" fmla="*/ 0 w 33"/>
              <a:gd name="T19" fmla="*/ 2147483646 h 5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551">
                <a:moveTo>
                  <a:pt x="14" y="0"/>
                </a:moveTo>
                <a:lnTo>
                  <a:pt x="23" y="70"/>
                </a:lnTo>
                <a:lnTo>
                  <a:pt x="29" y="138"/>
                </a:lnTo>
                <a:lnTo>
                  <a:pt x="33" y="202"/>
                </a:lnTo>
                <a:lnTo>
                  <a:pt x="33" y="265"/>
                </a:lnTo>
                <a:lnTo>
                  <a:pt x="31" y="326"/>
                </a:lnTo>
                <a:lnTo>
                  <a:pt x="27" y="384"/>
                </a:lnTo>
                <a:lnTo>
                  <a:pt x="20" y="441"/>
                </a:lnTo>
                <a:lnTo>
                  <a:pt x="12" y="497"/>
                </a:lnTo>
                <a:lnTo>
                  <a:pt x="0" y="551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2" name="Line 66"/>
          <p:cNvSpPr>
            <a:spLocks noChangeShapeType="1"/>
          </p:cNvSpPr>
          <p:nvPr/>
        </p:nvSpPr>
        <p:spPr bwMode="auto">
          <a:xfrm flipH="1">
            <a:off x="4787900" y="2276475"/>
            <a:ext cx="82550" cy="158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3" name="Line 67"/>
          <p:cNvSpPr>
            <a:spLocks noChangeShapeType="1"/>
          </p:cNvSpPr>
          <p:nvPr/>
        </p:nvSpPr>
        <p:spPr bwMode="auto">
          <a:xfrm flipH="1">
            <a:off x="4932363" y="4797425"/>
            <a:ext cx="77787" cy="2063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4" name="Line 68"/>
          <p:cNvSpPr>
            <a:spLocks noChangeShapeType="1"/>
          </p:cNvSpPr>
          <p:nvPr/>
        </p:nvSpPr>
        <p:spPr bwMode="auto">
          <a:xfrm flipV="1">
            <a:off x="3203575" y="2924175"/>
            <a:ext cx="687388" cy="269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5" name="Freeform 69"/>
          <p:cNvSpPr>
            <a:spLocks/>
          </p:cNvSpPr>
          <p:nvPr/>
        </p:nvSpPr>
        <p:spPr bwMode="auto">
          <a:xfrm>
            <a:off x="4067175" y="2973388"/>
            <a:ext cx="738188" cy="69850"/>
          </a:xfrm>
          <a:custGeom>
            <a:avLst/>
            <a:gdLst>
              <a:gd name="T0" fmla="*/ 0 w 843"/>
              <a:gd name="T1" fmla="*/ 0 h 102"/>
              <a:gd name="T2" fmla="*/ 2147483646 w 843"/>
              <a:gd name="T3" fmla="*/ 963236294 h 102"/>
              <a:gd name="T4" fmla="*/ 2147483646 w 843"/>
              <a:gd name="T5" fmla="*/ 2147483646 h 102"/>
              <a:gd name="T6" fmla="*/ 2147483646 w 843"/>
              <a:gd name="T7" fmla="*/ 2147483646 h 102"/>
              <a:gd name="T8" fmla="*/ 2147483646 w 843"/>
              <a:gd name="T9" fmla="*/ 2147483646 h 102"/>
              <a:gd name="T10" fmla="*/ 2147483646 w 843"/>
              <a:gd name="T11" fmla="*/ 2147483646 h 102"/>
              <a:gd name="T12" fmla="*/ 2147483646 w 843"/>
              <a:gd name="T13" fmla="*/ 2147483646 h 102"/>
              <a:gd name="T14" fmla="*/ 2147483646 w 843"/>
              <a:gd name="T15" fmla="*/ 2147483646 h 102"/>
              <a:gd name="T16" fmla="*/ 2147483646 w 843"/>
              <a:gd name="T17" fmla="*/ 2147483646 h 102"/>
              <a:gd name="T18" fmla="*/ 2147483646 w 843"/>
              <a:gd name="T19" fmla="*/ 2147483646 h 102"/>
              <a:gd name="T20" fmla="*/ 2147483646 w 843"/>
              <a:gd name="T21" fmla="*/ 2147483646 h 102"/>
              <a:gd name="T22" fmla="*/ 2147483646 w 843"/>
              <a:gd name="T23" fmla="*/ 2147483646 h 102"/>
              <a:gd name="T24" fmla="*/ 2147483646 w 843"/>
              <a:gd name="T25" fmla="*/ 2147483646 h 102"/>
              <a:gd name="T26" fmla="*/ 2147483646 w 843"/>
              <a:gd name="T27" fmla="*/ 2147483646 h 1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3" h="102">
                <a:moveTo>
                  <a:pt x="0" y="0"/>
                </a:moveTo>
                <a:lnTo>
                  <a:pt x="67" y="3"/>
                </a:lnTo>
                <a:lnTo>
                  <a:pt x="132" y="9"/>
                </a:lnTo>
                <a:lnTo>
                  <a:pt x="196" y="17"/>
                </a:lnTo>
                <a:lnTo>
                  <a:pt x="258" y="27"/>
                </a:lnTo>
                <a:lnTo>
                  <a:pt x="319" y="39"/>
                </a:lnTo>
                <a:lnTo>
                  <a:pt x="380" y="51"/>
                </a:lnTo>
                <a:lnTo>
                  <a:pt x="441" y="63"/>
                </a:lnTo>
                <a:lnTo>
                  <a:pt x="503" y="75"/>
                </a:lnTo>
                <a:lnTo>
                  <a:pt x="566" y="85"/>
                </a:lnTo>
                <a:lnTo>
                  <a:pt x="631" y="94"/>
                </a:lnTo>
                <a:lnTo>
                  <a:pt x="699" y="100"/>
                </a:lnTo>
                <a:lnTo>
                  <a:pt x="769" y="102"/>
                </a:lnTo>
                <a:lnTo>
                  <a:pt x="843" y="101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6" name="Freeform 70"/>
          <p:cNvSpPr>
            <a:spLocks/>
          </p:cNvSpPr>
          <p:nvPr/>
        </p:nvSpPr>
        <p:spPr bwMode="auto">
          <a:xfrm>
            <a:off x="3203575" y="4564063"/>
            <a:ext cx="504825" cy="69850"/>
          </a:xfrm>
          <a:custGeom>
            <a:avLst/>
            <a:gdLst>
              <a:gd name="T0" fmla="*/ 0 w 519"/>
              <a:gd name="T1" fmla="*/ 2147483646 h 20"/>
              <a:gd name="T2" fmla="*/ 2147483646 w 519"/>
              <a:gd name="T3" fmla="*/ 2147483646 h 20"/>
              <a:gd name="T4" fmla="*/ 2147483646 w 519"/>
              <a:gd name="T5" fmla="*/ 2147483646 h 20"/>
              <a:gd name="T6" fmla="*/ 2147483646 w 519"/>
              <a:gd name="T7" fmla="*/ 2147483646 h 20"/>
              <a:gd name="T8" fmla="*/ 2147483646 w 519"/>
              <a:gd name="T9" fmla="*/ 2147483646 h 20"/>
              <a:gd name="T10" fmla="*/ 2147483646 w 519"/>
              <a:gd name="T11" fmla="*/ 2147483646 h 20"/>
              <a:gd name="T12" fmla="*/ 2147483646 w 519"/>
              <a:gd name="T13" fmla="*/ 2147483646 h 20"/>
              <a:gd name="T14" fmla="*/ 2147483646 w 519"/>
              <a:gd name="T15" fmla="*/ 2147483646 h 20"/>
              <a:gd name="T16" fmla="*/ 2147483646 w 519"/>
              <a:gd name="T17" fmla="*/ 0 h 20"/>
              <a:gd name="T18" fmla="*/ 2147483646 w 519"/>
              <a:gd name="T19" fmla="*/ 2147483646 h 20"/>
              <a:gd name="T20" fmla="*/ 2147483646 w 519"/>
              <a:gd name="T21" fmla="*/ 2147483646 h 20"/>
              <a:gd name="T22" fmla="*/ 2147483646 w 519"/>
              <a:gd name="T23" fmla="*/ 2147483646 h 20"/>
              <a:gd name="T24" fmla="*/ 2147483646 w 519"/>
              <a:gd name="T25" fmla="*/ 2147483646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19" h="20">
                <a:moveTo>
                  <a:pt x="0" y="2"/>
                </a:moveTo>
                <a:lnTo>
                  <a:pt x="40" y="7"/>
                </a:lnTo>
                <a:lnTo>
                  <a:pt x="83" y="9"/>
                </a:lnTo>
                <a:lnTo>
                  <a:pt x="126" y="10"/>
                </a:lnTo>
                <a:lnTo>
                  <a:pt x="170" y="9"/>
                </a:lnTo>
                <a:lnTo>
                  <a:pt x="216" y="6"/>
                </a:lnTo>
                <a:lnTo>
                  <a:pt x="261" y="4"/>
                </a:lnTo>
                <a:lnTo>
                  <a:pt x="305" y="2"/>
                </a:lnTo>
                <a:lnTo>
                  <a:pt x="351" y="0"/>
                </a:lnTo>
                <a:lnTo>
                  <a:pt x="394" y="1"/>
                </a:lnTo>
                <a:lnTo>
                  <a:pt x="437" y="4"/>
                </a:lnTo>
                <a:lnTo>
                  <a:pt x="479" y="10"/>
                </a:lnTo>
                <a:lnTo>
                  <a:pt x="519" y="2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7" name="Freeform 71"/>
          <p:cNvSpPr>
            <a:spLocks/>
          </p:cNvSpPr>
          <p:nvPr/>
        </p:nvSpPr>
        <p:spPr bwMode="auto">
          <a:xfrm>
            <a:off x="3851275" y="4579938"/>
            <a:ext cx="1001713" cy="73025"/>
          </a:xfrm>
          <a:custGeom>
            <a:avLst/>
            <a:gdLst>
              <a:gd name="T0" fmla="*/ 0 w 787"/>
              <a:gd name="T1" fmla="*/ 2147483646 h 34"/>
              <a:gd name="T2" fmla="*/ 2147483646 w 787"/>
              <a:gd name="T3" fmla="*/ 2147483646 h 34"/>
              <a:gd name="T4" fmla="*/ 2147483646 w 787"/>
              <a:gd name="T5" fmla="*/ 2147483646 h 34"/>
              <a:gd name="T6" fmla="*/ 2147483646 w 787"/>
              <a:gd name="T7" fmla="*/ 2147483646 h 34"/>
              <a:gd name="T8" fmla="*/ 2147483646 w 787"/>
              <a:gd name="T9" fmla="*/ 2147483646 h 34"/>
              <a:gd name="T10" fmla="*/ 2147483646 w 787"/>
              <a:gd name="T11" fmla="*/ 2147483646 h 34"/>
              <a:gd name="T12" fmla="*/ 2147483646 w 787"/>
              <a:gd name="T13" fmla="*/ 2147483646 h 34"/>
              <a:gd name="T14" fmla="*/ 2147483646 w 787"/>
              <a:gd name="T15" fmla="*/ 2147483646 h 34"/>
              <a:gd name="T16" fmla="*/ 2147483646 w 787"/>
              <a:gd name="T17" fmla="*/ 2147483646 h 34"/>
              <a:gd name="T18" fmla="*/ 2147483646 w 787"/>
              <a:gd name="T19" fmla="*/ 0 h 34"/>
              <a:gd name="T20" fmla="*/ 2147483646 w 787"/>
              <a:gd name="T21" fmla="*/ 2147483646 h 34"/>
              <a:gd name="T22" fmla="*/ 2147483646 w 787"/>
              <a:gd name="T23" fmla="*/ 2147483646 h 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87" h="34">
                <a:moveTo>
                  <a:pt x="0" y="34"/>
                </a:moveTo>
                <a:lnTo>
                  <a:pt x="72" y="33"/>
                </a:lnTo>
                <a:lnTo>
                  <a:pt x="145" y="31"/>
                </a:lnTo>
                <a:lnTo>
                  <a:pt x="221" y="27"/>
                </a:lnTo>
                <a:lnTo>
                  <a:pt x="296" y="21"/>
                </a:lnTo>
                <a:lnTo>
                  <a:pt x="372" y="16"/>
                </a:lnTo>
                <a:lnTo>
                  <a:pt x="446" y="11"/>
                </a:lnTo>
                <a:lnTo>
                  <a:pt x="520" y="6"/>
                </a:lnTo>
                <a:lnTo>
                  <a:pt x="591" y="2"/>
                </a:lnTo>
                <a:lnTo>
                  <a:pt x="660" y="0"/>
                </a:lnTo>
                <a:lnTo>
                  <a:pt x="725" y="1"/>
                </a:lnTo>
                <a:lnTo>
                  <a:pt x="787" y="4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8" name="Line 72"/>
          <p:cNvSpPr>
            <a:spLocks noChangeShapeType="1"/>
          </p:cNvSpPr>
          <p:nvPr/>
        </p:nvSpPr>
        <p:spPr bwMode="auto">
          <a:xfrm>
            <a:off x="3994150" y="2916238"/>
            <a:ext cx="1588" cy="80962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9" name="Line 73"/>
          <p:cNvSpPr>
            <a:spLocks noChangeShapeType="1"/>
          </p:cNvSpPr>
          <p:nvPr/>
        </p:nvSpPr>
        <p:spPr bwMode="auto">
          <a:xfrm>
            <a:off x="3778250" y="4581525"/>
            <a:ext cx="1588" cy="793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0" name="Rectangle 84"/>
          <p:cNvSpPr>
            <a:spLocks noChangeArrowheads="1"/>
          </p:cNvSpPr>
          <p:nvPr/>
        </p:nvSpPr>
        <p:spPr bwMode="auto">
          <a:xfrm>
            <a:off x="3035300" y="969963"/>
            <a:ext cx="311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>
                <a:solidFill>
                  <a:srgbClr val="0000FF"/>
                </a:solidFill>
                <a:latin typeface="Arial" panose="020B0604020202020204" pitchFamily="34" charset="0"/>
              </a:rPr>
              <a:t>FEBA</a:t>
            </a:r>
            <a:endParaRPr lang="cs-CZ" altLang="cs-CZ" sz="800" b="1">
              <a:latin typeface="Times New Roman" panose="02020603050405020304" pitchFamily="18" charset="0"/>
            </a:endParaRPr>
          </a:p>
        </p:txBody>
      </p:sp>
      <p:sp>
        <p:nvSpPr>
          <p:cNvPr id="30791" name="Freeform 85"/>
          <p:cNvSpPr>
            <a:spLocks/>
          </p:cNvSpPr>
          <p:nvPr/>
        </p:nvSpPr>
        <p:spPr bwMode="auto">
          <a:xfrm>
            <a:off x="100013" y="3773488"/>
            <a:ext cx="411162" cy="355600"/>
          </a:xfrm>
          <a:custGeom>
            <a:avLst/>
            <a:gdLst>
              <a:gd name="T0" fmla="*/ 2147483646 w 259"/>
              <a:gd name="T1" fmla="*/ 2147483646 h 224"/>
              <a:gd name="T2" fmla="*/ 2147483646 w 259"/>
              <a:gd name="T3" fmla="*/ 2147483646 h 224"/>
              <a:gd name="T4" fmla="*/ 2147483646 w 259"/>
              <a:gd name="T5" fmla="*/ 2147483646 h 224"/>
              <a:gd name="T6" fmla="*/ 2147483646 w 259"/>
              <a:gd name="T7" fmla="*/ 2147483646 h 224"/>
              <a:gd name="T8" fmla="*/ 2147483646 w 259"/>
              <a:gd name="T9" fmla="*/ 2147483646 h 224"/>
              <a:gd name="T10" fmla="*/ 2147483646 w 259"/>
              <a:gd name="T11" fmla="*/ 2147483646 h 224"/>
              <a:gd name="T12" fmla="*/ 2147483646 w 259"/>
              <a:gd name="T13" fmla="*/ 2147483646 h 224"/>
              <a:gd name="T14" fmla="*/ 2147483646 w 259"/>
              <a:gd name="T15" fmla="*/ 2147483646 h 224"/>
              <a:gd name="T16" fmla="*/ 2147483646 w 259"/>
              <a:gd name="T17" fmla="*/ 2147483646 h 224"/>
              <a:gd name="T18" fmla="*/ 2147483646 w 259"/>
              <a:gd name="T19" fmla="*/ 2147483646 h 224"/>
              <a:gd name="T20" fmla="*/ 2147483646 w 259"/>
              <a:gd name="T21" fmla="*/ 2147483646 h 224"/>
              <a:gd name="T22" fmla="*/ 2147483646 w 259"/>
              <a:gd name="T23" fmla="*/ 2147483646 h 224"/>
              <a:gd name="T24" fmla="*/ 2147483646 w 259"/>
              <a:gd name="T25" fmla="*/ 2147483646 h 224"/>
              <a:gd name="T26" fmla="*/ 2147483646 w 259"/>
              <a:gd name="T27" fmla="*/ 2147483646 h 224"/>
              <a:gd name="T28" fmla="*/ 0 w 259"/>
              <a:gd name="T29" fmla="*/ 0 h 2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59" h="224">
                <a:moveTo>
                  <a:pt x="259" y="224"/>
                </a:moveTo>
                <a:lnTo>
                  <a:pt x="232" y="223"/>
                </a:lnTo>
                <a:lnTo>
                  <a:pt x="205" y="218"/>
                </a:lnTo>
                <a:lnTo>
                  <a:pt x="178" y="212"/>
                </a:lnTo>
                <a:lnTo>
                  <a:pt x="154" y="203"/>
                </a:lnTo>
                <a:lnTo>
                  <a:pt x="130" y="191"/>
                </a:lnTo>
                <a:lnTo>
                  <a:pt x="107" y="177"/>
                </a:lnTo>
                <a:lnTo>
                  <a:pt x="86" y="160"/>
                </a:lnTo>
                <a:lnTo>
                  <a:pt x="66" y="141"/>
                </a:lnTo>
                <a:lnTo>
                  <a:pt x="49" y="122"/>
                </a:lnTo>
                <a:lnTo>
                  <a:pt x="34" y="100"/>
                </a:lnTo>
                <a:lnTo>
                  <a:pt x="22" y="76"/>
                </a:lnTo>
                <a:lnTo>
                  <a:pt x="12" y="51"/>
                </a:lnTo>
                <a:lnTo>
                  <a:pt x="5" y="27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2" name="Freeform 86"/>
          <p:cNvSpPr>
            <a:spLocks/>
          </p:cNvSpPr>
          <p:nvPr/>
        </p:nvSpPr>
        <p:spPr bwMode="auto">
          <a:xfrm>
            <a:off x="92075" y="4394200"/>
            <a:ext cx="419100" cy="133350"/>
          </a:xfrm>
          <a:custGeom>
            <a:avLst/>
            <a:gdLst>
              <a:gd name="T0" fmla="*/ 2147483646 w 264"/>
              <a:gd name="T1" fmla="*/ 2147483646 h 84"/>
              <a:gd name="T2" fmla="*/ 2147483646 w 264"/>
              <a:gd name="T3" fmla="*/ 0 h 84"/>
              <a:gd name="T4" fmla="*/ 2147483646 w 264"/>
              <a:gd name="T5" fmla="*/ 2147483646 h 84"/>
              <a:gd name="T6" fmla="*/ 2147483646 w 264"/>
              <a:gd name="T7" fmla="*/ 2147483646 h 84"/>
              <a:gd name="T8" fmla="*/ 2147483646 w 264"/>
              <a:gd name="T9" fmla="*/ 2147483646 h 84"/>
              <a:gd name="T10" fmla="*/ 2147483646 w 264"/>
              <a:gd name="T11" fmla="*/ 2147483646 h 84"/>
              <a:gd name="T12" fmla="*/ 2147483646 w 264"/>
              <a:gd name="T13" fmla="*/ 2147483646 h 84"/>
              <a:gd name="T14" fmla="*/ 2147483646 w 264"/>
              <a:gd name="T15" fmla="*/ 2147483646 h 84"/>
              <a:gd name="T16" fmla="*/ 2147483646 w 264"/>
              <a:gd name="T17" fmla="*/ 2147483646 h 84"/>
              <a:gd name="T18" fmla="*/ 2147483646 w 264"/>
              <a:gd name="T19" fmla="*/ 2147483646 h 84"/>
              <a:gd name="T20" fmla="*/ 2147483646 w 264"/>
              <a:gd name="T21" fmla="*/ 2147483646 h 84"/>
              <a:gd name="T22" fmla="*/ 2147483646 w 264"/>
              <a:gd name="T23" fmla="*/ 2147483646 h 84"/>
              <a:gd name="T24" fmla="*/ 2147483646 w 264"/>
              <a:gd name="T25" fmla="*/ 2147483646 h 84"/>
              <a:gd name="T26" fmla="*/ 2147483646 w 264"/>
              <a:gd name="T27" fmla="*/ 2147483646 h 84"/>
              <a:gd name="T28" fmla="*/ 2147483646 w 264"/>
              <a:gd name="T29" fmla="*/ 2147483646 h 84"/>
              <a:gd name="T30" fmla="*/ 0 w 264"/>
              <a:gd name="T31" fmla="*/ 2147483646 h 84"/>
              <a:gd name="T32" fmla="*/ 0 w 264"/>
              <a:gd name="T33" fmla="*/ 2147483646 h 84"/>
              <a:gd name="T34" fmla="*/ 2147483646 w 264"/>
              <a:gd name="T35" fmla="*/ 2147483646 h 84"/>
              <a:gd name="T36" fmla="*/ 2147483646 w 264"/>
              <a:gd name="T37" fmla="*/ 2147483646 h 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64" h="84">
                <a:moveTo>
                  <a:pt x="264" y="1"/>
                </a:moveTo>
                <a:lnTo>
                  <a:pt x="238" y="0"/>
                </a:lnTo>
                <a:lnTo>
                  <a:pt x="213" y="1"/>
                </a:lnTo>
                <a:lnTo>
                  <a:pt x="189" y="2"/>
                </a:lnTo>
                <a:lnTo>
                  <a:pt x="164" y="4"/>
                </a:lnTo>
                <a:lnTo>
                  <a:pt x="140" y="7"/>
                </a:lnTo>
                <a:lnTo>
                  <a:pt x="119" y="10"/>
                </a:lnTo>
                <a:lnTo>
                  <a:pt x="97" y="14"/>
                </a:lnTo>
                <a:lnTo>
                  <a:pt x="78" y="19"/>
                </a:lnTo>
                <a:lnTo>
                  <a:pt x="60" y="24"/>
                </a:lnTo>
                <a:lnTo>
                  <a:pt x="45" y="29"/>
                </a:lnTo>
                <a:lnTo>
                  <a:pt x="31" y="36"/>
                </a:lnTo>
                <a:lnTo>
                  <a:pt x="20" y="42"/>
                </a:lnTo>
                <a:lnTo>
                  <a:pt x="11" y="49"/>
                </a:lnTo>
                <a:lnTo>
                  <a:pt x="5" y="55"/>
                </a:lnTo>
                <a:lnTo>
                  <a:pt x="0" y="62"/>
                </a:lnTo>
                <a:lnTo>
                  <a:pt x="0" y="70"/>
                </a:lnTo>
                <a:lnTo>
                  <a:pt x="1" y="77"/>
                </a:lnTo>
                <a:lnTo>
                  <a:pt x="5" y="84"/>
                </a:lnTo>
              </a:path>
            </a:pathLst>
          </a:custGeom>
          <a:noFill/>
          <a:ln w="20638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3" name="Line 87"/>
          <p:cNvSpPr>
            <a:spLocks noChangeShapeType="1"/>
          </p:cNvSpPr>
          <p:nvPr/>
        </p:nvSpPr>
        <p:spPr bwMode="auto">
          <a:xfrm>
            <a:off x="511175" y="4395788"/>
            <a:ext cx="1588" cy="131762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4" name="Line 88"/>
          <p:cNvSpPr>
            <a:spLocks noChangeShapeType="1"/>
          </p:cNvSpPr>
          <p:nvPr/>
        </p:nvSpPr>
        <p:spPr bwMode="auto">
          <a:xfrm flipV="1">
            <a:off x="511175" y="3962400"/>
            <a:ext cx="1588" cy="1666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5" name="Freeform 89"/>
          <p:cNvSpPr>
            <a:spLocks/>
          </p:cNvSpPr>
          <p:nvPr/>
        </p:nvSpPr>
        <p:spPr bwMode="auto">
          <a:xfrm>
            <a:off x="511175" y="3962400"/>
            <a:ext cx="273050" cy="565150"/>
          </a:xfrm>
          <a:custGeom>
            <a:avLst/>
            <a:gdLst>
              <a:gd name="T0" fmla="*/ 0 w 172"/>
              <a:gd name="T1" fmla="*/ 0 h 356"/>
              <a:gd name="T2" fmla="*/ 2147483646 w 172"/>
              <a:gd name="T3" fmla="*/ 2147483646 h 356"/>
              <a:gd name="T4" fmla="*/ 0 w 172"/>
              <a:gd name="T5" fmla="*/ 2147483646 h 3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2" h="356">
                <a:moveTo>
                  <a:pt x="0" y="0"/>
                </a:moveTo>
                <a:lnTo>
                  <a:pt x="172" y="189"/>
                </a:lnTo>
                <a:lnTo>
                  <a:pt x="0" y="356"/>
                </a:lnTo>
              </a:path>
            </a:pathLst>
          </a:custGeom>
          <a:noFill/>
          <a:ln w="20638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284" name="Freeform 100"/>
          <p:cNvSpPr>
            <a:spLocks/>
          </p:cNvSpPr>
          <p:nvPr/>
        </p:nvSpPr>
        <p:spPr bwMode="auto">
          <a:xfrm>
            <a:off x="6515100" y="1844675"/>
            <a:ext cx="1081088" cy="935038"/>
          </a:xfrm>
          <a:custGeom>
            <a:avLst/>
            <a:gdLst>
              <a:gd name="T0" fmla="*/ 2147483646 w 417"/>
              <a:gd name="T1" fmla="*/ 2147483646 h 311"/>
              <a:gd name="T2" fmla="*/ 2147483646 w 417"/>
              <a:gd name="T3" fmla="*/ 2147483646 h 311"/>
              <a:gd name="T4" fmla="*/ 2147483646 w 417"/>
              <a:gd name="T5" fmla="*/ 2147483646 h 311"/>
              <a:gd name="T6" fmla="*/ 2147483646 w 417"/>
              <a:gd name="T7" fmla="*/ 2147483646 h 311"/>
              <a:gd name="T8" fmla="*/ 2147483646 w 417"/>
              <a:gd name="T9" fmla="*/ 2147483646 h 311"/>
              <a:gd name="T10" fmla="*/ 2147483646 w 417"/>
              <a:gd name="T11" fmla="*/ 2147483646 h 311"/>
              <a:gd name="T12" fmla="*/ 2147483646 w 417"/>
              <a:gd name="T13" fmla="*/ 2147483646 h 311"/>
              <a:gd name="T14" fmla="*/ 2147483646 w 417"/>
              <a:gd name="T15" fmla="*/ 2147483646 h 311"/>
              <a:gd name="T16" fmla="*/ 2147483646 w 417"/>
              <a:gd name="T17" fmla="*/ 2147483646 h 311"/>
              <a:gd name="T18" fmla="*/ 0 w 417"/>
              <a:gd name="T19" fmla="*/ 2147483646 h 311"/>
              <a:gd name="T20" fmla="*/ 2147483646 w 417"/>
              <a:gd name="T21" fmla="*/ 2147483646 h 311"/>
              <a:gd name="T22" fmla="*/ 2147483646 w 417"/>
              <a:gd name="T23" fmla="*/ 2147483646 h 311"/>
              <a:gd name="T24" fmla="*/ 2147483646 w 417"/>
              <a:gd name="T25" fmla="*/ 2147483646 h 311"/>
              <a:gd name="T26" fmla="*/ 2147483646 w 417"/>
              <a:gd name="T27" fmla="*/ 2147483646 h 311"/>
              <a:gd name="T28" fmla="*/ 2147483646 w 417"/>
              <a:gd name="T29" fmla="*/ 2147483646 h 311"/>
              <a:gd name="T30" fmla="*/ 2147483646 w 417"/>
              <a:gd name="T31" fmla="*/ 2147483646 h 311"/>
              <a:gd name="T32" fmla="*/ 2147483646 w 417"/>
              <a:gd name="T33" fmla="*/ 2147483646 h 311"/>
              <a:gd name="T34" fmla="*/ 2147483646 w 417"/>
              <a:gd name="T35" fmla="*/ 2147483646 h 311"/>
              <a:gd name="T36" fmla="*/ 2147483646 w 417"/>
              <a:gd name="T37" fmla="*/ 2147483646 h 311"/>
              <a:gd name="T38" fmla="*/ 2147483646 w 417"/>
              <a:gd name="T39" fmla="*/ 2147483646 h 311"/>
              <a:gd name="T40" fmla="*/ 2147483646 w 417"/>
              <a:gd name="T41" fmla="*/ 2147483646 h 311"/>
              <a:gd name="T42" fmla="*/ 2147483646 w 417"/>
              <a:gd name="T43" fmla="*/ 2147483646 h 311"/>
              <a:gd name="T44" fmla="*/ 2147483646 w 417"/>
              <a:gd name="T45" fmla="*/ 2147483646 h 311"/>
              <a:gd name="T46" fmla="*/ 2147483646 w 417"/>
              <a:gd name="T47" fmla="*/ 2147483646 h 311"/>
              <a:gd name="T48" fmla="*/ 2147483646 w 417"/>
              <a:gd name="T49" fmla="*/ 2147483646 h 311"/>
              <a:gd name="T50" fmla="*/ 2147483646 w 417"/>
              <a:gd name="T51" fmla="*/ 2147483646 h 311"/>
              <a:gd name="T52" fmla="*/ 2147483646 w 417"/>
              <a:gd name="T53" fmla="*/ 2147483646 h 311"/>
              <a:gd name="T54" fmla="*/ 2147483646 w 417"/>
              <a:gd name="T55" fmla="*/ 2147483646 h 311"/>
              <a:gd name="T56" fmla="*/ 2147483646 w 417"/>
              <a:gd name="T57" fmla="*/ 2147483646 h 311"/>
              <a:gd name="T58" fmla="*/ 2147483646 w 417"/>
              <a:gd name="T59" fmla="*/ 2147483646 h 311"/>
              <a:gd name="T60" fmla="*/ 2147483646 w 417"/>
              <a:gd name="T61" fmla="*/ 2147483646 h 311"/>
              <a:gd name="T62" fmla="*/ 2147483646 w 417"/>
              <a:gd name="T63" fmla="*/ 2147483646 h 311"/>
              <a:gd name="T64" fmla="*/ 2147483646 w 417"/>
              <a:gd name="T65" fmla="*/ 2147483646 h 311"/>
              <a:gd name="T66" fmla="*/ 2147483646 w 417"/>
              <a:gd name="T67" fmla="*/ 2147483646 h 311"/>
              <a:gd name="T68" fmla="*/ 2147483646 w 417"/>
              <a:gd name="T69" fmla="*/ 2147483646 h 311"/>
              <a:gd name="T70" fmla="*/ 2147483646 w 417"/>
              <a:gd name="T71" fmla="*/ 2147483646 h 311"/>
              <a:gd name="T72" fmla="*/ 2147483646 w 417"/>
              <a:gd name="T73" fmla="*/ 2147483646 h 311"/>
              <a:gd name="T74" fmla="*/ 2147483646 w 417"/>
              <a:gd name="T75" fmla="*/ 2147483646 h 311"/>
              <a:gd name="T76" fmla="*/ 2147483646 w 417"/>
              <a:gd name="T77" fmla="*/ 2147483646 h 311"/>
              <a:gd name="T78" fmla="*/ 2147483646 w 417"/>
              <a:gd name="T79" fmla="*/ 2147483646 h 311"/>
              <a:gd name="T80" fmla="*/ 2147483646 w 417"/>
              <a:gd name="T81" fmla="*/ 2147483646 h 311"/>
              <a:gd name="T82" fmla="*/ 2147483646 w 417"/>
              <a:gd name="T83" fmla="*/ 0 h 311"/>
              <a:gd name="T84" fmla="*/ 2147483646 w 417"/>
              <a:gd name="T85" fmla="*/ 2147483646 h 3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17" h="311">
                <a:moveTo>
                  <a:pt x="227" y="5"/>
                </a:moveTo>
                <a:lnTo>
                  <a:pt x="207" y="7"/>
                </a:lnTo>
                <a:lnTo>
                  <a:pt x="188" y="10"/>
                </a:lnTo>
                <a:lnTo>
                  <a:pt x="169" y="15"/>
                </a:lnTo>
                <a:lnTo>
                  <a:pt x="150" y="20"/>
                </a:lnTo>
                <a:lnTo>
                  <a:pt x="132" y="25"/>
                </a:lnTo>
                <a:lnTo>
                  <a:pt x="115" y="32"/>
                </a:lnTo>
                <a:lnTo>
                  <a:pt x="98" y="40"/>
                </a:lnTo>
                <a:lnTo>
                  <a:pt x="83" y="49"/>
                </a:lnTo>
                <a:lnTo>
                  <a:pt x="67" y="57"/>
                </a:lnTo>
                <a:lnTo>
                  <a:pt x="53" y="67"/>
                </a:lnTo>
                <a:lnTo>
                  <a:pt x="41" y="78"/>
                </a:lnTo>
                <a:lnTo>
                  <a:pt x="30" y="89"/>
                </a:lnTo>
                <a:lnTo>
                  <a:pt x="21" y="100"/>
                </a:lnTo>
                <a:lnTo>
                  <a:pt x="13" y="112"/>
                </a:lnTo>
                <a:lnTo>
                  <a:pt x="7" y="125"/>
                </a:lnTo>
                <a:lnTo>
                  <a:pt x="2" y="144"/>
                </a:lnTo>
                <a:lnTo>
                  <a:pt x="1" y="148"/>
                </a:lnTo>
                <a:lnTo>
                  <a:pt x="0" y="153"/>
                </a:lnTo>
                <a:lnTo>
                  <a:pt x="0" y="159"/>
                </a:lnTo>
                <a:lnTo>
                  <a:pt x="0" y="164"/>
                </a:lnTo>
                <a:lnTo>
                  <a:pt x="1" y="169"/>
                </a:lnTo>
                <a:lnTo>
                  <a:pt x="2" y="175"/>
                </a:lnTo>
                <a:lnTo>
                  <a:pt x="2" y="180"/>
                </a:lnTo>
                <a:lnTo>
                  <a:pt x="4" y="185"/>
                </a:lnTo>
                <a:lnTo>
                  <a:pt x="5" y="190"/>
                </a:lnTo>
                <a:lnTo>
                  <a:pt x="7" y="195"/>
                </a:lnTo>
                <a:lnTo>
                  <a:pt x="10" y="200"/>
                </a:lnTo>
                <a:lnTo>
                  <a:pt x="12" y="205"/>
                </a:lnTo>
                <a:lnTo>
                  <a:pt x="15" y="210"/>
                </a:lnTo>
                <a:lnTo>
                  <a:pt x="18" y="215"/>
                </a:lnTo>
                <a:lnTo>
                  <a:pt x="21" y="220"/>
                </a:lnTo>
                <a:lnTo>
                  <a:pt x="25" y="225"/>
                </a:lnTo>
                <a:lnTo>
                  <a:pt x="29" y="230"/>
                </a:lnTo>
                <a:lnTo>
                  <a:pt x="33" y="234"/>
                </a:lnTo>
                <a:lnTo>
                  <a:pt x="46" y="247"/>
                </a:lnTo>
                <a:lnTo>
                  <a:pt x="57" y="255"/>
                </a:lnTo>
                <a:lnTo>
                  <a:pt x="68" y="262"/>
                </a:lnTo>
                <a:lnTo>
                  <a:pt x="80" y="270"/>
                </a:lnTo>
                <a:lnTo>
                  <a:pt x="93" y="276"/>
                </a:lnTo>
                <a:lnTo>
                  <a:pt x="106" y="282"/>
                </a:lnTo>
                <a:lnTo>
                  <a:pt x="120" y="287"/>
                </a:lnTo>
                <a:lnTo>
                  <a:pt x="134" y="292"/>
                </a:lnTo>
                <a:lnTo>
                  <a:pt x="149" y="296"/>
                </a:lnTo>
                <a:lnTo>
                  <a:pt x="164" y="301"/>
                </a:lnTo>
                <a:lnTo>
                  <a:pt x="180" y="304"/>
                </a:lnTo>
                <a:lnTo>
                  <a:pt x="195" y="306"/>
                </a:lnTo>
                <a:lnTo>
                  <a:pt x="210" y="308"/>
                </a:lnTo>
                <a:lnTo>
                  <a:pt x="226" y="310"/>
                </a:lnTo>
                <a:lnTo>
                  <a:pt x="242" y="311"/>
                </a:lnTo>
                <a:lnTo>
                  <a:pt x="257" y="311"/>
                </a:lnTo>
                <a:lnTo>
                  <a:pt x="272" y="311"/>
                </a:lnTo>
                <a:lnTo>
                  <a:pt x="286" y="309"/>
                </a:lnTo>
                <a:lnTo>
                  <a:pt x="301" y="307"/>
                </a:lnTo>
                <a:lnTo>
                  <a:pt x="315" y="304"/>
                </a:lnTo>
                <a:lnTo>
                  <a:pt x="328" y="301"/>
                </a:lnTo>
                <a:lnTo>
                  <a:pt x="340" y="297"/>
                </a:lnTo>
                <a:lnTo>
                  <a:pt x="352" y="292"/>
                </a:lnTo>
                <a:lnTo>
                  <a:pt x="363" y="286"/>
                </a:lnTo>
                <a:lnTo>
                  <a:pt x="373" y="279"/>
                </a:lnTo>
                <a:lnTo>
                  <a:pt x="391" y="262"/>
                </a:lnTo>
                <a:lnTo>
                  <a:pt x="399" y="251"/>
                </a:lnTo>
                <a:lnTo>
                  <a:pt x="406" y="238"/>
                </a:lnTo>
                <a:lnTo>
                  <a:pt x="411" y="226"/>
                </a:lnTo>
                <a:lnTo>
                  <a:pt x="415" y="211"/>
                </a:lnTo>
                <a:lnTo>
                  <a:pt x="417" y="197"/>
                </a:lnTo>
                <a:lnTo>
                  <a:pt x="417" y="182"/>
                </a:lnTo>
                <a:lnTo>
                  <a:pt x="417" y="168"/>
                </a:lnTo>
                <a:lnTo>
                  <a:pt x="415" y="152"/>
                </a:lnTo>
                <a:lnTo>
                  <a:pt x="412" y="137"/>
                </a:lnTo>
                <a:lnTo>
                  <a:pt x="408" y="122"/>
                </a:lnTo>
                <a:lnTo>
                  <a:pt x="402" y="107"/>
                </a:lnTo>
                <a:lnTo>
                  <a:pt x="396" y="93"/>
                </a:lnTo>
                <a:lnTo>
                  <a:pt x="388" y="78"/>
                </a:lnTo>
                <a:lnTo>
                  <a:pt x="380" y="65"/>
                </a:lnTo>
                <a:lnTo>
                  <a:pt x="370" y="53"/>
                </a:lnTo>
                <a:lnTo>
                  <a:pt x="359" y="42"/>
                </a:lnTo>
                <a:lnTo>
                  <a:pt x="347" y="31"/>
                </a:lnTo>
                <a:lnTo>
                  <a:pt x="335" y="22"/>
                </a:lnTo>
                <a:lnTo>
                  <a:pt x="322" y="14"/>
                </a:lnTo>
                <a:lnTo>
                  <a:pt x="308" y="8"/>
                </a:lnTo>
                <a:lnTo>
                  <a:pt x="293" y="3"/>
                </a:lnTo>
                <a:lnTo>
                  <a:pt x="277" y="1"/>
                </a:lnTo>
                <a:lnTo>
                  <a:pt x="261" y="0"/>
                </a:lnTo>
                <a:lnTo>
                  <a:pt x="244" y="1"/>
                </a:lnTo>
                <a:lnTo>
                  <a:pt x="227" y="5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93285" name="Group 101"/>
          <p:cNvGrpSpPr>
            <a:grpSpLocks/>
          </p:cNvGrpSpPr>
          <p:nvPr/>
        </p:nvGrpSpPr>
        <p:grpSpPr bwMode="auto">
          <a:xfrm>
            <a:off x="6846888" y="2103438"/>
            <a:ext cx="533400" cy="427037"/>
            <a:chOff x="3950" y="1325"/>
            <a:chExt cx="336" cy="269"/>
          </a:xfrm>
        </p:grpSpPr>
        <p:sp>
          <p:nvSpPr>
            <p:cNvPr id="31062" name="Line 102"/>
            <p:cNvSpPr>
              <a:spLocks noChangeShapeType="1"/>
            </p:cNvSpPr>
            <p:nvPr/>
          </p:nvSpPr>
          <p:spPr bwMode="auto">
            <a:xfrm>
              <a:off x="4063" y="1373"/>
              <a:ext cx="3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63" name="Line 103"/>
            <p:cNvSpPr>
              <a:spLocks noChangeShapeType="1"/>
            </p:cNvSpPr>
            <p:nvPr/>
          </p:nvSpPr>
          <p:spPr bwMode="auto">
            <a:xfrm flipH="1">
              <a:off x="4266" y="1373"/>
              <a:ext cx="2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64" name="Rectangle 104"/>
            <p:cNvSpPr>
              <a:spLocks noChangeArrowheads="1"/>
            </p:cNvSpPr>
            <p:nvPr/>
          </p:nvSpPr>
          <p:spPr bwMode="auto">
            <a:xfrm>
              <a:off x="3950" y="1376"/>
              <a:ext cx="336" cy="218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1065" name="Line 105"/>
            <p:cNvSpPr>
              <a:spLocks noChangeShapeType="1"/>
            </p:cNvSpPr>
            <p:nvPr/>
          </p:nvSpPr>
          <p:spPr bwMode="auto">
            <a:xfrm>
              <a:off x="4120" y="1325"/>
              <a:ext cx="0" cy="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1066" name="Group 106"/>
            <p:cNvGrpSpPr>
              <a:grpSpLocks noChangeAspect="1"/>
            </p:cNvGrpSpPr>
            <p:nvPr/>
          </p:nvGrpSpPr>
          <p:grpSpPr bwMode="auto">
            <a:xfrm>
              <a:off x="4086" y="1407"/>
              <a:ext cx="63" cy="163"/>
              <a:chOff x="4830" y="391"/>
              <a:chExt cx="91" cy="236"/>
            </a:xfrm>
          </p:grpSpPr>
          <p:grpSp>
            <p:nvGrpSpPr>
              <p:cNvPr id="31067" name="Group 107"/>
              <p:cNvGrpSpPr>
                <a:grpSpLocks noChangeAspect="1"/>
              </p:cNvGrpSpPr>
              <p:nvPr/>
            </p:nvGrpSpPr>
            <p:grpSpPr bwMode="auto">
              <a:xfrm>
                <a:off x="4838" y="391"/>
                <a:ext cx="83" cy="236"/>
                <a:chOff x="4838" y="391"/>
                <a:chExt cx="83" cy="168"/>
              </a:xfrm>
            </p:grpSpPr>
            <p:sp>
              <p:nvSpPr>
                <p:cNvPr id="31071" name="Freeform 108"/>
                <p:cNvSpPr>
                  <a:spLocks noChangeAspect="1"/>
                </p:cNvSpPr>
                <p:nvPr/>
              </p:nvSpPr>
              <p:spPr bwMode="auto">
                <a:xfrm>
                  <a:off x="4858" y="527"/>
                  <a:ext cx="32" cy="32"/>
                </a:xfrm>
                <a:custGeom>
                  <a:avLst/>
                  <a:gdLst>
                    <a:gd name="T0" fmla="*/ 45 w 27"/>
                    <a:gd name="T1" fmla="*/ 24 h 25"/>
                    <a:gd name="T2" fmla="*/ 43 w 27"/>
                    <a:gd name="T3" fmla="*/ 15 h 25"/>
                    <a:gd name="T4" fmla="*/ 36 w 27"/>
                    <a:gd name="T5" fmla="*/ 6 h 25"/>
                    <a:gd name="T6" fmla="*/ 27 w 27"/>
                    <a:gd name="T7" fmla="*/ 0 h 25"/>
                    <a:gd name="T8" fmla="*/ 18 w 27"/>
                    <a:gd name="T9" fmla="*/ 0 h 25"/>
                    <a:gd name="T10" fmla="*/ 8 w 27"/>
                    <a:gd name="T11" fmla="*/ 6 h 25"/>
                    <a:gd name="T12" fmla="*/ 1 w 27"/>
                    <a:gd name="T13" fmla="*/ 15 h 25"/>
                    <a:gd name="T14" fmla="*/ 0 w 27"/>
                    <a:gd name="T15" fmla="*/ 24 h 25"/>
                    <a:gd name="T16" fmla="*/ 1 w 27"/>
                    <a:gd name="T17" fmla="*/ 37 h 25"/>
                    <a:gd name="T18" fmla="*/ 8 w 27"/>
                    <a:gd name="T19" fmla="*/ 47 h 25"/>
                    <a:gd name="T20" fmla="*/ 18 w 27"/>
                    <a:gd name="T21" fmla="*/ 52 h 25"/>
                    <a:gd name="T22" fmla="*/ 27 w 27"/>
                    <a:gd name="T23" fmla="*/ 52 h 25"/>
                    <a:gd name="T24" fmla="*/ 36 w 27"/>
                    <a:gd name="T25" fmla="*/ 47 h 25"/>
                    <a:gd name="T26" fmla="*/ 43 w 27"/>
                    <a:gd name="T27" fmla="*/ 37 h 25"/>
                    <a:gd name="T28" fmla="*/ 45 w 27"/>
                    <a:gd name="T29" fmla="*/ 24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7" h="25">
                      <a:moveTo>
                        <a:pt x="27" y="12"/>
                      </a:moveTo>
                      <a:lnTo>
                        <a:pt x="25" y="7"/>
                      </a:lnTo>
                      <a:lnTo>
                        <a:pt x="21" y="3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8"/>
                      </a:lnTo>
                      <a:lnTo>
                        <a:pt x="5" y="23"/>
                      </a:lnTo>
                      <a:lnTo>
                        <a:pt x="11" y="25"/>
                      </a:lnTo>
                      <a:lnTo>
                        <a:pt x="16" y="25"/>
                      </a:lnTo>
                      <a:lnTo>
                        <a:pt x="21" y="23"/>
                      </a:lnTo>
                      <a:lnTo>
                        <a:pt x="25" y="18"/>
                      </a:lnTo>
                      <a:lnTo>
                        <a:pt x="27" y="12"/>
                      </a:ln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072" name="Line 1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75" y="391"/>
                  <a:ext cx="1" cy="136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073" name="Freeform 110"/>
                <p:cNvSpPr>
                  <a:spLocks noChangeAspect="1"/>
                </p:cNvSpPr>
                <p:nvPr/>
              </p:nvSpPr>
              <p:spPr bwMode="auto">
                <a:xfrm>
                  <a:off x="4838" y="391"/>
                  <a:ext cx="83" cy="43"/>
                </a:xfrm>
                <a:custGeom>
                  <a:avLst/>
                  <a:gdLst>
                    <a:gd name="T0" fmla="*/ 120 w 69"/>
                    <a:gd name="T1" fmla="*/ 73 h 33"/>
                    <a:gd name="T2" fmla="*/ 59 w 69"/>
                    <a:gd name="T3" fmla="*/ 0 h 33"/>
                    <a:gd name="T4" fmla="*/ 0 w 69"/>
                    <a:gd name="T5" fmla="*/ 73 h 3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9" h="33">
                      <a:moveTo>
                        <a:pt x="69" y="33"/>
                      </a:moveTo>
                      <a:lnTo>
                        <a:pt x="34" y="0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068" name="Group 111"/>
              <p:cNvGrpSpPr>
                <a:grpSpLocks noChangeAspect="1"/>
              </p:cNvGrpSpPr>
              <p:nvPr/>
            </p:nvGrpSpPr>
            <p:grpSpPr bwMode="auto">
              <a:xfrm>
                <a:off x="4830" y="480"/>
                <a:ext cx="91" cy="47"/>
                <a:chOff x="4785" y="164"/>
                <a:chExt cx="91" cy="47"/>
              </a:xfrm>
            </p:grpSpPr>
            <p:sp>
              <p:nvSpPr>
                <p:cNvPr id="31069" name="Line 112"/>
                <p:cNvSpPr>
                  <a:spLocks noChangeAspect="1" noChangeShapeType="1"/>
                </p:cNvSpPr>
                <p:nvPr/>
              </p:nvSpPr>
              <p:spPr bwMode="auto">
                <a:xfrm>
                  <a:off x="4785" y="164"/>
                  <a:ext cx="91" cy="1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070" name="Line 113"/>
                <p:cNvSpPr>
                  <a:spLocks noChangeAspect="1" noChangeShapeType="1"/>
                </p:cNvSpPr>
                <p:nvPr/>
              </p:nvSpPr>
              <p:spPr bwMode="auto">
                <a:xfrm>
                  <a:off x="4785" y="210"/>
                  <a:ext cx="91" cy="1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30798" name="Line 114"/>
          <p:cNvSpPr>
            <a:spLocks noChangeShapeType="1"/>
          </p:cNvSpPr>
          <p:nvPr/>
        </p:nvSpPr>
        <p:spPr bwMode="auto">
          <a:xfrm>
            <a:off x="7343775" y="523875"/>
            <a:ext cx="4763" cy="1588"/>
          </a:xfrm>
          <a:prstGeom prst="line">
            <a:avLst/>
          </a:prstGeom>
          <a:noFill/>
          <a:ln w="301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93299" name="Group 115"/>
          <p:cNvGrpSpPr>
            <a:grpSpLocks noChangeAspect="1"/>
          </p:cNvGrpSpPr>
          <p:nvPr/>
        </p:nvGrpSpPr>
        <p:grpSpPr bwMode="auto">
          <a:xfrm rot="-6456631">
            <a:off x="4298950" y="4689476"/>
            <a:ext cx="403225" cy="323850"/>
            <a:chOff x="423" y="378"/>
            <a:chExt cx="169" cy="136"/>
          </a:xfrm>
        </p:grpSpPr>
        <p:sp>
          <p:nvSpPr>
            <p:cNvPr id="31051" name="Freeform 116"/>
            <p:cNvSpPr>
              <a:spLocks noChangeAspect="1"/>
            </p:cNvSpPr>
            <p:nvPr/>
          </p:nvSpPr>
          <p:spPr bwMode="auto">
            <a:xfrm>
              <a:off x="442" y="378"/>
              <a:ext cx="30" cy="136"/>
            </a:xfrm>
            <a:custGeom>
              <a:avLst/>
              <a:gdLst>
                <a:gd name="T0" fmla="*/ 0 w 1532"/>
                <a:gd name="T1" fmla="*/ 0 h 7029"/>
                <a:gd name="T2" fmla="*/ 0 w 1532"/>
                <a:gd name="T3" fmla="*/ 0 h 7029"/>
                <a:gd name="T4" fmla="*/ 0 w 1532"/>
                <a:gd name="T5" fmla="*/ 0 h 7029"/>
                <a:gd name="T6" fmla="*/ 0 w 1532"/>
                <a:gd name="T7" fmla="*/ 0 h 7029"/>
                <a:gd name="T8" fmla="*/ 0 w 1532"/>
                <a:gd name="T9" fmla="*/ 0 h 7029"/>
                <a:gd name="T10" fmla="*/ 0 w 1532"/>
                <a:gd name="T11" fmla="*/ 0 h 7029"/>
                <a:gd name="T12" fmla="*/ 0 w 1532"/>
                <a:gd name="T13" fmla="*/ 0 h 7029"/>
                <a:gd name="T14" fmla="*/ 0 w 1532"/>
                <a:gd name="T15" fmla="*/ 0 h 7029"/>
                <a:gd name="T16" fmla="*/ 0 w 1532"/>
                <a:gd name="T17" fmla="*/ 0 h 7029"/>
                <a:gd name="T18" fmla="*/ 0 w 1532"/>
                <a:gd name="T19" fmla="*/ 0 h 7029"/>
                <a:gd name="T20" fmla="*/ 0 w 1532"/>
                <a:gd name="T21" fmla="*/ 0 h 7029"/>
                <a:gd name="T22" fmla="*/ 0 w 1532"/>
                <a:gd name="T23" fmla="*/ 0 h 7029"/>
                <a:gd name="T24" fmla="*/ 0 w 1532"/>
                <a:gd name="T25" fmla="*/ 0 h 7029"/>
                <a:gd name="T26" fmla="*/ 0 w 1532"/>
                <a:gd name="T27" fmla="*/ 0 h 7029"/>
                <a:gd name="T28" fmla="*/ 0 w 1532"/>
                <a:gd name="T29" fmla="*/ 0 h 7029"/>
                <a:gd name="T30" fmla="*/ 0 w 1532"/>
                <a:gd name="T31" fmla="*/ 0 h 7029"/>
                <a:gd name="T32" fmla="*/ 0 w 1532"/>
                <a:gd name="T33" fmla="*/ 0 h 7029"/>
                <a:gd name="T34" fmla="*/ 0 w 1532"/>
                <a:gd name="T35" fmla="*/ 0 h 70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32" h="7029">
                  <a:moveTo>
                    <a:pt x="0" y="7029"/>
                  </a:moveTo>
                  <a:lnTo>
                    <a:pt x="358" y="6659"/>
                  </a:lnTo>
                  <a:lnTo>
                    <a:pt x="669" y="6261"/>
                  </a:lnTo>
                  <a:lnTo>
                    <a:pt x="931" y="5840"/>
                  </a:lnTo>
                  <a:lnTo>
                    <a:pt x="1148" y="5398"/>
                  </a:lnTo>
                  <a:lnTo>
                    <a:pt x="1315" y="4943"/>
                  </a:lnTo>
                  <a:lnTo>
                    <a:pt x="1435" y="4474"/>
                  </a:lnTo>
                  <a:lnTo>
                    <a:pt x="1507" y="3998"/>
                  </a:lnTo>
                  <a:lnTo>
                    <a:pt x="1532" y="3515"/>
                  </a:lnTo>
                  <a:lnTo>
                    <a:pt x="1528" y="3276"/>
                  </a:lnTo>
                  <a:lnTo>
                    <a:pt x="1509" y="3036"/>
                  </a:lnTo>
                  <a:lnTo>
                    <a:pt x="1438" y="2560"/>
                  </a:lnTo>
                  <a:lnTo>
                    <a:pt x="1319" y="2092"/>
                  </a:lnTo>
                  <a:lnTo>
                    <a:pt x="1151" y="1633"/>
                  </a:lnTo>
                  <a:lnTo>
                    <a:pt x="937" y="1194"/>
                  </a:lnTo>
                  <a:lnTo>
                    <a:pt x="672" y="771"/>
                  </a:lnTo>
                  <a:lnTo>
                    <a:pt x="361" y="37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52" name="Line 117"/>
            <p:cNvSpPr>
              <a:spLocks noChangeAspect="1" noChangeShapeType="1"/>
            </p:cNvSpPr>
            <p:nvPr/>
          </p:nvSpPr>
          <p:spPr bwMode="auto">
            <a:xfrm>
              <a:off x="472" y="445"/>
              <a:ext cx="11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53" name="Line 118"/>
            <p:cNvSpPr>
              <a:spLocks noChangeAspect="1" noChangeShapeType="1"/>
            </p:cNvSpPr>
            <p:nvPr/>
          </p:nvSpPr>
          <p:spPr bwMode="auto">
            <a:xfrm flipH="1">
              <a:off x="436" y="468"/>
              <a:ext cx="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54" name="Line 119"/>
            <p:cNvSpPr>
              <a:spLocks noChangeAspect="1" noChangeShapeType="1"/>
            </p:cNvSpPr>
            <p:nvPr/>
          </p:nvSpPr>
          <p:spPr bwMode="auto">
            <a:xfrm flipH="1">
              <a:off x="438" y="453"/>
              <a:ext cx="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55" name="Line 120"/>
            <p:cNvSpPr>
              <a:spLocks noChangeAspect="1" noChangeShapeType="1"/>
            </p:cNvSpPr>
            <p:nvPr/>
          </p:nvSpPr>
          <p:spPr bwMode="auto">
            <a:xfrm flipH="1">
              <a:off x="431" y="483"/>
              <a:ext cx="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56" name="Line 121"/>
            <p:cNvSpPr>
              <a:spLocks noChangeAspect="1" noChangeShapeType="1"/>
            </p:cNvSpPr>
            <p:nvPr/>
          </p:nvSpPr>
          <p:spPr bwMode="auto">
            <a:xfrm flipH="1">
              <a:off x="423" y="498"/>
              <a:ext cx="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57" name="Line 122"/>
            <p:cNvSpPr>
              <a:spLocks noChangeAspect="1" noChangeShapeType="1"/>
            </p:cNvSpPr>
            <p:nvPr/>
          </p:nvSpPr>
          <p:spPr bwMode="auto">
            <a:xfrm flipH="1">
              <a:off x="437" y="423"/>
              <a:ext cx="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58" name="Line 123"/>
            <p:cNvSpPr>
              <a:spLocks noChangeAspect="1" noChangeShapeType="1"/>
            </p:cNvSpPr>
            <p:nvPr/>
          </p:nvSpPr>
          <p:spPr bwMode="auto">
            <a:xfrm flipH="1">
              <a:off x="438" y="438"/>
              <a:ext cx="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59" name="Line 124"/>
            <p:cNvSpPr>
              <a:spLocks noChangeAspect="1" noChangeShapeType="1"/>
            </p:cNvSpPr>
            <p:nvPr/>
          </p:nvSpPr>
          <p:spPr bwMode="auto">
            <a:xfrm flipH="1">
              <a:off x="431" y="408"/>
              <a:ext cx="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60" name="Line 125"/>
            <p:cNvSpPr>
              <a:spLocks noChangeAspect="1" noChangeShapeType="1"/>
            </p:cNvSpPr>
            <p:nvPr/>
          </p:nvSpPr>
          <p:spPr bwMode="auto">
            <a:xfrm flipH="1">
              <a:off x="423" y="393"/>
              <a:ext cx="3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61" name="Freeform 126"/>
            <p:cNvSpPr>
              <a:spLocks noChangeAspect="1"/>
            </p:cNvSpPr>
            <p:nvPr/>
          </p:nvSpPr>
          <p:spPr bwMode="auto">
            <a:xfrm>
              <a:off x="577" y="431"/>
              <a:ext cx="15" cy="28"/>
            </a:xfrm>
            <a:custGeom>
              <a:avLst/>
              <a:gdLst>
                <a:gd name="T0" fmla="*/ 0 w 725"/>
                <a:gd name="T1" fmla="*/ 0 h 1445"/>
                <a:gd name="T2" fmla="*/ 0 w 725"/>
                <a:gd name="T3" fmla="*/ 0 h 1445"/>
                <a:gd name="T4" fmla="*/ 0 w 725"/>
                <a:gd name="T5" fmla="*/ 0 h 14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5" h="1445">
                  <a:moveTo>
                    <a:pt x="0" y="0"/>
                  </a:moveTo>
                  <a:lnTo>
                    <a:pt x="725" y="722"/>
                  </a:lnTo>
                  <a:lnTo>
                    <a:pt x="0" y="144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0800" name="Group 138"/>
          <p:cNvGrpSpPr>
            <a:grpSpLocks/>
          </p:cNvGrpSpPr>
          <p:nvPr/>
        </p:nvGrpSpPr>
        <p:grpSpPr bwMode="auto">
          <a:xfrm rot="-5400000">
            <a:off x="8328026" y="3933825"/>
            <a:ext cx="57150" cy="79375"/>
            <a:chOff x="4183" y="3647"/>
            <a:chExt cx="36" cy="50"/>
          </a:xfrm>
        </p:grpSpPr>
        <p:sp>
          <p:nvSpPr>
            <p:cNvPr id="31049" name="Line 139"/>
            <p:cNvSpPr>
              <a:spLocks noChangeShapeType="1"/>
            </p:cNvSpPr>
            <p:nvPr/>
          </p:nvSpPr>
          <p:spPr bwMode="auto">
            <a:xfrm>
              <a:off x="4218" y="3647"/>
              <a:ext cx="1" cy="50"/>
            </a:xfrm>
            <a:prstGeom prst="line">
              <a:avLst/>
            </a:prstGeom>
            <a:noFill/>
            <a:ln w="206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50" name="Line 140"/>
            <p:cNvSpPr>
              <a:spLocks noChangeShapeType="1"/>
            </p:cNvSpPr>
            <p:nvPr/>
          </p:nvSpPr>
          <p:spPr bwMode="auto">
            <a:xfrm>
              <a:off x="4183" y="3647"/>
              <a:ext cx="1" cy="50"/>
            </a:xfrm>
            <a:prstGeom prst="line">
              <a:avLst/>
            </a:prstGeom>
            <a:noFill/>
            <a:ln w="206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3331" name="Freeform 147"/>
          <p:cNvSpPr>
            <a:spLocks/>
          </p:cNvSpPr>
          <p:nvPr/>
        </p:nvSpPr>
        <p:spPr bwMode="auto">
          <a:xfrm>
            <a:off x="4921250" y="2636838"/>
            <a:ext cx="1379538" cy="1104900"/>
          </a:xfrm>
          <a:custGeom>
            <a:avLst/>
            <a:gdLst>
              <a:gd name="T0" fmla="*/ 2147483646 w 869"/>
              <a:gd name="T1" fmla="*/ 2147483646 h 696"/>
              <a:gd name="T2" fmla="*/ 2147483646 w 869"/>
              <a:gd name="T3" fmla="*/ 2147483646 h 696"/>
              <a:gd name="T4" fmla="*/ 2147483646 w 869"/>
              <a:gd name="T5" fmla="*/ 2147483646 h 696"/>
              <a:gd name="T6" fmla="*/ 2147483646 w 869"/>
              <a:gd name="T7" fmla="*/ 2147483646 h 696"/>
              <a:gd name="T8" fmla="*/ 2147483646 w 869"/>
              <a:gd name="T9" fmla="*/ 2147483646 h 696"/>
              <a:gd name="T10" fmla="*/ 2147483646 w 869"/>
              <a:gd name="T11" fmla="*/ 2147483646 h 696"/>
              <a:gd name="T12" fmla="*/ 2147483646 w 869"/>
              <a:gd name="T13" fmla="*/ 2147483646 h 696"/>
              <a:gd name="T14" fmla="*/ 2147483646 w 869"/>
              <a:gd name="T15" fmla="*/ 2147483646 h 6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9" h="696">
                <a:moveTo>
                  <a:pt x="710" y="61"/>
                </a:moveTo>
                <a:cubicBezTo>
                  <a:pt x="619" y="23"/>
                  <a:pt x="408" y="0"/>
                  <a:pt x="302" y="15"/>
                </a:cubicBezTo>
                <a:cubicBezTo>
                  <a:pt x="196" y="30"/>
                  <a:pt x="120" y="75"/>
                  <a:pt x="75" y="151"/>
                </a:cubicBezTo>
                <a:cubicBezTo>
                  <a:pt x="30" y="227"/>
                  <a:pt x="0" y="378"/>
                  <a:pt x="30" y="469"/>
                </a:cubicBezTo>
                <a:cubicBezTo>
                  <a:pt x="60" y="560"/>
                  <a:pt x="166" y="696"/>
                  <a:pt x="257" y="696"/>
                </a:cubicBezTo>
                <a:cubicBezTo>
                  <a:pt x="348" y="696"/>
                  <a:pt x="476" y="545"/>
                  <a:pt x="574" y="469"/>
                </a:cubicBezTo>
                <a:cubicBezTo>
                  <a:pt x="672" y="393"/>
                  <a:pt x="823" y="310"/>
                  <a:pt x="846" y="242"/>
                </a:cubicBezTo>
                <a:cubicBezTo>
                  <a:pt x="869" y="174"/>
                  <a:pt x="801" y="99"/>
                  <a:pt x="710" y="61"/>
                </a:cubicBezTo>
                <a:close/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332" name="Freeform 148"/>
          <p:cNvSpPr>
            <a:spLocks/>
          </p:cNvSpPr>
          <p:nvPr/>
        </p:nvSpPr>
        <p:spPr bwMode="auto">
          <a:xfrm>
            <a:off x="5794375" y="3500438"/>
            <a:ext cx="1225550" cy="901700"/>
          </a:xfrm>
          <a:custGeom>
            <a:avLst/>
            <a:gdLst>
              <a:gd name="T0" fmla="*/ 2147483646 w 636"/>
              <a:gd name="T1" fmla="*/ 2147483646 h 568"/>
              <a:gd name="T2" fmla="*/ 2147483646 w 636"/>
              <a:gd name="T3" fmla="*/ 2147483646 h 568"/>
              <a:gd name="T4" fmla="*/ 2147483646 w 636"/>
              <a:gd name="T5" fmla="*/ 2147483646 h 568"/>
              <a:gd name="T6" fmla="*/ 2147483646 w 636"/>
              <a:gd name="T7" fmla="*/ 2147483646 h 568"/>
              <a:gd name="T8" fmla="*/ 2147483646 w 636"/>
              <a:gd name="T9" fmla="*/ 2147483646 h 568"/>
              <a:gd name="T10" fmla="*/ 2147483646 w 636"/>
              <a:gd name="T11" fmla="*/ 2147483646 h 568"/>
              <a:gd name="T12" fmla="*/ 2147483646 w 636"/>
              <a:gd name="T13" fmla="*/ 2147483646 h 5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6" h="568">
                <a:moveTo>
                  <a:pt x="296" y="23"/>
                </a:moveTo>
                <a:cubicBezTo>
                  <a:pt x="220" y="46"/>
                  <a:pt x="46" y="76"/>
                  <a:pt x="23" y="159"/>
                </a:cubicBezTo>
                <a:cubicBezTo>
                  <a:pt x="0" y="242"/>
                  <a:pt x="68" y="476"/>
                  <a:pt x="159" y="522"/>
                </a:cubicBezTo>
                <a:cubicBezTo>
                  <a:pt x="250" y="568"/>
                  <a:pt x="500" y="492"/>
                  <a:pt x="568" y="432"/>
                </a:cubicBezTo>
                <a:cubicBezTo>
                  <a:pt x="636" y="372"/>
                  <a:pt x="583" y="227"/>
                  <a:pt x="568" y="159"/>
                </a:cubicBezTo>
                <a:cubicBezTo>
                  <a:pt x="553" y="91"/>
                  <a:pt x="522" y="46"/>
                  <a:pt x="477" y="23"/>
                </a:cubicBezTo>
                <a:cubicBezTo>
                  <a:pt x="432" y="0"/>
                  <a:pt x="372" y="0"/>
                  <a:pt x="296" y="23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93363" name="Group 179"/>
          <p:cNvGrpSpPr>
            <a:grpSpLocks/>
          </p:cNvGrpSpPr>
          <p:nvPr/>
        </p:nvGrpSpPr>
        <p:grpSpPr bwMode="auto">
          <a:xfrm>
            <a:off x="611188" y="3505200"/>
            <a:ext cx="1038225" cy="1219200"/>
            <a:chOff x="385" y="2208"/>
            <a:chExt cx="654" cy="768"/>
          </a:xfrm>
        </p:grpSpPr>
        <p:grpSp>
          <p:nvGrpSpPr>
            <p:cNvPr id="31033" name="Group 180"/>
            <p:cNvGrpSpPr>
              <a:grpSpLocks/>
            </p:cNvGrpSpPr>
            <p:nvPr/>
          </p:nvGrpSpPr>
          <p:grpSpPr bwMode="auto">
            <a:xfrm>
              <a:off x="703" y="2341"/>
              <a:ext cx="336" cy="268"/>
              <a:chOff x="730" y="2164"/>
              <a:chExt cx="336" cy="268"/>
            </a:xfrm>
          </p:grpSpPr>
          <p:sp>
            <p:nvSpPr>
              <p:cNvPr id="31041" name="Rectangle 181"/>
              <p:cNvSpPr>
                <a:spLocks noChangeArrowheads="1"/>
              </p:cNvSpPr>
              <p:nvPr/>
            </p:nvSpPr>
            <p:spPr bwMode="auto">
              <a:xfrm>
                <a:off x="730" y="2214"/>
                <a:ext cx="336" cy="218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1042" name="Line 182"/>
              <p:cNvSpPr>
                <a:spLocks noChangeShapeType="1"/>
              </p:cNvSpPr>
              <p:nvPr/>
            </p:nvSpPr>
            <p:spPr bwMode="auto">
              <a:xfrm>
                <a:off x="798" y="2279"/>
                <a:ext cx="20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43" name="Line 183"/>
              <p:cNvSpPr>
                <a:spLocks noChangeShapeType="1"/>
              </p:cNvSpPr>
              <p:nvPr/>
            </p:nvSpPr>
            <p:spPr bwMode="auto">
              <a:xfrm>
                <a:off x="798" y="2366"/>
                <a:ext cx="20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44" name="Freeform 184"/>
              <p:cNvSpPr>
                <a:spLocks/>
              </p:cNvSpPr>
              <p:nvPr/>
            </p:nvSpPr>
            <p:spPr bwMode="auto">
              <a:xfrm>
                <a:off x="746" y="2279"/>
                <a:ext cx="52" cy="87"/>
              </a:xfrm>
              <a:custGeom>
                <a:avLst/>
                <a:gdLst>
                  <a:gd name="T0" fmla="*/ 52 w 52"/>
                  <a:gd name="T1" fmla="*/ 0 h 87"/>
                  <a:gd name="T2" fmla="*/ 42 w 52"/>
                  <a:gd name="T3" fmla="*/ 0 h 87"/>
                  <a:gd name="T4" fmla="*/ 33 w 52"/>
                  <a:gd name="T5" fmla="*/ 3 h 87"/>
                  <a:gd name="T6" fmla="*/ 25 w 52"/>
                  <a:gd name="T7" fmla="*/ 5 h 87"/>
                  <a:gd name="T8" fmla="*/ 19 w 52"/>
                  <a:gd name="T9" fmla="*/ 9 h 87"/>
                  <a:gd name="T10" fmla="*/ 13 w 52"/>
                  <a:gd name="T11" fmla="*/ 12 h 87"/>
                  <a:gd name="T12" fmla="*/ 9 w 52"/>
                  <a:gd name="T13" fmla="*/ 17 h 87"/>
                  <a:gd name="T14" fmla="*/ 5 w 52"/>
                  <a:gd name="T15" fmla="*/ 23 h 87"/>
                  <a:gd name="T16" fmla="*/ 2 w 52"/>
                  <a:gd name="T17" fmla="*/ 28 h 87"/>
                  <a:gd name="T18" fmla="*/ 0 w 52"/>
                  <a:gd name="T19" fmla="*/ 34 h 87"/>
                  <a:gd name="T20" fmla="*/ 0 w 52"/>
                  <a:gd name="T21" fmla="*/ 47 h 87"/>
                  <a:gd name="T22" fmla="*/ 1 w 52"/>
                  <a:gd name="T23" fmla="*/ 54 h 87"/>
                  <a:gd name="T24" fmla="*/ 3 w 52"/>
                  <a:gd name="T25" fmla="*/ 61 h 87"/>
                  <a:gd name="T26" fmla="*/ 7 w 52"/>
                  <a:gd name="T27" fmla="*/ 66 h 87"/>
                  <a:gd name="T28" fmla="*/ 12 w 52"/>
                  <a:gd name="T29" fmla="*/ 72 h 87"/>
                  <a:gd name="T30" fmla="*/ 18 w 52"/>
                  <a:gd name="T31" fmla="*/ 77 h 87"/>
                  <a:gd name="T32" fmla="*/ 25 w 52"/>
                  <a:gd name="T33" fmla="*/ 81 h 87"/>
                  <a:gd name="T34" fmla="*/ 33 w 52"/>
                  <a:gd name="T35" fmla="*/ 84 h 87"/>
                  <a:gd name="T36" fmla="*/ 42 w 52"/>
                  <a:gd name="T37" fmla="*/ 86 h 87"/>
                  <a:gd name="T38" fmla="*/ 52 w 52"/>
                  <a:gd name="T39" fmla="*/ 87 h 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87">
                    <a:moveTo>
                      <a:pt x="52" y="0"/>
                    </a:moveTo>
                    <a:lnTo>
                      <a:pt x="42" y="0"/>
                    </a:lnTo>
                    <a:lnTo>
                      <a:pt x="33" y="3"/>
                    </a:lnTo>
                    <a:lnTo>
                      <a:pt x="25" y="5"/>
                    </a:lnTo>
                    <a:lnTo>
                      <a:pt x="19" y="9"/>
                    </a:lnTo>
                    <a:lnTo>
                      <a:pt x="13" y="12"/>
                    </a:lnTo>
                    <a:lnTo>
                      <a:pt x="9" y="17"/>
                    </a:lnTo>
                    <a:lnTo>
                      <a:pt x="5" y="23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0" y="47"/>
                    </a:lnTo>
                    <a:lnTo>
                      <a:pt x="1" y="54"/>
                    </a:lnTo>
                    <a:lnTo>
                      <a:pt x="3" y="61"/>
                    </a:lnTo>
                    <a:lnTo>
                      <a:pt x="7" y="66"/>
                    </a:lnTo>
                    <a:lnTo>
                      <a:pt x="12" y="72"/>
                    </a:lnTo>
                    <a:lnTo>
                      <a:pt x="18" y="77"/>
                    </a:lnTo>
                    <a:lnTo>
                      <a:pt x="25" y="81"/>
                    </a:lnTo>
                    <a:lnTo>
                      <a:pt x="33" y="84"/>
                    </a:lnTo>
                    <a:lnTo>
                      <a:pt x="42" y="86"/>
                    </a:lnTo>
                    <a:lnTo>
                      <a:pt x="52" y="87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45" name="Freeform 185"/>
              <p:cNvSpPr>
                <a:spLocks/>
              </p:cNvSpPr>
              <p:nvPr/>
            </p:nvSpPr>
            <p:spPr bwMode="auto">
              <a:xfrm>
                <a:off x="999" y="2279"/>
                <a:ext cx="52" cy="87"/>
              </a:xfrm>
              <a:custGeom>
                <a:avLst/>
                <a:gdLst>
                  <a:gd name="T0" fmla="*/ 0 w 52"/>
                  <a:gd name="T1" fmla="*/ 0 h 87"/>
                  <a:gd name="T2" fmla="*/ 9 w 52"/>
                  <a:gd name="T3" fmla="*/ 0 h 87"/>
                  <a:gd name="T4" fmla="*/ 18 w 52"/>
                  <a:gd name="T5" fmla="*/ 3 h 87"/>
                  <a:gd name="T6" fmla="*/ 26 w 52"/>
                  <a:gd name="T7" fmla="*/ 5 h 87"/>
                  <a:gd name="T8" fmla="*/ 33 w 52"/>
                  <a:gd name="T9" fmla="*/ 9 h 87"/>
                  <a:gd name="T10" fmla="*/ 39 w 52"/>
                  <a:gd name="T11" fmla="*/ 12 h 87"/>
                  <a:gd name="T12" fmla="*/ 43 w 52"/>
                  <a:gd name="T13" fmla="*/ 17 h 87"/>
                  <a:gd name="T14" fmla="*/ 47 w 52"/>
                  <a:gd name="T15" fmla="*/ 23 h 87"/>
                  <a:gd name="T16" fmla="*/ 50 w 52"/>
                  <a:gd name="T17" fmla="*/ 28 h 87"/>
                  <a:gd name="T18" fmla="*/ 52 w 52"/>
                  <a:gd name="T19" fmla="*/ 34 h 87"/>
                  <a:gd name="T20" fmla="*/ 52 w 52"/>
                  <a:gd name="T21" fmla="*/ 47 h 87"/>
                  <a:gd name="T22" fmla="*/ 50 w 52"/>
                  <a:gd name="T23" fmla="*/ 54 h 87"/>
                  <a:gd name="T24" fmla="*/ 48 w 52"/>
                  <a:gd name="T25" fmla="*/ 61 h 87"/>
                  <a:gd name="T26" fmla="*/ 44 w 52"/>
                  <a:gd name="T27" fmla="*/ 66 h 87"/>
                  <a:gd name="T28" fmla="*/ 39 w 52"/>
                  <a:gd name="T29" fmla="*/ 72 h 87"/>
                  <a:gd name="T30" fmla="*/ 34 w 52"/>
                  <a:gd name="T31" fmla="*/ 77 h 87"/>
                  <a:gd name="T32" fmla="*/ 26 w 52"/>
                  <a:gd name="T33" fmla="*/ 81 h 87"/>
                  <a:gd name="T34" fmla="*/ 18 w 52"/>
                  <a:gd name="T35" fmla="*/ 84 h 87"/>
                  <a:gd name="T36" fmla="*/ 9 w 52"/>
                  <a:gd name="T37" fmla="*/ 86 h 87"/>
                  <a:gd name="T38" fmla="*/ 0 w 52"/>
                  <a:gd name="T39" fmla="*/ 87 h 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87">
                    <a:moveTo>
                      <a:pt x="0" y="0"/>
                    </a:moveTo>
                    <a:lnTo>
                      <a:pt x="9" y="0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3" y="9"/>
                    </a:lnTo>
                    <a:lnTo>
                      <a:pt x="39" y="12"/>
                    </a:lnTo>
                    <a:lnTo>
                      <a:pt x="43" y="17"/>
                    </a:lnTo>
                    <a:lnTo>
                      <a:pt x="47" y="23"/>
                    </a:lnTo>
                    <a:lnTo>
                      <a:pt x="50" y="28"/>
                    </a:lnTo>
                    <a:lnTo>
                      <a:pt x="52" y="34"/>
                    </a:lnTo>
                    <a:lnTo>
                      <a:pt x="52" y="47"/>
                    </a:lnTo>
                    <a:lnTo>
                      <a:pt x="50" y="54"/>
                    </a:lnTo>
                    <a:lnTo>
                      <a:pt x="48" y="61"/>
                    </a:lnTo>
                    <a:lnTo>
                      <a:pt x="44" y="66"/>
                    </a:lnTo>
                    <a:lnTo>
                      <a:pt x="39" y="72"/>
                    </a:lnTo>
                    <a:lnTo>
                      <a:pt x="34" y="77"/>
                    </a:lnTo>
                    <a:lnTo>
                      <a:pt x="26" y="81"/>
                    </a:lnTo>
                    <a:lnTo>
                      <a:pt x="18" y="84"/>
                    </a:lnTo>
                    <a:lnTo>
                      <a:pt x="9" y="86"/>
                    </a:lnTo>
                    <a:lnTo>
                      <a:pt x="0" y="87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46" name="Line 186"/>
              <p:cNvSpPr>
                <a:spLocks noChangeShapeType="1"/>
              </p:cNvSpPr>
              <p:nvPr/>
            </p:nvSpPr>
            <p:spPr bwMode="auto">
              <a:xfrm flipV="1">
                <a:off x="730" y="2214"/>
                <a:ext cx="336" cy="21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47" name="Line 187"/>
              <p:cNvSpPr>
                <a:spLocks noChangeShapeType="1"/>
              </p:cNvSpPr>
              <p:nvPr/>
            </p:nvSpPr>
            <p:spPr bwMode="auto">
              <a:xfrm>
                <a:off x="730" y="2214"/>
                <a:ext cx="336" cy="21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48" name="Line 188"/>
              <p:cNvSpPr>
                <a:spLocks noChangeShapeType="1"/>
              </p:cNvSpPr>
              <p:nvPr/>
            </p:nvSpPr>
            <p:spPr bwMode="auto">
              <a:xfrm>
                <a:off x="898" y="2164"/>
                <a:ext cx="1" cy="5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034" name="Group 189"/>
            <p:cNvGrpSpPr>
              <a:grpSpLocks noChangeAspect="1"/>
            </p:cNvGrpSpPr>
            <p:nvPr/>
          </p:nvGrpSpPr>
          <p:grpSpPr bwMode="auto">
            <a:xfrm rot="-5400000">
              <a:off x="298" y="2295"/>
              <a:ext cx="768" cy="594"/>
              <a:chOff x="0" y="0"/>
              <a:chExt cx="1920" cy="1485"/>
            </a:xfrm>
          </p:grpSpPr>
          <p:sp>
            <p:nvSpPr>
              <p:cNvPr id="31035" name="AutoShape 19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920" cy="1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1036" name="Freeform 191"/>
              <p:cNvSpPr>
                <a:spLocks/>
              </p:cNvSpPr>
              <p:nvPr/>
            </p:nvSpPr>
            <p:spPr bwMode="auto">
              <a:xfrm>
                <a:off x="111" y="583"/>
                <a:ext cx="315" cy="128"/>
              </a:xfrm>
              <a:custGeom>
                <a:avLst/>
                <a:gdLst>
                  <a:gd name="T0" fmla="*/ 9 w 1889"/>
                  <a:gd name="T1" fmla="*/ 3 h 770"/>
                  <a:gd name="T2" fmla="*/ 9 w 1889"/>
                  <a:gd name="T3" fmla="*/ 3 h 770"/>
                  <a:gd name="T4" fmla="*/ 8 w 1889"/>
                  <a:gd name="T5" fmla="*/ 2 h 770"/>
                  <a:gd name="T6" fmla="*/ 8 w 1889"/>
                  <a:gd name="T7" fmla="*/ 1 h 770"/>
                  <a:gd name="T8" fmla="*/ 7 w 1889"/>
                  <a:gd name="T9" fmla="*/ 1 h 770"/>
                  <a:gd name="T10" fmla="*/ 6 w 1889"/>
                  <a:gd name="T11" fmla="*/ 0 h 770"/>
                  <a:gd name="T12" fmla="*/ 4 w 1889"/>
                  <a:gd name="T13" fmla="*/ 0 h 770"/>
                  <a:gd name="T14" fmla="*/ 4 w 1889"/>
                  <a:gd name="T15" fmla="*/ 0 h 770"/>
                  <a:gd name="T16" fmla="*/ 4 w 1889"/>
                  <a:gd name="T17" fmla="*/ 0 h 770"/>
                  <a:gd name="T18" fmla="*/ 3 w 1889"/>
                  <a:gd name="T19" fmla="*/ 0 h 770"/>
                  <a:gd name="T20" fmla="*/ 2 w 1889"/>
                  <a:gd name="T21" fmla="*/ 1 h 770"/>
                  <a:gd name="T22" fmla="*/ 1 w 1889"/>
                  <a:gd name="T23" fmla="*/ 1 h 770"/>
                  <a:gd name="T24" fmla="*/ 1 w 1889"/>
                  <a:gd name="T25" fmla="*/ 2 h 770"/>
                  <a:gd name="T26" fmla="*/ 0 w 1889"/>
                  <a:gd name="T27" fmla="*/ 3 h 770"/>
                  <a:gd name="T28" fmla="*/ 0 w 1889"/>
                  <a:gd name="T29" fmla="*/ 3 h 7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89" h="770">
                    <a:moveTo>
                      <a:pt x="1889" y="770"/>
                    </a:moveTo>
                    <a:lnTo>
                      <a:pt x="1837" y="591"/>
                    </a:lnTo>
                    <a:lnTo>
                      <a:pt x="1758" y="435"/>
                    </a:lnTo>
                    <a:lnTo>
                      <a:pt x="1657" y="303"/>
                    </a:lnTo>
                    <a:lnTo>
                      <a:pt x="1536" y="194"/>
                    </a:lnTo>
                    <a:lnTo>
                      <a:pt x="1257" y="49"/>
                    </a:lnTo>
                    <a:lnTo>
                      <a:pt x="946" y="0"/>
                    </a:lnTo>
                    <a:lnTo>
                      <a:pt x="868" y="1"/>
                    </a:lnTo>
                    <a:lnTo>
                      <a:pt x="789" y="11"/>
                    </a:lnTo>
                    <a:lnTo>
                      <a:pt x="636" y="47"/>
                    </a:lnTo>
                    <a:lnTo>
                      <a:pt x="355" y="191"/>
                    </a:lnTo>
                    <a:lnTo>
                      <a:pt x="236" y="299"/>
                    </a:lnTo>
                    <a:lnTo>
                      <a:pt x="135" y="431"/>
                    </a:lnTo>
                    <a:lnTo>
                      <a:pt x="55" y="588"/>
                    </a:lnTo>
                    <a:lnTo>
                      <a:pt x="0" y="770"/>
                    </a:lnTo>
                  </a:path>
                </a:pathLst>
              </a:custGeom>
              <a:noFill/>
              <a:ln w="158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37" name="Freeform 192"/>
              <p:cNvSpPr>
                <a:spLocks/>
              </p:cNvSpPr>
              <p:nvPr/>
            </p:nvSpPr>
            <p:spPr bwMode="auto">
              <a:xfrm>
                <a:off x="456" y="583"/>
                <a:ext cx="314" cy="128"/>
              </a:xfrm>
              <a:custGeom>
                <a:avLst/>
                <a:gdLst>
                  <a:gd name="T0" fmla="*/ 9 w 1888"/>
                  <a:gd name="T1" fmla="*/ 3 h 770"/>
                  <a:gd name="T2" fmla="*/ 8 w 1888"/>
                  <a:gd name="T3" fmla="*/ 3 h 770"/>
                  <a:gd name="T4" fmla="*/ 8 w 1888"/>
                  <a:gd name="T5" fmla="*/ 2 h 770"/>
                  <a:gd name="T6" fmla="*/ 8 w 1888"/>
                  <a:gd name="T7" fmla="*/ 1 h 770"/>
                  <a:gd name="T8" fmla="*/ 7 w 1888"/>
                  <a:gd name="T9" fmla="*/ 1 h 770"/>
                  <a:gd name="T10" fmla="*/ 6 w 1888"/>
                  <a:gd name="T11" fmla="*/ 0 h 770"/>
                  <a:gd name="T12" fmla="*/ 4 w 1888"/>
                  <a:gd name="T13" fmla="*/ 0 h 770"/>
                  <a:gd name="T14" fmla="*/ 4 w 1888"/>
                  <a:gd name="T15" fmla="*/ 0 h 770"/>
                  <a:gd name="T16" fmla="*/ 4 w 1888"/>
                  <a:gd name="T17" fmla="*/ 0 h 770"/>
                  <a:gd name="T18" fmla="*/ 3 w 1888"/>
                  <a:gd name="T19" fmla="*/ 0 h 770"/>
                  <a:gd name="T20" fmla="*/ 2 w 1888"/>
                  <a:gd name="T21" fmla="*/ 1 h 770"/>
                  <a:gd name="T22" fmla="*/ 1 w 1888"/>
                  <a:gd name="T23" fmla="*/ 1 h 770"/>
                  <a:gd name="T24" fmla="*/ 1 w 1888"/>
                  <a:gd name="T25" fmla="*/ 2 h 770"/>
                  <a:gd name="T26" fmla="*/ 0 w 1888"/>
                  <a:gd name="T27" fmla="*/ 3 h 770"/>
                  <a:gd name="T28" fmla="*/ 0 w 1888"/>
                  <a:gd name="T29" fmla="*/ 3 h 7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88" h="770">
                    <a:moveTo>
                      <a:pt x="1888" y="770"/>
                    </a:moveTo>
                    <a:lnTo>
                      <a:pt x="1836" y="591"/>
                    </a:lnTo>
                    <a:lnTo>
                      <a:pt x="1757" y="435"/>
                    </a:lnTo>
                    <a:lnTo>
                      <a:pt x="1656" y="303"/>
                    </a:lnTo>
                    <a:lnTo>
                      <a:pt x="1535" y="194"/>
                    </a:lnTo>
                    <a:lnTo>
                      <a:pt x="1256" y="49"/>
                    </a:lnTo>
                    <a:lnTo>
                      <a:pt x="945" y="0"/>
                    </a:lnTo>
                    <a:lnTo>
                      <a:pt x="868" y="1"/>
                    </a:lnTo>
                    <a:lnTo>
                      <a:pt x="788" y="11"/>
                    </a:lnTo>
                    <a:lnTo>
                      <a:pt x="635" y="47"/>
                    </a:lnTo>
                    <a:lnTo>
                      <a:pt x="354" y="191"/>
                    </a:lnTo>
                    <a:lnTo>
                      <a:pt x="236" y="299"/>
                    </a:lnTo>
                    <a:lnTo>
                      <a:pt x="134" y="431"/>
                    </a:lnTo>
                    <a:lnTo>
                      <a:pt x="54" y="588"/>
                    </a:lnTo>
                    <a:lnTo>
                      <a:pt x="0" y="770"/>
                    </a:lnTo>
                  </a:path>
                </a:pathLst>
              </a:custGeom>
              <a:noFill/>
              <a:ln w="158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38" name="Freeform 193"/>
              <p:cNvSpPr>
                <a:spLocks/>
              </p:cNvSpPr>
              <p:nvPr/>
            </p:nvSpPr>
            <p:spPr bwMode="auto">
              <a:xfrm>
                <a:off x="804" y="583"/>
                <a:ext cx="315" cy="128"/>
              </a:xfrm>
              <a:custGeom>
                <a:avLst/>
                <a:gdLst>
                  <a:gd name="T0" fmla="*/ 9 w 1888"/>
                  <a:gd name="T1" fmla="*/ 3 h 770"/>
                  <a:gd name="T2" fmla="*/ 9 w 1888"/>
                  <a:gd name="T3" fmla="*/ 3 h 770"/>
                  <a:gd name="T4" fmla="*/ 8 w 1888"/>
                  <a:gd name="T5" fmla="*/ 2 h 770"/>
                  <a:gd name="T6" fmla="*/ 8 w 1888"/>
                  <a:gd name="T7" fmla="*/ 1 h 770"/>
                  <a:gd name="T8" fmla="*/ 7 w 1888"/>
                  <a:gd name="T9" fmla="*/ 1 h 770"/>
                  <a:gd name="T10" fmla="*/ 6 w 1888"/>
                  <a:gd name="T11" fmla="*/ 0 h 770"/>
                  <a:gd name="T12" fmla="*/ 4 w 1888"/>
                  <a:gd name="T13" fmla="*/ 0 h 770"/>
                  <a:gd name="T14" fmla="*/ 4 w 1888"/>
                  <a:gd name="T15" fmla="*/ 0 h 770"/>
                  <a:gd name="T16" fmla="*/ 4 w 1888"/>
                  <a:gd name="T17" fmla="*/ 0 h 770"/>
                  <a:gd name="T18" fmla="*/ 3 w 1888"/>
                  <a:gd name="T19" fmla="*/ 0 h 770"/>
                  <a:gd name="T20" fmla="*/ 2 w 1888"/>
                  <a:gd name="T21" fmla="*/ 1 h 770"/>
                  <a:gd name="T22" fmla="*/ 1 w 1888"/>
                  <a:gd name="T23" fmla="*/ 1 h 770"/>
                  <a:gd name="T24" fmla="*/ 1 w 1888"/>
                  <a:gd name="T25" fmla="*/ 2 h 770"/>
                  <a:gd name="T26" fmla="*/ 0 w 1888"/>
                  <a:gd name="T27" fmla="*/ 3 h 770"/>
                  <a:gd name="T28" fmla="*/ 0 w 1888"/>
                  <a:gd name="T29" fmla="*/ 3 h 7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88" h="770">
                    <a:moveTo>
                      <a:pt x="1888" y="770"/>
                    </a:moveTo>
                    <a:lnTo>
                      <a:pt x="1837" y="591"/>
                    </a:lnTo>
                    <a:lnTo>
                      <a:pt x="1758" y="435"/>
                    </a:lnTo>
                    <a:lnTo>
                      <a:pt x="1657" y="303"/>
                    </a:lnTo>
                    <a:lnTo>
                      <a:pt x="1536" y="194"/>
                    </a:lnTo>
                    <a:lnTo>
                      <a:pt x="1256" y="49"/>
                    </a:lnTo>
                    <a:lnTo>
                      <a:pt x="945" y="0"/>
                    </a:lnTo>
                    <a:lnTo>
                      <a:pt x="868" y="1"/>
                    </a:lnTo>
                    <a:lnTo>
                      <a:pt x="789" y="11"/>
                    </a:lnTo>
                    <a:lnTo>
                      <a:pt x="636" y="47"/>
                    </a:lnTo>
                    <a:lnTo>
                      <a:pt x="355" y="191"/>
                    </a:lnTo>
                    <a:lnTo>
                      <a:pt x="236" y="299"/>
                    </a:lnTo>
                    <a:lnTo>
                      <a:pt x="134" y="431"/>
                    </a:lnTo>
                    <a:lnTo>
                      <a:pt x="55" y="588"/>
                    </a:lnTo>
                    <a:lnTo>
                      <a:pt x="0" y="770"/>
                    </a:lnTo>
                  </a:path>
                </a:pathLst>
              </a:custGeom>
              <a:noFill/>
              <a:ln w="158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39" name="Freeform 194"/>
              <p:cNvSpPr>
                <a:spLocks/>
              </p:cNvSpPr>
              <p:nvPr/>
            </p:nvSpPr>
            <p:spPr bwMode="auto">
              <a:xfrm>
                <a:off x="1149" y="583"/>
                <a:ext cx="315" cy="128"/>
              </a:xfrm>
              <a:custGeom>
                <a:avLst/>
                <a:gdLst>
                  <a:gd name="T0" fmla="*/ 9 w 1888"/>
                  <a:gd name="T1" fmla="*/ 3 h 770"/>
                  <a:gd name="T2" fmla="*/ 9 w 1888"/>
                  <a:gd name="T3" fmla="*/ 3 h 770"/>
                  <a:gd name="T4" fmla="*/ 8 w 1888"/>
                  <a:gd name="T5" fmla="*/ 2 h 770"/>
                  <a:gd name="T6" fmla="*/ 8 w 1888"/>
                  <a:gd name="T7" fmla="*/ 1 h 770"/>
                  <a:gd name="T8" fmla="*/ 7 w 1888"/>
                  <a:gd name="T9" fmla="*/ 1 h 770"/>
                  <a:gd name="T10" fmla="*/ 6 w 1888"/>
                  <a:gd name="T11" fmla="*/ 0 h 770"/>
                  <a:gd name="T12" fmla="*/ 4 w 1888"/>
                  <a:gd name="T13" fmla="*/ 0 h 770"/>
                  <a:gd name="T14" fmla="*/ 4 w 1888"/>
                  <a:gd name="T15" fmla="*/ 0 h 770"/>
                  <a:gd name="T16" fmla="*/ 4 w 1888"/>
                  <a:gd name="T17" fmla="*/ 0 h 770"/>
                  <a:gd name="T18" fmla="*/ 3 w 1888"/>
                  <a:gd name="T19" fmla="*/ 0 h 770"/>
                  <a:gd name="T20" fmla="*/ 2 w 1888"/>
                  <a:gd name="T21" fmla="*/ 1 h 770"/>
                  <a:gd name="T22" fmla="*/ 1 w 1888"/>
                  <a:gd name="T23" fmla="*/ 1 h 770"/>
                  <a:gd name="T24" fmla="*/ 1 w 1888"/>
                  <a:gd name="T25" fmla="*/ 2 h 770"/>
                  <a:gd name="T26" fmla="*/ 0 w 1888"/>
                  <a:gd name="T27" fmla="*/ 3 h 770"/>
                  <a:gd name="T28" fmla="*/ 0 w 1888"/>
                  <a:gd name="T29" fmla="*/ 3 h 7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88" h="770">
                    <a:moveTo>
                      <a:pt x="1888" y="770"/>
                    </a:moveTo>
                    <a:lnTo>
                      <a:pt x="1837" y="591"/>
                    </a:lnTo>
                    <a:lnTo>
                      <a:pt x="1757" y="435"/>
                    </a:lnTo>
                    <a:lnTo>
                      <a:pt x="1657" y="303"/>
                    </a:lnTo>
                    <a:lnTo>
                      <a:pt x="1536" y="194"/>
                    </a:lnTo>
                    <a:lnTo>
                      <a:pt x="1256" y="49"/>
                    </a:lnTo>
                    <a:lnTo>
                      <a:pt x="945" y="0"/>
                    </a:lnTo>
                    <a:lnTo>
                      <a:pt x="868" y="1"/>
                    </a:lnTo>
                    <a:lnTo>
                      <a:pt x="789" y="11"/>
                    </a:lnTo>
                    <a:lnTo>
                      <a:pt x="635" y="47"/>
                    </a:lnTo>
                    <a:lnTo>
                      <a:pt x="355" y="191"/>
                    </a:lnTo>
                    <a:lnTo>
                      <a:pt x="236" y="299"/>
                    </a:lnTo>
                    <a:lnTo>
                      <a:pt x="134" y="431"/>
                    </a:lnTo>
                    <a:lnTo>
                      <a:pt x="55" y="588"/>
                    </a:lnTo>
                    <a:lnTo>
                      <a:pt x="0" y="770"/>
                    </a:lnTo>
                  </a:path>
                </a:pathLst>
              </a:custGeom>
              <a:noFill/>
              <a:ln w="158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40" name="Freeform 195"/>
              <p:cNvSpPr>
                <a:spLocks/>
              </p:cNvSpPr>
              <p:nvPr/>
            </p:nvSpPr>
            <p:spPr bwMode="auto">
              <a:xfrm>
                <a:off x="1498" y="583"/>
                <a:ext cx="314" cy="128"/>
              </a:xfrm>
              <a:custGeom>
                <a:avLst/>
                <a:gdLst>
                  <a:gd name="T0" fmla="*/ 9 w 1888"/>
                  <a:gd name="T1" fmla="*/ 3 h 770"/>
                  <a:gd name="T2" fmla="*/ 8 w 1888"/>
                  <a:gd name="T3" fmla="*/ 3 h 770"/>
                  <a:gd name="T4" fmla="*/ 8 w 1888"/>
                  <a:gd name="T5" fmla="*/ 2 h 770"/>
                  <a:gd name="T6" fmla="*/ 8 w 1888"/>
                  <a:gd name="T7" fmla="*/ 1 h 770"/>
                  <a:gd name="T8" fmla="*/ 7 w 1888"/>
                  <a:gd name="T9" fmla="*/ 1 h 770"/>
                  <a:gd name="T10" fmla="*/ 6 w 1888"/>
                  <a:gd name="T11" fmla="*/ 0 h 770"/>
                  <a:gd name="T12" fmla="*/ 4 w 1888"/>
                  <a:gd name="T13" fmla="*/ 0 h 770"/>
                  <a:gd name="T14" fmla="*/ 4 w 1888"/>
                  <a:gd name="T15" fmla="*/ 0 h 770"/>
                  <a:gd name="T16" fmla="*/ 4 w 1888"/>
                  <a:gd name="T17" fmla="*/ 0 h 770"/>
                  <a:gd name="T18" fmla="*/ 3 w 1888"/>
                  <a:gd name="T19" fmla="*/ 0 h 770"/>
                  <a:gd name="T20" fmla="*/ 2 w 1888"/>
                  <a:gd name="T21" fmla="*/ 1 h 770"/>
                  <a:gd name="T22" fmla="*/ 1 w 1888"/>
                  <a:gd name="T23" fmla="*/ 1 h 770"/>
                  <a:gd name="T24" fmla="*/ 1 w 1888"/>
                  <a:gd name="T25" fmla="*/ 2 h 770"/>
                  <a:gd name="T26" fmla="*/ 0 w 1888"/>
                  <a:gd name="T27" fmla="*/ 3 h 770"/>
                  <a:gd name="T28" fmla="*/ 0 w 1888"/>
                  <a:gd name="T29" fmla="*/ 3 h 7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88" h="770">
                    <a:moveTo>
                      <a:pt x="1888" y="770"/>
                    </a:moveTo>
                    <a:lnTo>
                      <a:pt x="1836" y="591"/>
                    </a:lnTo>
                    <a:lnTo>
                      <a:pt x="1757" y="435"/>
                    </a:lnTo>
                    <a:lnTo>
                      <a:pt x="1656" y="303"/>
                    </a:lnTo>
                    <a:lnTo>
                      <a:pt x="1535" y="194"/>
                    </a:lnTo>
                    <a:lnTo>
                      <a:pt x="1256" y="49"/>
                    </a:lnTo>
                    <a:lnTo>
                      <a:pt x="945" y="0"/>
                    </a:lnTo>
                    <a:lnTo>
                      <a:pt x="868" y="1"/>
                    </a:lnTo>
                    <a:lnTo>
                      <a:pt x="788" y="11"/>
                    </a:lnTo>
                    <a:lnTo>
                      <a:pt x="635" y="47"/>
                    </a:lnTo>
                    <a:lnTo>
                      <a:pt x="354" y="191"/>
                    </a:lnTo>
                    <a:lnTo>
                      <a:pt x="236" y="299"/>
                    </a:lnTo>
                    <a:lnTo>
                      <a:pt x="134" y="431"/>
                    </a:lnTo>
                    <a:lnTo>
                      <a:pt x="54" y="588"/>
                    </a:lnTo>
                    <a:lnTo>
                      <a:pt x="0" y="770"/>
                    </a:lnTo>
                  </a:path>
                </a:pathLst>
              </a:custGeom>
              <a:noFill/>
              <a:ln w="158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93380" name="AutoShape 196"/>
          <p:cNvSpPr>
            <a:spLocks noChangeArrowheads="1"/>
          </p:cNvSpPr>
          <p:nvPr/>
        </p:nvSpPr>
        <p:spPr bwMode="auto">
          <a:xfrm>
            <a:off x="1116013" y="2636838"/>
            <a:ext cx="1079500" cy="538162"/>
          </a:xfrm>
          <a:prstGeom prst="wedgeRoundRectCallout">
            <a:avLst>
              <a:gd name="adj1" fmla="val -32352"/>
              <a:gd name="adj2" fmla="val 15796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cs-CZ" sz="1200" b="1">
                <a:latin typeface="Times New Roman" pitchFamily="18" charset="0"/>
                <a:cs typeface="Arial" charset="0"/>
              </a:rPr>
              <a:t>Předsunuté postavení</a:t>
            </a:r>
          </a:p>
        </p:txBody>
      </p:sp>
      <p:sp>
        <p:nvSpPr>
          <p:cNvPr id="93381" name="AutoShape 197"/>
          <p:cNvSpPr>
            <a:spLocks noChangeArrowheads="1"/>
          </p:cNvSpPr>
          <p:nvPr/>
        </p:nvSpPr>
        <p:spPr bwMode="auto">
          <a:xfrm>
            <a:off x="1547813" y="4941888"/>
            <a:ext cx="1079500" cy="503237"/>
          </a:xfrm>
          <a:prstGeom prst="wedgeRoundRectCallout">
            <a:avLst>
              <a:gd name="adj1" fmla="val 29412"/>
              <a:gd name="adj2" fmla="val -11624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cs-CZ" sz="1200" b="1">
                <a:latin typeface="Times New Roman" pitchFamily="18" charset="0"/>
                <a:cs typeface="Arial" charset="0"/>
              </a:rPr>
              <a:t>Bojové zajištění</a:t>
            </a:r>
          </a:p>
        </p:txBody>
      </p:sp>
      <p:sp>
        <p:nvSpPr>
          <p:cNvPr id="93382" name="AutoShape 198"/>
          <p:cNvSpPr>
            <a:spLocks noChangeArrowheads="1"/>
          </p:cNvSpPr>
          <p:nvPr/>
        </p:nvSpPr>
        <p:spPr bwMode="auto">
          <a:xfrm>
            <a:off x="1331913" y="836613"/>
            <a:ext cx="1511300" cy="538162"/>
          </a:xfrm>
          <a:prstGeom prst="wedgeRoundRectCallout">
            <a:avLst>
              <a:gd name="adj1" fmla="val 93384"/>
              <a:gd name="adj2" fmla="val 706639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anose="02020603050405020304" pitchFamily="18" charset="0"/>
              </a:rPr>
              <a:t>Předsunuté postavení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 b="1">
              <a:latin typeface="Times New Roman" panose="02020603050405020304" pitchFamily="18" charset="0"/>
            </a:endParaRPr>
          </a:p>
        </p:txBody>
      </p:sp>
      <p:sp>
        <p:nvSpPr>
          <p:cNvPr id="93383" name="AutoShape 199"/>
          <p:cNvSpPr>
            <a:spLocks noChangeArrowheads="1"/>
          </p:cNvSpPr>
          <p:nvPr/>
        </p:nvSpPr>
        <p:spPr bwMode="auto">
          <a:xfrm>
            <a:off x="1331913" y="836613"/>
            <a:ext cx="1439862" cy="538162"/>
          </a:xfrm>
          <a:prstGeom prst="wedgeRoundRectCallout">
            <a:avLst>
              <a:gd name="adj1" fmla="val 102042"/>
              <a:gd name="adj2" fmla="val 22168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anose="02020603050405020304" pitchFamily="18" charset="0"/>
              </a:rPr>
              <a:t>Předsunuté postavení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 b="1">
              <a:latin typeface="Times New Roman" panose="02020603050405020304" pitchFamily="18" charset="0"/>
            </a:endParaRPr>
          </a:p>
        </p:txBody>
      </p:sp>
      <p:sp>
        <p:nvSpPr>
          <p:cNvPr id="93384" name="AutoShape 200"/>
          <p:cNvSpPr>
            <a:spLocks noChangeArrowheads="1"/>
          </p:cNvSpPr>
          <p:nvPr/>
        </p:nvSpPr>
        <p:spPr bwMode="auto">
          <a:xfrm>
            <a:off x="1331913" y="836613"/>
            <a:ext cx="1511300" cy="538162"/>
          </a:xfrm>
          <a:prstGeom prst="wedgeRoundRectCallout">
            <a:avLst>
              <a:gd name="adj1" fmla="val 89602"/>
              <a:gd name="adj2" fmla="val 45885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anose="02020603050405020304" pitchFamily="18" charset="0"/>
              </a:rPr>
              <a:t>Roty prvního sledu</a:t>
            </a:r>
          </a:p>
        </p:txBody>
      </p:sp>
      <p:sp>
        <p:nvSpPr>
          <p:cNvPr id="93385" name="AutoShape 201"/>
          <p:cNvSpPr>
            <a:spLocks noChangeArrowheads="1"/>
          </p:cNvSpPr>
          <p:nvPr/>
        </p:nvSpPr>
        <p:spPr bwMode="auto">
          <a:xfrm>
            <a:off x="3419475" y="908050"/>
            <a:ext cx="1079500" cy="538163"/>
          </a:xfrm>
          <a:prstGeom prst="wedgeRoundRectCallout">
            <a:avLst>
              <a:gd name="adj1" fmla="val 104412"/>
              <a:gd name="adj2" fmla="val 30545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anose="02020603050405020304" pitchFamily="18" charset="0"/>
              </a:rPr>
              <a:t>Záloha velitele </a:t>
            </a:r>
          </a:p>
        </p:txBody>
      </p:sp>
      <p:sp>
        <p:nvSpPr>
          <p:cNvPr id="93386" name="AutoShape 202"/>
          <p:cNvSpPr>
            <a:spLocks noChangeArrowheads="1"/>
          </p:cNvSpPr>
          <p:nvPr/>
        </p:nvSpPr>
        <p:spPr bwMode="auto">
          <a:xfrm>
            <a:off x="7091363" y="4292600"/>
            <a:ext cx="1944687" cy="538163"/>
          </a:xfrm>
          <a:prstGeom prst="wedgeRoundRectCallout">
            <a:avLst>
              <a:gd name="adj1" fmla="val -53431"/>
              <a:gd name="adj2" fmla="val -333185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anose="02020603050405020304" pitchFamily="18" charset="0"/>
              </a:rPr>
              <a:t>Palebné prostředky přímo podřízené veliteli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 b="1">
              <a:latin typeface="Times New Roman" panose="02020603050405020304" pitchFamily="18" charset="0"/>
            </a:endParaRPr>
          </a:p>
        </p:txBody>
      </p:sp>
      <p:sp>
        <p:nvSpPr>
          <p:cNvPr id="93387" name="AutoShape 203"/>
          <p:cNvSpPr>
            <a:spLocks noChangeArrowheads="1"/>
          </p:cNvSpPr>
          <p:nvPr/>
        </p:nvSpPr>
        <p:spPr bwMode="auto">
          <a:xfrm>
            <a:off x="7091363" y="4292600"/>
            <a:ext cx="1944687" cy="538163"/>
          </a:xfrm>
          <a:prstGeom prst="wedgeRoundRectCallout">
            <a:avLst>
              <a:gd name="adj1" fmla="val -68120"/>
              <a:gd name="adj2" fmla="val -11548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anose="02020603050405020304" pitchFamily="18" charset="0"/>
              </a:rPr>
              <a:t>Palebné prostředky přímo podřízené veliteli</a:t>
            </a:r>
          </a:p>
        </p:txBody>
      </p:sp>
      <p:sp>
        <p:nvSpPr>
          <p:cNvPr id="30812" name="AutoShape 204"/>
          <p:cNvSpPr>
            <a:spLocks noChangeArrowheads="1"/>
          </p:cNvSpPr>
          <p:nvPr/>
        </p:nvSpPr>
        <p:spPr bwMode="auto">
          <a:xfrm>
            <a:off x="6011863" y="6021388"/>
            <a:ext cx="360362" cy="177800"/>
          </a:xfrm>
          <a:prstGeom prst="wedgeRoundRectCallout">
            <a:avLst>
              <a:gd name="adj1" fmla="val 66301"/>
              <a:gd name="adj2" fmla="val 134819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>
              <a:latin typeface="MapSym-NK-Air" pitchFamily="2" charset="2"/>
            </a:endParaRPr>
          </a:p>
        </p:txBody>
      </p:sp>
      <p:sp>
        <p:nvSpPr>
          <p:cNvPr id="30813" name="Text Box 205"/>
          <p:cNvSpPr txBox="1">
            <a:spLocks noChangeArrowheads="1"/>
          </p:cNvSpPr>
          <p:nvPr/>
        </p:nvSpPr>
        <p:spPr bwMode="auto">
          <a:xfrm>
            <a:off x="6351588" y="5921375"/>
            <a:ext cx="1108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Times New Roman" panose="02020603050405020304" pitchFamily="18" charset="0"/>
              </a:rPr>
              <a:t>Stálé prvky BS</a:t>
            </a:r>
          </a:p>
        </p:txBody>
      </p:sp>
      <p:sp>
        <p:nvSpPr>
          <p:cNvPr id="93390" name="AutoShape 206"/>
          <p:cNvSpPr>
            <a:spLocks noChangeArrowheads="1"/>
          </p:cNvSpPr>
          <p:nvPr/>
        </p:nvSpPr>
        <p:spPr bwMode="auto">
          <a:xfrm>
            <a:off x="1116013" y="6021388"/>
            <a:ext cx="360362" cy="177800"/>
          </a:xfrm>
          <a:prstGeom prst="wedgeRoundRectCallout">
            <a:avLst>
              <a:gd name="adj1" fmla="val 66301"/>
              <a:gd name="adj2" fmla="val 13481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cs-CZ" sz="800">
              <a:latin typeface="MapSym-NK-Air" pitchFamily="2" charset="2"/>
              <a:cs typeface="Arial" charset="0"/>
            </a:endParaRPr>
          </a:p>
        </p:txBody>
      </p:sp>
      <p:sp>
        <p:nvSpPr>
          <p:cNvPr id="30815" name="Text Box 207"/>
          <p:cNvSpPr txBox="1">
            <a:spLocks noChangeArrowheads="1"/>
          </p:cNvSpPr>
          <p:nvPr/>
        </p:nvSpPr>
        <p:spPr bwMode="auto">
          <a:xfrm>
            <a:off x="1439863" y="5949950"/>
            <a:ext cx="1260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Times New Roman" panose="02020603050405020304" pitchFamily="18" charset="0"/>
              </a:rPr>
              <a:t>Nestálé prvky BS</a:t>
            </a:r>
          </a:p>
        </p:txBody>
      </p:sp>
      <p:sp>
        <p:nvSpPr>
          <p:cNvPr id="93403" name="AutoShape 219"/>
          <p:cNvSpPr>
            <a:spLocks noChangeArrowheads="1"/>
          </p:cNvSpPr>
          <p:nvPr/>
        </p:nvSpPr>
        <p:spPr bwMode="auto">
          <a:xfrm>
            <a:off x="5580063" y="5373688"/>
            <a:ext cx="1079500" cy="503237"/>
          </a:xfrm>
          <a:prstGeom prst="wedgeRoundRectCallout">
            <a:avLst>
              <a:gd name="adj1" fmla="val -112500"/>
              <a:gd name="adj2" fmla="val -9100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cs-CZ" sz="1200" b="1" dirty="0">
                <a:latin typeface="Times New Roman" pitchFamily="18" charset="0"/>
                <a:cs typeface="Arial" charset="0"/>
              </a:rPr>
              <a:t>Jednotka v léčce</a:t>
            </a:r>
          </a:p>
        </p:txBody>
      </p:sp>
      <p:sp>
        <p:nvSpPr>
          <p:cNvPr id="93417" name="AutoShape 233"/>
          <p:cNvSpPr>
            <a:spLocks noChangeArrowheads="1"/>
          </p:cNvSpPr>
          <p:nvPr/>
        </p:nvSpPr>
        <p:spPr bwMode="auto">
          <a:xfrm>
            <a:off x="7848600" y="3500438"/>
            <a:ext cx="1295400" cy="503237"/>
          </a:xfrm>
          <a:prstGeom prst="wedgeRoundRectCallout">
            <a:avLst>
              <a:gd name="adj1" fmla="val -136644"/>
              <a:gd name="adj2" fmla="val -7239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cs-CZ" sz="1200" b="1" dirty="0">
                <a:latin typeface="Times New Roman" pitchFamily="18" charset="0"/>
                <a:cs typeface="Arial" charset="0"/>
              </a:rPr>
              <a:t>Protivýsadková záloha</a:t>
            </a:r>
          </a:p>
        </p:txBody>
      </p:sp>
      <p:sp>
        <p:nvSpPr>
          <p:cNvPr id="30818" name="Rectangle 234"/>
          <p:cNvSpPr>
            <a:spLocks noChangeArrowheads="1"/>
          </p:cNvSpPr>
          <p:nvPr/>
        </p:nvSpPr>
        <p:spPr bwMode="auto">
          <a:xfrm>
            <a:off x="7339013" y="920750"/>
            <a:ext cx="508000" cy="390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819" name="Rectangle 247"/>
          <p:cNvSpPr>
            <a:spLocks noChangeArrowheads="1"/>
          </p:cNvSpPr>
          <p:nvPr/>
        </p:nvSpPr>
        <p:spPr bwMode="auto">
          <a:xfrm>
            <a:off x="4094163" y="3128963"/>
            <a:ext cx="957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3452" name="AutoShape 268"/>
          <p:cNvSpPr>
            <a:spLocks noChangeArrowheads="1"/>
          </p:cNvSpPr>
          <p:nvPr/>
        </p:nvSpPr>
        <p:spPr bwMode="auto">
          <a:xfrm>
            <a:off x="4140200" y="5876925"/>
            <a:ext cx="1655763" cy="819150"/>
          </a:xfrm>
          <a:prstGeom prst="wedgeRoundRectCallout">
            <a:avLst>
              <a:gd name="adj1" fmla="val 10787"/>
              <a:gd name="adj2" fmla="val -19399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cs-CZ" sz="1200" b="1" dirty="0">
                <a:latin typeface="Times New Roman" pitchFamily="18" charset="0"/>
                <a:cs typeface="Arial" charset="0"/>
              </a:rPr>
              <a:t>Přepadová (destrukční, zatarasovací skupina /odřad/)</a:t>
            </a:r>
          </a:p>
        </p:txBody>
      </p:sp>
      <p:sp>
        <p:nvSpPr>
          <p:cNvPr id="93453" name="Freeform 269"/>
          <p:cNvSpPr>
            <a:spLocks/>
          </p:cNvSpPr>
          <p:nvPr/>
        </p:nvSpPr>
        <p:spPr bwMode="auto">
          <a:xfrm>
            <a:off x="6132513" y="2863850"/>
            <a:ext cx="960437" cy="709613"/>
          </a:xfrm>
          <a:custGeom>
            <a:avLst/>
            <a:gdLst>
              <a:gd name="T0" fmla="*/ 2147483646 w 522"/>
              <a:gd name="T1" fmla="*/ 2147483646 h 401"/>
              <a:gd name="T2" fmla="*/ 2147483646 w 522"/>
              <a:gd name="T3" fmla="*/ 2147483646 h 401"/>
              <a:gd name="T4" fmla="*/ 2147483646 w 522"/>
              <a:gd name="T5" fmla="*/ 2147483646 h 401"/>
              <a:gd name="T6" fmla="*/ 2147483646 w 522"/>
              <a:gd name="T7" fmla="*/ 2147483646 h 401"/>
              <a:gd name="T8" fmla="*/ 2147483646 w 522"/>
              <a:gd name="T9" fmla="*/ 2147483646 h 401"/>
              <a:gd name="T10" fmla="*/ 2147483646 w 522"/>
              <a:gd name="T11" fmla="*/ 2147483646 h 401"/>
              <a:gd name="T12" fmla="*/ 2147483646 w 522"/>
              <a:gd name="T13" fmla="*/ 2147483646 h 401"/>
              <a:gd name="T14" fmla="*/ 2147483646 w 522"/>
              <a:gd name="T15" fmla="*/ 2147483646 h 401"/>
              <a:gd name="T16" fmla="*/ 2147483646 w 522"/>
              <a:gd name="T17" fmla="*/ 2147483646 h 4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22" h="401">
                <a:moveTo>
                  <a:pt x="469" y="60"/>
                </a:moveTo>
                <a:cubicBezTo>
                  <a:pt x="416" y="30"/>
                  <a:pt x="264" y="0"/>
                  <a:pt x="196" y="15"/>
                </a:cubicBezTo>
                <a:cubicBezTo>
                  <a:pt x="128" y="30"/>
                  <a:pt x="90" y="106"/>
                  <a:pt x="60" y="151"/>
                </a:cubicBezTo>
                <a:cubicBezTo>
                  <a:pt x="30" y="196"/>
                  <a:pt x="0" y="257"/>
                  <a:pt x="15" y="287"/>
                </a:cubicBezTo>
                <a:cubicBezTo>
                  <a:pt x="30" y="317"/>
                  <a:pt x="75" y="317"/>
                  <a:pt x="151" y="332"/>
                </a:cubicBezTo>
                <a:cubicBezTo>
                  <a:pt x="227" y="347"/>
                  <a:pt x="416" y="401"/>
                  <a:pt x="469" y="378"/>
                </a:cubicBezTo>
                <a:cubicBezTo>
                  <a:pt x="522" y="355"/>
                  <a:pt x="462" y="226"/>
                  <a:pt x="469" y="196"/>
                </a:cubicBezTo>
                <a:cubicBezTo>
                  <a:pt x="476" y="166"/>
                  <a:pt x="514" y="219"/>
                  <a:pt x="514" y="196"/>
                </a:cubicBezTo>
                <a:cubicBezTo>
                  <a:pt x="514" y="173"/>
                  <a:pt x="522" y="90"/>
                  <a:pt x="469" y="60"/>
                </a:cubicBezTo>
                <a:close/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454" name="Freeform 270"/>
          <p:cNvSpPr>
            <a:spLocks/>
          </p:cNvSpPr>
          <p:nvPr/>
        </p:nvSpPr>
        <p:spPr bwMode="auto">
          <a:xfrm>
            <a:off x="5016500" y="3692525"/>
            <a:ext cx="923925" cy="1247775"/>
          </a:xfrm>
          <a:custGeom>
            <a:avLst/>
            <a:gdLst>
              <a:gd name="T0" fmla="*/ 2147483646 w 582"/>
              <a:gd name="T1" fmla="*/ 2147483646 h 786"/>
              <a:gd name="T2" fmla="*/ 2147483646 w 582"/>
              <a:gd name="T3" fmla="*/ 2147483646 h 786"/>
              <a:gd name="T4" fmla="*/ 2147483646 w 582"/>
              <a:gd name="T5" fmla="*/ 2147483646 h 786"/>
              <a:gd name="T6" fmla="*/ 2147483646 w 582"/>
              <a:gd name="T7" fmla="*/ 2147483646 h 786"/>
              <a:gd name="T8" fmla="*/ 2147483646 w 582"/>
              <a:gd name="T9" fmla="*/ 2147483646 h 786"/>
              <a:gd name="T10" fmla="*/ 2147483646 w 582"/>
              <a:gd name="T11" fmla="*/ 2147483646 h 786"/>
              <a:gd name="T12" fmla="*/ 2147483646 w 582"/>
              <a:gd name="T13" fmla="*/ 2147483646 h 786"/>
              <a:gd name="T14" fmla="*/ 2147483646 w 582"/>
              <a:gd name="T15" fmla="*/ 2147483646 h 786"/>
              <a:gd name="T16" fmla="*/ 2147483646 w 582"/>
              <a:gd name="T17" fmla="*/ 2147483646 h 7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2" h="786">
                <a:moveTo>
                  <a:pt x="121" y="61"/>
                </a:moveTo>
                <a:cubicBezTo>
                  <a:pt x="53" y="91"/>
                  <a:pt x="45" y="114"/>
                  <a:pt x="30" y="197"/>
                </a:cubicBezTo>
                <a:cubicBezTo>
                  <a:pt x="15" y="280"/>
                  <a:pt x="0" y="469"/>
                  <a:pt x="30" y="560"/>
                </a:cubicBezTo>
                <a:cubicBezTo>
                  <a:pt x="60" y="651"/>
                  <a:pt x="128" y="711"/>
                  <a:pt x="211" y="741"/>
                </a:cubicBezTo>
                <a:cubicBezTo>
                  <a:pt x="294" y="771"/>
                  <a:pt x="476" y="786"/>
                  <a:pt x="529" y="741"/>
                </a:cubicBezTo>
                <a:cubicBezTo>
                  <a:pt x="582" y="696"/>
                  <a:pt x="537" y="567"/>
                  <a:pt x="529" y="469"/>
                </a:cubicBezTo>
                <a:cubicBezTo>
                  <a:pt x="521" y="371"/>
                  <a:pt x="498" y="228"/>
                  <a:pt x="483" y="152"/>
                </a:cubicBezTo>
                <a:cubicBezTo>
                  <a:pt x="468" y="76"/>
                  <a:pt x="498" y="30"/>
                  <a:pt x="438" y="15"/>
                </a:cubicBezTo>
                <a:cubicBezTo>
                  <a:pt x="378" y="0"/>
                  <a:pt x="189" y="31"/>
                  <a:pt x="121" y="61"/>
                </a:cubicBezTo>
                <a:close/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512" name="AutoShape 328"/>
          <p:cNvSpPr>
            <a:spLocks noChangeArrowheads="1"/>
          </p:cNvSpPr>
          <p:nvPr/>
        </p:nvSpPr>
        <p:spPr bwMode="auto">
          <a:xfrm>
            <a:off x="7775575" y="2205038"/>
            <a:ext cx="1368425" cy="647700"/>
          </a:xfrm>
          <a:prstGeom prst="wedgeRoundRectCallout">
            <a:avLst>
              <a:gd name="adj1" fmla="val -42227"/>
              <a:gd name="adj2" fmla="val 7279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cs-CZ" sz="1200" b="1">
                <a:latin typeface="Times New Roman" pitchFamily="18" charset="0"/>
                <a:cs typeface="Arial" charset="0"/>
              </a:rPr>
              <a:t>Skupina zabezpečení pohybu</a:t>
            </a:r>
          </a:p>
        </p:txBody>
      </p:sp>
      <p:sp>
        <p:nvSpPr>
          <p:cNvPr id="93513" name="AutoShape 329"/>
          <p:cNvSpPr>
            <a:spLocks noChangeArrowheads="1"/>
          </p:cNvSpPr>
          <p:nvPr/>
        </p:nvSpPr>
        <p:spPr bwMode="auto">
          <a:xfrm>
            <a:off x="6659563" y="5373688"/>
            <a:ext cx="1368425" cy="287337"/>
          </a:xfrm>
          <a:prstGeom prst="wedgeRoundRectCallout">
            <a:avLst>
              <a:gd name="adj1" fmla="val -74245"/>
              <a:gd name="adj2" fmla="val -15718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cs-CZ" sz="1200" b="1" dirty="0">
                <a:latin typeface="Times New Roman" pitchFamily="18" charset="0"/>
                <a:cs typeface="Arial" charset="0"/>
              </a:rPr>
              <a:t>Ženijní záloha</a:t>
            </a:r>
          </a:p>
        </p:txBody>
      </p:sp>
      <p:grpSp>
        <p:nvGrpSpPr>
          <p:cNvPr id="93602" name="Group 418"/>
          <p:cNvGrpSpPr>
            <a:grpSpLocks/>
          </p:cNvGrpSpPr>
          <p:nvPr/>
        </p:nvGrpSpPr>
        <p:grpSpPr bwMode="auto">
          <a:xfrm>
            <a:off x="5580063" y="2368550"/>
            <a:ext cx="1008062" cy="542925"/>
            <a:chOff x="3515" y="1492"/>
            <a:chExt cx="635" cy="342"/>
          </a:xfrm>
        </p:grpSpPr>
        <p:grpSp>
          <p:nvGrpSpPr>
            <p:cNvPr id="31016" name="Group 354"/>
            <p:cNvGrpSpPr>
              <a:grpSpLocks noChangeAspect="1"/>
            </p:cNvGrpSpPr>
            <p:nvPr/>
          </p:nvGrpSpPr>
          <p:grpSpPr bwMode="auto">
            <a:xfrm>
              <a:off x="3705" y="1575"/>
              <a:ext cx="363" cy="235"/>
              <a:chOff x="3649" y="1827"/>
              <a:chExt cx="396" cy="256"/>
            </a:xfrm>
          </p:grpSpPr>
          <p:sp>
            <p:nvSpPr>
              <p:cNvPr id="31026" name="Rectangle 355"/>
              <p:cNvSpPr>
                <a:spLocks noChangeAspect="1" noChangeArrowheads="1"/>
              </p:cNvSpPr>
              <p:nvPr/>
            </p:nvSpPr>
            <p:spPr bwMode="auto">
              <a:xfrm>
                <a:off x="3649" y="1827"/>
                <a:ext cx="396" cy="256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1027" name="Line 356"/>
              <p:cNvSpPr>
                <a:spLocks noChangeAspect="1" noChangeShapeType="1"/>
              </p:cNvSpPr>
              <p:nvPr/>
            </p:nvSpPr>
            <p:spPr bwMode="auto">
              <a:xfrm>
                <a:off x="3729" y="1904"/>
                <a:ext cx="23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28" name="Line 357"/>
              <p:cNvSpPr>
                <a:spLocks noChangeAspect="1" noChangeShapeType="1"/>
              </p:cNvSpPr>
              <p:nvPr/>
            </p:nvSpPr>
            <p:spPr bwMode="auto">
              <a:xfrm>
                <a:off x="3729" y="2006"/>
                <a:ext cx="23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29" name="Freeform 358"/>
              <p:cNvSpPr>
                <a:spLocks noChangeAspect="1"/>
              </p:cNvSpPr>
              <p:nvPr/>
            </p:nvSpPr>
            <p:spPr bwMode="auto">
              <a:xfrm>
                <a:off x="3677" y="1904"/>
                <a:ext cx="52" cy="102"/>
              </a:xfrm>
              <a:custGeom>
                <a:avLst/>
                <a:gdLst>
                  <a:gd name="T0" fmla="*/ 52 w 52"/>
                  <a:gd name="T1" fmla="*/ 0 h 102"/>
                  <a:gd name="T2" fmla="*/ 42 w 52"/>
                  <a:gd name="T3" fmla="*/ 1 h 102"/>
                  <a:gd name="T4" fmla="*/ 34 w 52"/>
                  <a:gd name="T5" fmla="*/ 3 h 102"/>
                  <a:gd name="T6" fmla="*/ 25 w 52"/>
                  <a:gd name="T7" fmla="*/ 6 h 102"/>
                  <a:gd name="T8" fmla="*/ 19 w 52"/>
                  <a:gd name="T9" fmla="*/ 10 h 102"/>
                  <a:gd name="T10" fmla="*/ 13 w 52"/>
                  <a:gd name="T11" fmla="*/ 15 h 102"/>
                  <a:gd name="T12" fmla="*/ 9 w 52"/>
                  <a:gd name="T13" fmla="*/ 20 h 102"/>
                  <a:gd name="T14" fmla="*/ 5 w 52"/>
                  <a:gd name="T15" fmla="*/ 26 h 102"/>
                  <a:gd name="T16" fmla="*/ 2 w 52"/>
                  <a:gd name="T17" fmla="*/ 33 h 102"/>
                  <a:gd name="T18" fmla="*/ 0 w 52"/>
                  <a:gd name="T19" fmla="*/ 40 h 102"/>
                  <a:gd name="T20" fmla="*/ 0 w 52"/>
                  <a:gd name="T21" fmla="*/ 55 h 102"/>
                  <a:gd name="T22" fmla="*/ 1 w 52"/>
                  <a:gd name="T23" fmla="*/ 63 h 102"/>
                  <a:gd name="T24" fmla="*/ 4 w 52"/>
                  <a:gd name="T25" fmla="*/ 71 h 102"/>
                  <a:gd name="T26" fmla="*/ 8 w 52"/>
                  <a:gd name="T27" fmla="*/ 78 h 102"/>
                  <a:gd name="T28" fmla="*/ 12 w 52"/>
                  <a:gd name="T29" fmla="*/ 85 h 102"/>
                  <a:gd name="T30" fmla="*/ 18 w 52"/>
                  <a:gd name="T31" fmla="*/ 91 h 102"/>
                  <a:gd name="T32" fmla="*/ 25 w 52"/>
                  <a:gd name="T33" fmla="*/ 95 h 102"/>
                  <a:gd name="T34" fmla="*/ 34 w 52"/>
                  <a:gd name="T35" fmla="*/ 99 h 102"/>
                  <a:gd name="T36" fmla="*/ 42 w 52"/>
                  <a:gd name="T37" fmla="*/ 101 h 102"/>
                  <a:gd name="T38" fmla="*/ 52 w 52"/>
                  <a:gd name="T39" fmla="*/ 102 h 1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102">
                    <a:moveTo>
                      <a:pt x="52" y="0"/>
                    </a:moveTo>
                    <a:lnTo>
                      <a:pt x="42" y="1"/>
                    </a:lnTo>
                    <a:lnTo>
                      <a:pt x="34" y="3"/>
                    </a:lnTo>
                    <a:lnTo>
                      <a:pt x="25" y="6"/>
                    </a:lnTo>
                    <a:lnTo>
                      <a:pt x="19" y="10"/>
                    </a:lnTo>
                    <a:lnTo>
                      <a:pt x="13" y="15"/>
                    </a:lnTo>
                    <a:lnTo>
                      <a:pt x="9" y="20"/>
                    </a:lnTo>
                    <a:lnTo>
                      <a:pt x="5" y="2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55"/>
                    </a:lnTo>
                    <a:lnTo>
                      <a:pt x="1" y="63"/>
                    </a:lnTo>
                    <a:lnTo>
                      <a:pt x="4" y="71"/>
                    </a:lnTo>
                    <a:lnTo>
                      <a:pt x="8" y="78"/>
                    </a:lnTo>
                    <a:lnTo>
                      <a:pt x="12" y="85"/>
                    </a:lnTo>
                    <a:lnTo>
                      <a:pt x="18" y="91"/>
                    </a:lnTo>
                    <a:lnTo>
                      <a:pt x="25" y="95"/>
                    </a:lnTo>
                    <a:lnTo>
                      <a:pt x="34" y="99"/>
                    </a:lnTo>
                    <a:lnTo>
                      <a:pt x="42" y="101"/>
                    </a:lnTo>
                    <a:lnTo>
                      <a:pt x="52" y="102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30" name="Freeform 359"/>
              <p:cNvSpPr>
                <a:spLocks noChangeAspect="1"/>
              </p:cNvSpPr>
              <p:nvPr/>
            </p:nvSpPr>
            <p:spPr bwMode="auto">
              <a:xfrm>
                <a:off x="3966" y="1904"/>
                <a:ext cx="52" cy="102"/>
              </a:xfrm>
              <a:custGeom>
                <a:avLst/>
                <a:gdLst>
                  <a:gd name="T0" fmla="*/ 0 w 52"/>
                  <a:gd name="T1" fmla="*/ 0 h 102"/>
                  <a:gd name="T2" fmla="*/ 9 w 52"/>
                  <a:gd name="T3" fmla="*/ 1 h 102"/>
                  <a:gd name="T4" fmla="*/ 18 w 52"/>
                  <a:gd name="T5" fmla="*/ 3 h 102"/>
                  <a:gd name="T6" fmla="*/ 26 w 52"/>
                  <a:gd name="T7" fmla="*/ 6 h 102"/>
                  <a:gd name="T8" fmla="*/ 33 w 52"/>
                  <a:gd name="T9" fmla="*/ 10 h 102"/>
                  <a:gd name="T10" fmla="*/ 39 w 52"/>
                  <a:gd name="T11" fmla="*/ 15 h 102"/>
                  <a:gd name="T12" fmla="*/ 44 w 52"/>
                  <a:gd name="T13" fmla="*/ 20 h 102"/>
                  <a:gd name="T14" fmla="*/ 47 w 52"/>
                  <a:gd name="T15" fmla="*/ 26 h 102"/>
                  <a:gd name="T16" fmla="*/ 50 w 52"/>
                  <a:gd name="T17" fmla="*/ 33 h 102"/>
                  <a:gd name="T18" fmla="*/ 52 w 52"/>
                  <a:gd name="T19" fmla="*/ 40 h 102"/>
                  <a:gd name="T20" fmla="*/ 52 w 52"/>
                  <a:gd name="T21" fmla="*/ 55 h 102"/>
                  <a:gd name="T22" fmla="*/ 51 w 52"/>
                  <a:gd name="T23" fmla="*/ 63 h 102"/>
                  <a:gd name="T24" fmla="*/ 48 w 52"/>
                  <a:gd name="T25" fmla="*/ 71 h 102"/>
                  <a:gd name="T26" fmla="*/ 44 w 52"/>
                  <a:gd name="T27" fmla="*/ 78 h 102"/>
                  <a:gd name="T28" fmla="*/ 39 w 52"/>
                  <a:gd name="T29" fmla="*/ 85 h 102"/>
                  <a:gd name="T30" fmla="*/ 33 w 52"/>
                  <a:gd name="T31" fmla="*/ 91 h 102"/>
                  <a:gd name="T32" fmla="*/ 26 w 52"/>
                  <a:gd name="T33" fmla="*/ 95 h 102"/>
                  <a:gd name="T34" fmla="*/ 19 w 52"/>
                  <a:gd name="T35" fmla="*/ 99 h 102"/>
                  <a:gd name="T36" fmla="*/ 9 w 52"/>
                  <a:gd name="T37" fmla="*/ 101 h 102"/>
                  <a:gd name="T38" fmla="*/ 0 w 52"/>
                  <a:gd name="T39" fmla="*/ 102 h 1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102">
                    <a:moveTo>
                      <a:pt x="0" y="0"/>
                    </a:moveTo>
                    <a:lnTo>
                      <a:pt x="9" y="1"/>
                    </a:lnTo>
                    <a:lnTo>
                      <a:pt x="18" y="3"/>
                    </a:lnTo>
                    <a:lnTo>
                      <a:pt x="26" y="6"/>
                    </a:lnTo>
                    <a:lnTo>
                      <a:pt x="33" y="10"/>
                    </a:lnTo>
                    <a:lnTo>
                      <a:pt x="39" y="15"/>
                    </a:lnTo>
                    <a:lnTo>
                      <a:pt x="44" y="20"/>
                    </a:lnTo>
                    <a:lnTo>
                      <a:pt x="47" y="26"/>
                    </a:lnTo>
                    <a:lnTo>
                      <a:pt x="50" y="33"/>
                    </a:lnTo>
                    <a:lnTo>
                      <a:pt x="52" y="40"/>
                    </a:lnTo>
                    <a:lnTo>
                      <a:pt x="52" y="55"/>
                    </a:lnTo>
                    <a:lnTo>
                      <a:pt x="51" y="63"/>
                    </a:lnTo>
                    <a:lnTo>
                      <a:pt x="48" y="71"/>
                    </a:lnTo>
                    <a:lnTo>
                      <a:pt x="44" y="78"/>
                    </a:lnTo>
                    <a:lnTo>
                      <a:pt x="39" y="85"/>
                    </a:lnTo>
                    <a:lnTo>
                      <a:pt x="33" y="91"/>
                    </a:lnTo>
                    <a:lnTo>
                      <a:pt x="26" y="95"/>
                    </a:lnTo>
                    <a:lnTo>
                      <a:pt x="19" y="99"/>
                    </a:lnTo>
                    <a:lnTo>
                      <a:pt x="9" y="101"/>
                    </a:lnTo>
                    <a:lnTo>
                      <a:pt x="0" y="102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31" name="Line 360"/>
              <p:cNvSpPr>
                <a:spLocks noChangeAspect="1" noChangeShapeType="1"/>
              </p:cNvSpPr>
              <p:nvPr/>
            </p:nvSpPr>
            <p:spPr bwMode="auto">
              <a:xfrm flipV="1">
                <a:off x="3649" y="1827"/>
                <a:ext cx="396" cy="25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32" name="Line 361"/>
              <p:cNvSpPr>
                <a:spLocks noChangeAspect="1" noChangeShapeType="1"/>
              </p:cNvSpPr>
              <p:nvPr/>
            </p:nvSpPr>
            <p:spPr bwMode="auto">
              <a:xfrm>
                <a:off x="3649" y="1827"/>
                <a:ext cx="383" cy="23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1017" name="Line 362"/>
            <p:cNvSpPr>
              <a:spLocks noChangeShapeType="1"/>
            </p:cNvSpPr>
            <p:nvPr/>
          </p:nvSpPr>
          <p:spPr bwMode="auto">
            <a:xfrm>
              <a:off x="3912" y="1513"/>
              <a:ext cx="1" cy="50"/>
            </a:xfrm>
            <a:prstGeom prst="line">
              <a:avLst/>
            </a:prstGeom>
            <a:noFill/>
            <a:ln w="206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18" name="Line 363"/>
            <p:cNvSpPr>
              <a:spLocks noChangeShapeType="1"/>
            </p:cNvSpPr>
            <p:nvPr/>
          </p:nvSpPr>
          <p:spPr bwMode="auto">
            <a:xfrm>
              <a:off x="3864" y="1513"/>
              <a:ext cx="1" cy="50"/>
            </a:xfrm>
            <a:prstGeom prst="line">
              <a:avLst/>
            </a:prstGeom>
            <a:noFill/>
            <a:ln w="20701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1019" name="Group 364"/>
            <p:cNvGrpSpPr>
              <a:grpSpLocks noChangeAspect="1"/>
            </p:cNvGrpSpPr>
            <p:nvPr/>
          </p:nvGrpSpPr>
          <p:grpSpPr bwMode="auto">
            <a:xfrm>
              <a:off x="3822" y="1492"/>
              <a:ext cx="131" cy="79"/>
              <a:chOff x="3334" y="3929"/>
              <a:chExt cx="226" cy="136"/>
            </a:xfrm>
          </p:grpSpPr>
          <p:sp>
            <p:nvSpPr>
              <p:cNvPr id="31023" name="Line 365"/>
              <p:cNvSpPr>
                <a:spLocks noChangeAspect="1" noChangeShapeType="1"/>
              </p:cNvSpPr>
              <p:nvPr/>
            </p:nvSpPr>
            <p:spPr bwMode="auto">
              <a:xfrm flipV="1">
                <a:off x="3334" y="3929"/>
                <a:ext cx="0" cy="136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24" name="Line 366"/>
              <p:cNvSpPr>
                <a:spLocks noChangeAspect="1" noChangeShapeType="1"/>
              </p:cNvSpPr>
              <p:nvPr/>
            </p:nvSpPr>
            <p:spPr bwMode="auto">
              <a:xfrm>
                <a:off x="3334" y="3929"/>
                <a:ext cx="226" cy="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25" name="Line 367"/>
              <p:cNvSpPr>
                <a:spLocks noChangeAspect="1" noChangeShapeType="1"/>
              </p:cNvSpPr>
              <p:nvPr/>
            </p:nvSpPr>
            <p:spPr bwMode="auto">
              <a:xfrm>
                <a:off x="3560" y="3929"/>
                <a:ext cx="0" cy="136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020" name="Group 368"/>
            <p:cNvGrpSpPr>
              <a:grpSpLocks/>
            </p:cNvGrpSpPr>
            <p:nvPr/>
          </p:nvGrpSpPr>
          <p:grpSpPr bwMode="auto">
            <a:xfrm>
              <a:off x="3515" y="1738"/>
              <a:ext cx="635" cy="96"/>
              <a:chOff x="2562" y="3969"/>
              <a:chExt cx="535" cy="96"/>
            </a:xfrm>
          </p:grpSpPr>
          <p:sp>
            <p:nvSpPr>
              <p:cNvPr id="31021" name="Rectangle 369"/>
              <p:cNvSpPr>
                <a:spLocks noChangeArrowheads="1"/>
              </p:cNvSpPr>
              <p:nvPr/>
            </p:nvSpPr>
            <p:spPr bwMode="auto">
              <a:xfrm>
                <a:off x="2562" y="3969"/>
                <a:ext cx="14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0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    62</a:t>
                </a:r>
                <a:endParaRPr lang="cs-CZ" altLang="cs-CZ" sz="1000" b="1">
                  <a:solidFill>
                    <a:srgbClr val="0099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22" name="Rectangle 370"/>
              <p:cNvSpPr>
                <a:spLocks noChangeArrowheads="1"/>
              </p:cNvSpPr>
              <p:nvPr/>
            </p:nvSpPr>
            <p:spPr bwMode="auto">
              <a:xfrm>
                <a:off x="3053" y="3969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0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6</a:t>
                </a:r>
                <a:endParaRPr lang="cs-CZ" altLang="cs-CZ" sz="1000" b="1">
                  <a:solidFill>
                    <a:srgbClr val="0099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3556" name="Group 372"/>
          <p:cNvGrpSpPr>
            <a:grpSpLocks/>
          </p:cNvGrpSpPr>
          <p:nvPr/>
        </p:nvGrpSpPr>
        <p:grpSpPr bwMode="auto">
          <a:xfrm>
            <a:off x="4457700" y="3887788"/>
            <a:ext cx="314325" cy="306387"/>
            <a:chOff x="3515" y="2058"/>
            <a:chExt cx="198" cy="193"/>
          </a:xfrm>
        </p:grpSpPr>
        <p:sp>
          <p:nvSpPr>
            <p:cNvPr id="31013" name="Freeform 373"/>
            <p:cNvSpPr>
              <a:spLocks/>
            </p:cNvSpPr>
            <p:nvPr/>
          </p:nvSpPr>
          <p:spPr bwMode="auto">
            <a:xfrm>
              <a:off x="3515" y="2084"/>
              <a:ext cx="198" cy="167"/>
            </a:xfrm>
            <a:custGeom>
              <a:avLst/>
              <a:gdLst>
                <a:gd name="T0" fmla="*/ 198 w 198"/>
                <a:gd name="T1" fmla="*/ 167 h 167"/>
                <a:gd name="T2" fmla="*/ 99 w 198"/>
                <a:gd name="T3" fmla="*/ 0 h 167"/>
                <a:gd name="T4" fmla="*/ 0 w 198"/>
                <a:gd name="T5" fmla="*/ 167 h 167"/>
                <a:gd name="T6" fmla="*/ 198 w 198"/>
                <a:gd name="T7" fmla="*/ 167 h 1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" h="167">
                  <a:moveTo>
                    <a:pt x="198" y="167"/>
                  </a:moveTo>
                  <a:lnTo>
                    <a:pt x="99" y="0"/>
                  </a:lnTo>
                  <a:lnTo>
                    <a:pt x="0" y="167"/>
                  </a:lnTo>
                  <a:lnTo>
                    <a:pt x="198" y="167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014" name="Line 374"/>
            <p:cNvSpPr>
              <a:spLocks noChangeShapeType="1"/>
            </p:cNvSpPr>
            <p:nvPr/>
          </p:nvSpPr>
          <p:spPr bwMode="auto">
            <a:xfrm>
              <a:off x="3631" y="2058"/>
              <a:ext cx="1" cy="5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15" name="Line 375"/>
            <p:cNvSpPr>
              <a:spLocks noChangeShapeType="1"/>
            </p:cNvSpPr>
            <p:nvPr/>
          </p:nvSpPr>
          <p:spPr bwMode="auto">
            <a:xfrm>
              <a:off x="3596" y="2058"/>
              <a:ext cx="1" cy="5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3605" name="Group 421"/>
          <p:cNvGrpSpPr>
            <a:grpSpLocks/>
          </p:cNvGrpSpPr>
          <p:nvPr/>
        </p:nvGrpSpPr>
        <p:grpSpPr bwMode="auto">
          <a:xfrm>
            <a:off x="4140200" y="4068763"/>
            <a:ext cx="720725" cy="152400"/>
            <a:chOff x="2608" y="2563"/>
            <a:chExt cx="454" cy="96"/>
          </a:xfrm>
        </p:grpSpPr>
        <p:sp>
          <p:nvSpPr>
            <p:cNvPr id="31011" name="Rectangle 377"/>
            <p:cNvSpPr>
              <a:spLocks noChangeArrowheads="1"/>
            </p:cNvSpPr>
            <p:nvPr/>
          </p:nvSpPr>
          <p:spPr bwMode="auto">
            <a:xfrm>
              <a:off x="2608" y="2563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12" name="Rectangle 378"/>
            <p:cNvSpPr>
              <a:spLocks noChangeArrowheads="1"/>
            </p:cNvSpPr>
            <p:nvPr/>
          </p:nvSpPr>
          <p:spPr bwMode="auto">
            <a:xfrm>
              <a:off x="3024" y="2563"/>
              <a:ext cx="3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6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3594" name="Group 410"/>
          <p:cNvGrpSpPr>
            <a:grpSpLocks/>
          </p:cNvGrpSpPr>
          <p:nvPr/>
        </p:nvGrpSpPr>
        <p:grpSpPr bwMode="auto">
          <a:xfrm>
            <a:off x="3630613" y="3236913"/>
            <a:ext cx="796925" cy="592137"/>
            <a:chOff x="2287" y="2039"/>
            <a:chExt cx="502" cy="373"/>
          </a:xfrm>
        </p:grpSpPr>
        <p:grpSp>
          <p:nvGrpSpPr>
            <p:cNvPr id="30998" name="Group 235"/>
            <p:cNvGrpSpPr>
              <a:grpSpLocks/>
            </p:cNvGrpSpPr>
            <p:nvPr/>
          </p:nvGrpSpPr>
          <p:grpSpPr bwMode="auto">
            <a:xfrm>
              <a:off x="2287" y="2039"/>
              <a:ext cx="417" cy="373"/>
              <a:chOff x="2287" y="2039"/>
              <a:chExt cx="417" cy="373"/>
            </a:xfrm>
          </p:grpSpPr>
          <p:grpSp>
            <p:nvGrpSpPr>
              <p:cNvPr id="31000" name="Group 236"/>
              <p:cNvGrpSpPr>
                <a:grpSpLocks/>
              </p:cNvGrpSpPr>
              <p:nvPr/>
            </p:nvGrpSpPr>
            <p:grpSpPr bwMode="auto">
              <a:xfrm>
                <a:off x="2363" y="2165"/>
                <a:ext cx="336" cy="217"/>
                <a:chOff x="1874" y="2267"/>
                <a:chExt cx="336" cy="217"/>
              </a:xfrm>
            </p:grpSpPr>
            <p:sp>
              <p:nvSpPr>
                <p:cNvPr id="31004" name="Rectangle 237"/>
                <p:cNvSpPr>
                  <a:spLocks noChangeArrowheads="1"/>
                </p:cNvSpPr>
                <p:nvPr/>
              </p:nvSpPr>
              <p:spPr bwMode="auto">
                <a:xfrm>
                  <a:off x="1874" y="2267"/>
                  <a:ext cx="336" cy="217"/>
                </a:xfrm>
                <a:prstGeom prst="rect">
                  <a:avLst/>
                </a:prstGeom>
                <a:noFill/>
                <a:ln w="15875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1800"/>
                </a:p>
              </p:txBody>
            </p:sp>
            <p:sp>
              <p:nvSpPr>
                <p:cNvPr id="31005" name="Line 238"/>
                <p:cNvSpPr>
                  <a:spLocks noChangeShapeType="1"/>
                </p:cNvSpPr>
                <p:nvPr/>
              </p:nvSpPr>
              <p:spPr bwMode="auto">
                <a:xfrm>
                  <a:off x="1942" y="2332"/>
                  <a:ext cx="201" cy="1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006" name="Line 239"/>
                <p:cNvSpPr>
                  <a:spLocks noChangeShapeType="1"/>
                </p:cNvSpPr>
                <p:nvPr/>
              </p:nvSpPr>
              <p:spPr bwMode="auto">
                <a:xfrm>
                  <a:off x="1942" y="2419"/>
                  <a:ext cx="201" cy="1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007" name="Freeform 240"/>
                <p:cNvSpPr>
                  <a:spLocks/>
                </p:cNvSpPr>
                <p:nvPr/>
              </p:nvSpPr>
              <p:spPr bwMode="auto">
                <a:xfrm>
                  <a:off x="1889" y="2332"/>
                  <a:ext cx="53" cy="87"/>
                </a:xfrm>
                <a:custGeom>
                  <a:avLst/>
                  <a:gdLst>
                    <a:gd name="T0" fmla="*/ 53 w 53"/>
                    <a:gd name="T1" fmla="*/ 0 h 87"/>
                    <a:gd name="T2" fmla="*/ 43 w 53"/>
                    <a:gd name="T3" fmla="*/ 1 h 87"/>
                    <a:gd name="T4" fmla="*/ 34 w 53"/>
                    <a:gd name="T5" fmla="*/ 2 h 87"/>
                    <a:gd name="T6" fmla="*/ 27 w 53"/>
                    <a:gd name="T7" fmla="*/ 5 h 87"/>
                    <a:gd name="T8" fmla="*/ 19 w 53"/>
                    <a:gd name="T9" fmla="*/ 9 h 87"/>
                    <a:gd name="T10" fmla="*/ 14 w 53"/>
                    <a:gd name="T11" fmla="*/ 13 h 87"/>
                    <a:gd name="T12" fmla="*/ 9 w 53"/>
                    <a:gd name="T13" fmla="*/ 18 h 87"/>
                    <a:gd name="T14" fmla="*/ 6 w 53"/>
                    <a:gd name="T15" fmla="*/ 23 h 87"/>
                    <a:gd name="T16" fmla="*/ 3 w 53"/>
                    <a:gd name="T17" fmla="*/ 28 h 87"/>
                    <a:gd name="T18" fmla="*/ 0 w 53"/>
                    <a:gd name="T19" fmla="*/ 34 h 87"/>
                    <a:gd name="T20" fmla="*/ 0 w 53"/>
                    <a:gd name="T21" fmla="*/ 48 h 87"/>
                    <a:gd name="T22" fmla="*/ 2 w 53"/>
                    <a:gd name="T23" fmla="*/ 54 h 87"/>
                    <a:gd name="T24" fmla="*/ 4 w 53"/>
                    <a:gd name="T25" fmla="*/ 60 h 87"/>
                    <a:gd name="T26" fmla="*/ 8 w 53"/>
                    <a:gd name="T27" fmla="*/ 67 h 87"/>
                    <a:gd name="T28" fmla="*/ 13 w 53"/>
                    <a:gd name="T29" fmla="*/ 72 h 87"/>
                    <a:gd name="T30" fmla="*/ 19 w 53"/>
                    <a:gd name="T31" fmla="*/ 77 h 87"/>
                    <a:gd name="T32" fmla="*/ 26 w 53"/>
                    <a:gd name="T33" fmla="*/ 82 h 87"/>
                    <a:gd name="T34" fmla="*/ 34 w 53"/>
                    <a:gd name="T35" fmla="*/ 84 h 87"/>
                    <a:gd name="T36" fmla="*/ 43 w 53"/>
                    <a:gd name="T37" fmla="*/ 87 h 87"/>
                    <a:gd name="T38" fmla="*/ 53 w 53"/>
                    <a:gd name="T39" fmla="*/ 87 h 8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3" h="87">
                      <a:moveTo>
                        <a:pt x="53" y="0"/>
                      </a:moveTo>
                      <a:lnTo>
                        <a:pt x="43" y="1"/>
                      </a:lnTo>
                      <a:lnTo>
                        <a:pt x="34" y="2"/>
                      </a:lnTo>
                      <a:lnTo>
                        <a:pt x="27" y="5"/>
                      </a:lnTo>
                      <a:lnTo>
                        <a:pt x="19" y="9"/>
                      </a:lnTo>
                      <a:lnTo>
                        <a:pt x="14" y="13"/>
                      </a:lnTo>
                      <a:lnTo>
                        <a:pt x="9" y="18"/>
                      </a:lnTo>
                      <a:lnTo>
                        <a:pt x="6" y="23"/>
                      </a:lnTo>
                      <a:lnTo>
                        <a:pt x="3" y="28"/>
                      </a:lnTo>
                      <a:lnTo>
                        <a:pt x="0" y="34"/>
                      </a:lnTo>
                      <a:lnTo>
                        <a:pt x="0" y="48"/>
                      </a:lnTo>
                      <a:lnTo>
                        <a:pt x="2" y="54"/>
                      </a:lnTo>
                      <a:lnTo>
                        <a:pt x="4" y="60"/>
                      </a:lnTo>
                      <a:lnTo>
                        <a:pt x="8" y="67"/>
                      </a:lnTo>
                      <a:lnTo>
                        <a:pt x="13" y="72"/>
                      </a:lnTo>
                      <a:lnTo>
                        <a:pt x="19" y="77"/>
                      </a:lnTo>
                      <a:lnTo>
                        <a:pt x="26" y="82"/>
                      </a:lnTo>
                      <a:lnTo>
                        <a:pt x="34" y="84"/>
                      </a:lnTo>
                      <a:lnTo>
                        <a:pt x="43" y="87"/>
                      </a:lnTo>
                      <a:lnTo>
                        <a:pt x="53" y="87"/>
                      </a:ln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008" name="Freeform 241"/>
                <p:cNvSpPr>
                  <a:spLocks/>
                </p:cNvSpPr>
                <p:nvPr/>
              </p:nvSpPr>
              <p:spPr bwMode="auto">
                <a:xfrm>
                  <a:off x="2143" y="2332"/>
                  <a:ext cx="52" cy="87"/>
                </a:xfrm>
                <a:custGeom>
                  <a:avLst/>
                  <a:gdLst>
                    <a:gd name="T0" fmla="*/ 0 w 52"/>
                    <a:gd name="T1" fmla="*/ 0 h 87"/>
                    <a:gd name="T2" fmla="*/ 9 w 52"/>
                    <a:gd name="T3" fmla="*/ 1 h 87"/>
                    <a:gd name="T4" fmla="*/ 18 w 52"/>
                    <a:gd name="T5" fmla="*/ 2 h 87"/>
                    <a:gd name="T6" fmla="*/ 26 w 52"/>
                    <a:gd name="T7" fmla="*/ 5 h 87"/>
                    <a:gd name="T8" fmla="*/ 32 w 52"/>
                    <a:gd name="T9" fmla="*/ 9 h 87"/>
                    <a:gd name="T10" fmla="*/ 38 w 52"/>
                    <a:gd name="T11" fmla="*/ 13 h 87"/>
                    <a:gd name="T12" fmla="*/ 43 w 52"/>
                    <a:gd name="T13" fmla="*/ 18 h 87"/>
                    <a:gd name="T14" fmla="*/ 46 w 52"/>
                    <a:gd name="T15" fmla="*/ 23 h 87"/>
                    <a:gd name="T16" fmla="*/ 49 w 52"/>
                    <a:gd name="T17" fmla="*/ 28 h 87"/>
                    <a:gd name="T18" fmla="*/ 51 w 52"/>
                    <a:gd name="T19" fmla="*/ 34 h 87"/>
                    <a:gd name="T20" fmla="*/ 52 w 52"/>
                    <a:gd name="T21" fmla="*/ 48 h 87"/>
                    <a:gd name="T22" fmla="*/ 51 w 52"/>
                    <a:gd name="T23" fmla="*/ 54 h 87"/>
                    <a:gd name="T24" fmla="*/ 48 w 52"/>
                    <a:gd name="T25" fmla="*/ 60 h 87"/>
                    <a:gd name="T26" fmla="*/ 44 w 52"/>
                    <a:gd name="T27" fmla="*/ 67 h 87"/>
                    <a:gd name="T28" fmla="*/ 39 w 52"/>
                    <a:gd name="T29" fmla="*/ 72 h 87"/>
                    <a:gd name="T30" fmla="*/ 33 w 52"/>
                    <a:gd name="T31" fmla="*/ 77 h 87"/>
                    <a:gd name="T32" fmla="*/ 26 w 52"/>
                    <a:gd name="T33" fmla="*/ 82 h 87"/>
                    <a:gd name="T34" fmla="*/ 18 w 52"/>
                    <a:gd name="T35" fmla="*/ 84 h 87"/>
                    <a:gd name="T36" fmla="*/ 9 w 52"/>
                    <a:gd name="T37" fmla="*/ 87 h 87"/>
                    <a:gd name="T38" fmla="*/ 0 w 52"/>
                    <a:gd name="T39" fmla="*/ 87 h 8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2" h="87">
                      <a:moveTo>
                        <a:pt x="0" y="0"/>
                      </a:moveTo>
                      <a:lnTo>
                        <a:pt x="9" y="1"/>
                      </a:lnTo>
                      <a:lnTo>
                        <a:pt x="18" y="2"/>
                      </a:lnTo>
                      <a:lnTo>
                        <a:pt x="26" y="5"/>
                      </a:lnTo>
                      <a:lnTo>
                        <a:pt x="32" y="9"/>
                      </a:lnTo>
                      <a:lnTo>
                        <a:pt x="38" y="13"/>
                      </a:lnTo>
                      <a:lnTo>
                        <a:pt x="43" y="18"/>
                      </a:lnTo>
                      <a:lnTo>
                        <a:pt x="46" y="23"/>
                      </a:lnTo>
                      <a:lnTo>
                        <a:pt x="49" y="28"/>
                      </a:lnTo>
                      <a:lnTo>
                        <a:pt x="51" y="34"/>
                      </a:lnTo>
                      <a:lnTo>
                        <a:pt x="52" y="48"/>
                      </a:lnTo>
                      <a:lnTo>
                        <a:pt x="51" y="54"/>
                      </a:lnTo>
                      <a:lnTo>
                        <a:pt x="48" y="60"/>
                      </a:lnTo>
                      <a:lnTo>
                        <a:pt x="44" y="67"/>
                      </a:lnTo>
                      <a:lnTo>
                        <a:pt x="39" y="72"/>
                      </a:lnTo>
                      <a:lnTo>
                        <a:pt x="33" y="77"/>
                      </a:lnTo>
                      <a:lnTo>
                        <a:pt x="26" y="82"/>
                      </a:lnTo>
                      <a:lnTo>
                        <a:pt x="18" y="84"/>
                      </a:lnTo>
                      <a:lnTo>
                        <a:pt x="9" y="87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00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1874" y="2267"/>
                  <a:ext cx="336" cy="213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010" name="Line 243"/>
                <p:cNvSpPr>
                  <a:spLocks noChangeShapeType="1"/>
                </p:cNvSpPr>
                <p:nvPr/>
              </p:nvSpPr>
              <p:spPr bwMode="auto">
                <a:xfrm>
                  <a:off x="1874" y="2267"/>
                  <a:ext cx="336" cy="217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1001" name="Line 244"/>
              <p:cNvSpPr>
                <a:spLocks noChangeShapeType="1"/>
              </p:cNvSpPr>
              <p:nvPr/>
            </p:nvSpPr>
            <p:spPr bwMode="auto">
              <a:xfrm>
                <a:off x="2535" y="2115"/>
                <a:ext cx="1" cy="5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02" name="Rectangle 245"/>
              <p:cNvSpPr>
                <a:spLocks noChangeArrowheads="1"/>
              </p:cNvSpPr>
              <p:nvPr/>
            </p:nvSpPr>
            <p:spPr bwMode="auto">
              <a:xfrm>
                <a:off x="2287" y="2316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0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 sz="10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003" name="Text Box 246"/>
              <p:cNvSpPr txBox="1">
                <a:spLocks noChangeArrowheads="1"/>
              </p:cNvSpPr>
              <p:nvPr/>
            </p:nvSpPr>
            <p:spPr bwMode="auto">
              <a:xfrm>
                <a:off x="2579" y="2039"/>
                <a:ext cx="125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008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rgbClr val="0000FF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I</a:t>
                </a:r>
                <a:endParaRPr lang="cs-CZ" altLang="cs-CZ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999" name="Rectangle 379"/>
            <p:cNvSpPr>
              <a:spLocks noChangeArrowheads="1"/>
            </p:cNvSpPr>
            <p:nvPr/>
          </p:nvSpPr>
          <p:spPr bwMode="auto">
            <a:xfrm>
              <a:off x="2613" y="2303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3593" name="Group 409"/>
          <p:cNvGrpSpPr>
            <a:grpSpLocks/>
          </p:cNvGrpSpPr>
          <p:nvPr/>
        </p:nvGrpSpPr>
        <p:grpSpPr bwMode="auto">
          <a:xfrm>
            <a:off x="3633788" y="2006600"/>
            <a:ext cx="793750" cy="455613"/>
            <a:chOff x="2289" y="1264"/>
            <a:chExt cx="500" cy="287"/>
          </a:xfrm>
        </p:grpSpPr>
        <p:sp>
          <p:nvSpPr>
            <p:cNvPr id="30988" name="Rectangle 75"/>
            <p:cNvSpPr>
              <a:spLocks noChangeArrowheads="1"/>
            </p:cNvSpPr>
            <p:nvPr/>
          </p:nvSpPr>
          <p:spPr bwMode="auto">
            <a:xfrm>
              <a:off x="2363" y="1314"/>
              <a:ext cx="336" cy="218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0989" name="Line 76"/>
            <p:cNvSpPr>
              <a:spLocks noChangeShapeType="1"/>
            </p:cNvSpPr>
            <p:nvPr/>
          </p:nvSpPr>
          <p:spPr bwMode="auto">
            <a:xfrm>
              <a:off x="2431" y="1379"/>
              <a:ext cx="201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90" name="Line 77"/>
            <p:cNvSpPr>
              <a:spLocks noChangeShapeType="1"/>
            </p:cNvSpPr>
            <p:nvPr/>
          </p:nvSpPr>
          <p:spPr bwMode="auto">
            <a:xfrm>
              <a:off x="2431" y="1466"/>
              <a:ext cx="201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91" name="Freeform 78"/>
            <p:cNvSpPr>
              <a:spLocks/>
            </p:cNvSpPr>
            <p:nvPr/>
          </p:nvSpPr>
          <p:spPr bwMode="auto">
            <a:xfrm>
              <a:off x="2379" y="1379"/>
              <a:ext cx="52" cy="87"/>
            </a:xfrm>
            <a:custGeom>
              <a:avLst/>
              <a:gdLst>
                <a:gd name="T0" fmla="*/ 52 w 52"/>
                <a:gd name="T1" fmla="*/ 0 h 87"/>
                <a:gd name="T2" fmla="*/ 42 w 52"/>
                <a:gd name="T3" fmla="*/ 0 h 87"/>
                <a:gd name="T4" fmla="*/ 33 w 52"/>
                <a:gd name="T5" fmla="*/ 3 h 87"/>
                <a:gd name="T6" fmla="*/ 25 w 52"/>
                <a:gd name="T7" fmla="*/ 5 h 87"/>
                <a:gd name="T8" fmla="*/ 19 w 52"/>
                <a:gd name="T9" fmla="*/ 9 h 87"/>
                <a:gd name="T10" fmla="*/ 13 w 52"/>
                <a:gd name="T11" fmla="*/ 12 h 87"/>
                <a:gd name="T12" fmla="*/ 9 w 52"/>
                <a:gd name="T13" fmla="*/ 17 h 87"/>
                <a:gd name="T14" fmla="*/ 5 w 52"/>
                <a:gd name="T15" fmla="*/ 23 h 87"/>
                <a:gd name="T16" fmla="*/ 2 w 52"/>
                <a:gd name="T17" fmla="*/ 28 h 87"/>
                <a:gd name="T18" fmla="*/ 0 w 52"/>
                <a:gd name="T19" fmla="*/ 34 h 87"/>
                <a:gd name="T20" fmla="*/ 0 w 52"/>
                <a:gd name="T21" fmla="*/ 47 h 87"/>
                <a:gd name="T22" fmla="*/ 1 w 52"/>
                <a:gd name="T23" fmla="*/ 54 h 87"/>
                <a:gd name="T24" fmla="*/ 3 w 52"/>
                <a:gd name="T25" fmla="*/ 61 h 87"/>
                <a:gd name="T26" fmla="*/ 7 w 52"/>
                <a:gd name="T27" fmla="*/ 66 h 87"/>
                <a:gd name="T28" fmla="*/ 12 w 52"/>
                <a:gd name="T29" fmla="*/ 72 h 87"/>
                <a:gd name="T30" fmla="*/ 18 w 52"/>
                <a:gd name="T31" fmla="*/ 77 h 87"/>
                <a:gd name="T32" fmla="*/ 25 w 52"/>
                <a:gd name="T33" fmla="*/ 81 h 87"/>
                <a:gd name="T34" fmla="*/ 33 w 52"/>
                <a:gd name="T35" fmla="*/ 84 h 87"/>
                <a:gd name="T36" fmla="*/ 42 w 52"/>
                <a:gd name="T37" fmla="*/ 86 h 87"/>
                <a:gd name="T38" fmla="*/ 52 w 52"/>
                <a:gd name="T39" fmla="*/ 87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87">
                  <a:moveTo>
                    <a:pt x="52" y="0"/>
                  </a:moveTo>
                  <a:lnTo>
                    <a:pt x="42" y="0"/>
                  </a:lnTo>
                  <a:lnTo>
                    <a:pt x="33" y="3"/>
                  </a:lnTo>
                  <a:lnTo>
                    <a:pt x="25" y="5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9" y="17"/>
                  </a:lnTo>
                  <a:lnTo>
                    <a:pt x="5" y="23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1"/>
                  </a:lnTo>
                  <a:lnTo>
                    <a:pt x="7" y="66"/>
                  </a:lnTo>
                  <a:lnTo>
                    <a:pt x="12" y="72"/>
                  </a:lnTo>
                  <a:lnTo>
                    <a:pt x="18" y="77"/>
                  </a:lnTo>
                  <a:lnTo>
                    <a:pt x="25" y="81"/>
                  </a:lnTo>
                  <a:lnTo>
                    <a:pt x="33" y="84"/>
                  </a:lnTo>
                  <a:lnTo>
                    <a:pt x="42" y="86"/>
                  </a:lnTo>
                  <a:lnTo>
                    <a:pt x="52" y="8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92" name="Freeform 79"/>
            <p:cNvSpPr>
              <a:spLocks/>
            </p:cNvSpPr>
            <p:nvPr/>
          </p:nvSpPr>
          <p:spPr bwMode="auto">
            <a:xfrm>
              <a:off x="2632" y="1379"/>
              <a:ext cx="52" cy="87"/>
            </a:xfrm>
            <a:custGeom>
              <a:avLst/>
              <a:gdLst>
                <a:gd name="T0" fmla="*/ 0 w 52"/>
                <a:gd name="T1" fmla="*/ 0 h 87"/>
                <a:gd name="T2" fmla="*/ 9 w 52"/>
                <a:gd name="T3" fmla="*/ 0 h 87"/>
                <a:gd name="T4" fmla="*/ 18 w 52"/>
                <a:gd name="T5" fmla="*/ 3 h 87"/>
                <a:gd name="T6" fmla="*/ 26 w 52"/>
                <a:gd name="T7" fmla="*/ 5 h 87"/>
                <a:gd name="T8" fmla="*/ 33 w 52"/>
                <a:gd name="T9" fmla="*/ 9 h 87"/>
                <a:gd name="T10" fmla="*/ 39 w 52"/>
                <a:gd name="T11" fmla="*/ 12 h 87"/>
                <a:gd name="T12" fmla="*/ 43 w 52"/>
                <a:gd name="T13" fmla="*/ 17 h 87"/>
                <a:gd name="T14" fmla="*/ 47 w 52"/>
                <a:gd name="T15" fmla="*/ 23 h 87"/>
                <a:gd name="T16" fmla="*/ 50 w 52"/>
                <a:gd name="T17" fmla="*/ 28 h 87"/>
                <a:gd name="T18" fmla="*/ 52 w 52"/>
                <a:gd name="T19" fmla="*/ 34 h 87"/>
                <a:gd name="T20" fmla="*/ 52 w 52"/>
                <a:gd name="T21" fmla="*/ 47 h 87"/>
                <a:gd name="T22" fmla="*/ 50 w 52"/>
                <a:gd name="T23" fmla="*/ 54 h 87"/>
                <a:gd name="T24" fmla="*/ 48 w 52"/>
                <a:gd name="T25" fmla="*/ 61 h 87"/>
                <a:gd name="T26" fmla="*/ 44 w 52"/>
                <a:gd name="T27" fmla="*/ 66 h 87"/>
                <a:gd name="T28" fmla="*/ 39 w 52"/>
                <a:gd name="T29" fmla="*/ 72 h 87"/>
                <a:gd name="T30" fmla="*/ 34 w 52"/>
                <a:gd name="T31" fmla="*/ 77 h 87"/>
                <a:gd name="T32" fmla="*/ 26 w 52"/>
                <a:gd name="T33" fmla="*/ 81 h 87"/>
                <a:gd name="T34" fmla="*/ 18 w 52"/>
                <a:gd name="T35" fmla="*/ 84 h 87"/>
                <a:gd name="T36" fmla="*/ 9 w 52"/>
                <a:gd name="T37" fmla="*/ 86 h 87"/>
                <a:gd name="T38" fmla="*/ 0 w 52"/>
                <a:gd name="T39" fmla="*/ 87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87">
                  <a:moveTo>
                    <a:pt x="0" y="0"/>
                  </a:moveTo>
                  <a:lnTo>
                    <a:pt x="9" y="0"/>
                  </a:lnTo>
                  <a:lnTo>
                    <a:pt x="18" y="3"/>
                  </a:lnTo>
                  <a:lnTo>
                    <a:pt x="26" y="5"/>
                  </a:lnTo>
                  <a:lnTo>
                    <a:pt x="33" y="9"/>
                  </a:lnTo>
                  <a:lnTo>
                    <a:pt x="39" y="12"/>
                  </a:lnTo>
                  <a:lnTo>
                    <a:pt x="43" y="17"/>
                  </a:lnTo>
                  <a:lnTo>
                    <a:pt x="47" y="23"/>
                  </a:lnTo>
                  <a:lnTo>
                    <a:pt x="50" y="28"/>
                  </a:lnTo>
                  <a:lnTo>
                    <a:pt x="52" y="34"/>
                  </a:lnTo>
                  <a:lnTo>
                    <a:pt x="52" y="47"/>
                  </a:lnTo>
                  <a:lnTo>
                    <a:pt x="50" y="54"/>
                  </a:lnTo>
                  <a:lnTo>
                    <a:pt x="48" y="61"/>
                  </a:lnTo>
                  <a:lnTo>
                    <a:pt x="44" y="66"/>
                  </a:lnTo>
                  <a:lnTo>
                    <a:pt x="39" y="72"/>
                  </a:lnTo>
                  <a:lnTo>
                    <a:pt x="34" y="77"/>
                  </a:lnTo>
                  <a:lnTo>
                    <a:pt x="26" y="81"/>
                  </a:lnTo>
                  <a:lnTo>
                    <a:pt x="18" y="84"/>
                  </a:lnTo>
                  <a:lnTo>
                    <a:pt x="9" y="86"/>
                  </a:lnTo>
                  <a:lnTo>
                    <a:pt x="0" y="8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93" name="Line 80"/>
            <p:cNvSpPr>
              <a:spLocks noChangeShapeType="1"/>
            </p:cNvSpPr>
            <p:nvPr/>
          </p:nvSpPr>
          <p:spPr bwMode="auto">
            <a:xfrm flipV="1">
              <a:off x="2363" y="1314"/>
              <a:ext cx="336" cy="21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94" name="Line 81"/>
            <p:cNvSpPr>
              <a:spLocks noChangeShapeType="1"/>
            </p:cNvSpPr>
            <p:nvPr/>
          </p:nvSpPr>
          <p:spPr bwMode="auto">
            <a:xfrm>
              <a:off x="2363" y="1314"/>
              <a:ext cx="336" cy="21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95" name="Line 82"/>
            <p:cNvSpPr>
              <a:spLocks noChangeShapeType="1"/>
            </p:cNvSpPr>
            <p:nvPr/>
          </p:nvSpPr>
          <p:spPr bwMode="auto">
            <a:xfrm>
              <a:off x="2531" y="1264"/>
              <a:ext cx="1" cy="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96" name="Rectangle 83"/>
            <p:cNvSpPr>
              <a:spLocks noChangeArrowheads="1"/>
            </p:cNvSpPr>
            <p:nvPr/>
          </p:nvSpPr>
          <p:spPr bwMode="auto">
            <a:xfrm>
              <a:off x="2289" y="1455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  <a:endParaRPr lang="cs-CZ" altLang="cs-CZ" sz="1000" b="1">
                <a:latin typeface="Times New Roman" panose="02020603050405020304" pitchFamily="18" charset="0"/>
              </a:endParaRPr>
            </a:p>
          </p:txBody>
        </p:sp>
        <p:sp>
          <p:nvSpPr>
            <p:cNvPr id="30997" name="Rectangle 380"/>
            <p:cNvSpPr>
              <a:spLocks noChangeArrowheads="1"/>
            </p:cNvSpPr>
            <p:nvPr/>
          </p:nvSpPr>
          <p:spPr bwMode="auto">
            <a:xfrm>
              <a:off x="2613" y="1453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3595" name="Group 411"/>
          <p:cNvGrpSpPr>
            <a:grpSpLocks/>
          </p:cNvGrpSpPr>
          <p:nvPr/>
        </p:nvGrpSpPr>
        <p:grpSpPr bwMode="auto">
          <a:xfrm>
            <a:off x="3354388" y="4997450"/>
            <a:ext cx="796925" cy="481013"/>
            <a:chOff x="2113" y="3148"/>
            <a:chExt cx="502" cy="303"/>
          </a:xfrm>
        </p:grpSpPr>
        <p:grpSp>
          <p:nvGrpSpPr>
            <p:cNvPr id="30977" name="Group 90"/>
            <p:cNvGrpSpPr>
              <a:grpSpLocks/>
            </p:cNvGrpSpPr>
            <p:nvPr/>
          </p:nvGrpSpPr>
          <p:grpSpPr bwMode="auto">
            <a:xfrm>
              <a:off x="2113" y="3148"/>
              <a:ext cx="404" cy="303"/>
              <a:chOff x="2113" y="3148"/>
              <a:chExt cx="404" cy="303"/>
            </a:xfrm>
          </p:grpSpPr>
          <p:sp>
            <p:nvSpPr>
              <p:cNvPr id="30979" name="Rectangle 91"/>
              <p:cNvSpPr>
                <a:spLocks noChangeArrowheads="1"/>
              </p:cNvSpPr>
              <p:nvPr/>
            </p:nvSpPr>
            <p:spPr bwMode="auto">
              <a:xfrm>
                <a:off x="2172" y="3198"/>
                <a:ext cx="345" cy="223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0980" name="Line 92"/>
              <p:cNvSpPr>
                <a:spLocks noChangeShapeType="1"/>
              </p:cNvSpPr>
              <p:nvPr/>
            </p:nvSpPr>
            <p:spPr bwMode="auto">
              <a:xfrm>
                <a:off x="2241" y="3265"/>
                <a:ext cx="20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81" name="Line 93"/>
              <p:cNvSpPr>
                <a:spLocks noChangeShapeType="1"/>
              </p:cNvSpPr>
              <p:nvPr/>
            </p:nvSpPr>
            <p:spPr bwMode="auto">
              <a:xfrm>
                <a:off x="2241" y="3354"/>
                <a:ext cx="20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82" name="Freeform 94"/>
              <p:cNvSpPr>
                <a:spLocks/>
              </p:cNvSpPr>
              <p:nvPr/>
            </p:nvSpPr>
            <p:spPr bwMode="auto">
              <a:xfrm>
                <a:off x="2189" y="3265"/>
                <a:ext cx="52" cy="89"/>
              </a:xfrm>
              <a:custGeom>
                <a:avLst/>
                <a:gdLst>
                  <a:gd name="T0" fmla="*/ 52 w 52"/>
                  <a:gd name="T1" fmla="*/ 0 h 89"/>
                  <a:gd name="T2" fmla="*/ 43 w 52"/>
                  <a:gd name="T3" fmla="*/ 1 h 89"/>
                  <a:gd name="T4" fmla="*/ 34 w 52"/>
                  <a:gd name="T5" fmla="*/ 2 h 89"/>
                  <a:gd name="T6" fmla="*/ 26 w 52"/>
                  <a:gd name="T7" fmla="*/ 5 h 89"/>
                  <a:gd name="T8" fmla="*/ 19 w 52"/>
                  <a:gd name="T9" fmla="*/ 9 h 89"/>
                  <a:gd name="T10" fmla="*/ 13 w 52"/>
                  <a:gd name="T11" fmla="*/ 13 h 89"/>
                  <a:gd name="T12" fmla="*/ 9 w 52"/>
                  <a:gd name="T13" fmla="*/ 18 h 89"/>
                  <a:gd name="T14" fmla="*/ 5 w 52"/>
                  <a:gd name="T15" fmla="*/ 23 h 89"/>
                  <a:gd name="T16" fmla="*/ 2 w 52"/>
                  <a:gd name="T17" fmla="*/ 28 h 89"/>
                  <a:gd name="T18" fmla="*/ 0 w 52"/>
                  <a:gd name="T19" fmla="*/ 35 h 89"/>
                  <a:gd name="T20" fmla="*/ 0 w 52"/>
                  <a:gd name="T21" fmla="*/ 48 h 89"/>
                  <a:gd name="T22" fmla="*/ 2 w 52"/>
                  <a:gd name="T23" fmla="*/ 55 h 89"/>
                  <a:gd name="T24" fmla="*/ 4 w 52"/>
                  <a:gd name="T25" fmla="*/ 62 h 89"/>
                  <a:gd name="T26" fmla="*/ 8 w 52"/>
                  <a:gd name="T27" fmla="*/ 68 h 89"/>
                  <a:gd name="T28" fmla="*/ 13 w 52"/>
                  <a:gd name="T29" fmla="*/ 74 h 89"/>
                  <a:gd name="T30" fmla="*/ 19 w 52"/>
                  <a:gd name="T31" fmla="*/ 79 h 89"/>
                  <a:gd name="T32" fmla="*/ 26 w 52"/>
                  <a:gd name="T33" fmla="*/ 83 h 89"/>
                  <a:gd name="T34" fmla="*/ 34 w 52"/>
                  <a:gd name="T35" fmla="*/ 86 h 89"/>
                  <a:gd name="T36" fmla="*/ 43 w 52"/>
                  <a:gd name="T37" fmla="*/ 88 h 89"/>
                  <a:gd name="T38" fmla="*/ 52 w 52"/>
                  <a:gd name="T39" fmla="*/ 89 h 8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89">
                    <a:moveTo>
                      <a:pt x="52" y="0"/>
                    </a:moveTo>
                    <a:lnTo>
                      <a:pt x="43" y="1"/>
                    </a:lnTo>
                    <a:lnTo>
                      <a:pt x="34" y="2"/>
                    </a:lnTo>
                    <a:lnTo>
                      <a:pt x="26" y="5"/>
                    </a:lnTo>
                    <a:lnTo>
                      <a:pt x="19" y="9"/>
                    </a:lnTo>
                    <a:lnTo>
                      <a:pt x="13" y="13"/>
                    </a:lnTo>
                    <a:lnTo>
                      <a:pt x="9" y="18"/>
                    </a:lnTo>
                    <a:lnTo>
                      <a:pt x="5" y="23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68"/>
                    </a:lnTo>
                    <a:lnTo>
                      <a:pt x="13" y="74"/>
                    </a:lnTo>
                    <a:lnTo>
                      <a:pt x="19" y="79"/>
                    </a:lnTo>
                    <a:lnTo>
                      <a:pt x="26" y="83"/>
                    </a:lnTo>
                    <a:lnTo>
                      <a:pt x="34" y="86"/>
                    </a:lnTo>
                    <a:lnTo>
                      <a:pt x="43" y="88"/>
                    </a:lnTo>
                    <a:lnTo>
                      <a:pt x="52" y="89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83" name="Freeform 95"/>
              <p:cNvSpPr>
                <a:spLocks/>
              </p:cNvSpPr>
              <p:nvPr/>
            </p:nvSpPr>
            <p:spPr bwMode="auto">
              <a:xfrm>
                <a:off x="2448" y="3265"/>
                <a:ext cx="51" cy="89"/>
              </a:xfrm>
              <a:custGeom>
                <a:avLst/>
                <a:gdLst>
                  <a:gd name="T0" fmla="*/ 0 w 51"/>
                  <a:gd name="T1" fmla="*/ 0 h 89"/>
                  <a:gd name="T2" fmla="*/ 9 w 51"/>
                  <a:gd name="T3" fmla="*/ 1 h 89"/>
                  <a:gd name="T4" fmla="*/ 18 w 51"/>
                  <a:gd name="T5" fmla="*/ 2 h 89"/>
                  <a:gd name="T6" fmla="*/ 26 w 51"/>
                  <a:gd name="T7" fmla="*/ 5 h 89"/>
                  <a:gd name="T8" fmla="*/ 32 w 51"/>
                  <a:gd name="T9" fmla="*/ 9 h 89"/>
                  <a:gd name="T10" fmla="*/ 38 w 51"/>
                  <a:gd name="T11" fmla="*/ 13 h 89"/>
                  <a:gd name="T12" fmla="*/ 43 w 51"/>
                  <a:gd name="T13" fmla="*/ 18 h 89"/>
                  <a:gd name="T14" fmla="*/ 46 w 51"/>
                  <a:gd name="T15" fmla="*/ 23 h 89"/>
                  <a:gd name="T16" fmla="*/ 49 w 51"/>
                  <a:gd name="T17" fmla="*/ 28 h 89"/>
                  <a:gd name="T18" fmla="*/ 51 w 51"/>
                  <a:gd name="T19" fmla="*/ 35 h 89"/>
                  <a:gd name="T20" fmla="*/ 51 w 51"/>
                  <a:gd name="T21" fmla="*/ 48 h 89"/>
                  <a:gd name="T22" fmla="*/ 50 w 51"/>
                  <a:gd name="T23" fmla="*/ 55 h 89"/>
                  <a:gd name="T24" fmla="*/ 48 w 51"/>
                  <a:gd name="T25" fmla="*/ 62 h 89"/>
                  <a:gd name="T26" fmla="*/ 44 w 51"/>
                  <a:gd name="T27" fmla="*/ 68 h 89"/>
                  <a:gd name="T28" fmla="*/ 39 w 51"/>
                  <a:gd name="T29" fmla="*/ 74 h 89"/>
                  <a:gd name="T30" fmla="*/ 33 w 51"/>
                  <a:gd name="T31" fmla="*/ 79 h 89"/>
                  <a:gd name="T32" fmla="*/ 26 w 51"/>
                  <a:gd name="T33" fmla="*/ 83 h 89"/>
                  <a:gd name="T34" fmla="*/ 18 w 51"/>
                  <a:gd name="T35" fmla="*/ 86 h 89"/>
                  <a:gd name="T36" fmla="*/ 9 w 51"/>
                  <a:gd name="T37" fmla="*/ 88 h 89"/>
                  <a:gd name="T38" fmla="*/ 0 w 51"/>
                  <a:gd name="T39" fmla="*/ 89 h 8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1" h="89">
                    <a:moveTo>
                      <a:pt x="0" y="0"/>
                    </a:moveTo>
                    <a:lnTo>
                      <a:pt x="9" y="1"/>
                    </a:lnTo>
                    <a:lnTo>
                      <a:pt x="18" y="2"/>
                    </a:lnTo>
                    <a:lnTo>
                      <a:pt x="26" y="5"/>
                    </a:lnTo>
                    <a:lnTo>
                      <a:pt x="32" y="9"/>
                    </a:lnTo>
                    <a:lnTo>
                      <a:pt x="38" y="13"/>
                    </a:lnTo>
                    <a:lnTo>
                      <a:pt x="43" y="18"/>
                    </a:lnTo>
                    <a:lnTo>
                      <a:pt x="46" y="23"/>
                    </a:lnTo>
                    <a:lnTo>
                      <a:pt x="49" y="28"/>
                    </a:lnTo>
                    <a:lnTo>
                      <a:pt x="51" y="35"/>
                    </a:lnTo>
                    <a:lnTo>
                      <a:pt x="51" y="48"/>
                    </a:lnTo>
                    <a:lnTo>
                      <a:pt x="50" y="55"/>
                    </a:lnTo>
                    <a:lnTo>
                      <a:pt x="48" y="62"/>
                    </a:lnTo>
                    <a:lnTo>
                      <a:pt x="44" y="68"/>
                    </a:lnTo>
                    <a:lnTo>
                      <a:pt x="39" y="74"/>
                    </a:lnTo>
                    <a:lnTo>
                      <a:pt x="33" y="79"/>
                    </a:lnTo>
                    <a:lnTo>
                      <a:pt x="26" y="83"/>
                    </a:lnTo>
                    <a:lnTo>
                      <a:pt x="18" y="86"/>
                    </a:lnTo>
                    <a:lnTo>
                      <a:pt x="9" y="88"/>
                    </a:lnTo>
                    <a:lnTo>
                      <a:pt x="0" y="89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84" name="Line 96"/>
              <p:cNvSpPr>
                <a:spLocks noChangeShapeType="1"/>
              </p:cNvSpPr>
              <p:nvPr/>
            </p:nvSpPr>
            <p:spPr bwMode="auto">
              <a:xfrm flipV="1">
                <a:off x="2172" y="3198"/>
                <a:ext cx="345" cy="219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85" name="Line 97"/>
              <p:cNvSpPr>
                <a:spLocks noChangeShapeType="1"/>
              </p:cNvSpPr>
              <p:nvPr/>
            </p:nvSpPr>
            <p:spPr bwMode="auto">
              <a:xfrm>
                <a:off x="2172" y="3198"/>
                <a:ext cx="345" cy="22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86" name="Line 98"/>
              <p:cNvSpPr>
                <a:spLocks noChangeShapeType="1"/>
              </p:cNvSpPr>
              <p:nvPr/>
            </p:nvSpPr>
            <p:spPr bwMode="auto">
              <a:xfrm>
                <a:off x="2345" y="3148"/>
                <a:ext cx="1" cy="5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87" name="Rectangle 99"/>
              <p:cNvSpPr>
                <a:spLocks noChangeArrowheads="1"/>
              </p:cNvSpPr>
              <p:nvPr/>
            </p:nvSpPr>
            <p:spPr bwMode="auto">
              <a:xfrm>
                <a:off x="2113" y="3355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0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3</a:t>
                </a:r>
                <a:endParaRPr lang="cs-CZ" altLang="cs-CZ" sz="10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978" name="Rectangle 381"/>
            <p:cNvSpPr>
              <a:spLocks noChangeArrowheads="1"/>
            </p:cNvSpPr>
            <p:nvPr/>
          </p:nvSpPr>
          <p:spPr bwMode="auto">
            <a:xfrm>
              <a:off x="2439" y="3339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3537" name="Line 353"/>
          <p:cNvSpPr>
            <a:spLocks noChangeShapeType="1"/>
          </p:cNvSpPr>
          <p:nvPr/>
        </p:nvSpPr>
        <p:spPr bwMode="auto">
          <a:xfrm>
            <a:off x="5881688" y="2876550"/>
            <a:ext cx="1587" cy="2651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93606" name="Group 422"/>
          <p:cNvGrpSpPr>
            <a:grpSpLocks/>
          </p:cNvGrpSpPr>
          <p:nvPr/>
        </p:nvGrpSpPr>
        <p:grpSpPr bwMode="auto">
          <a:xfrm>
            <a:off x="5013325" y="2924175"/>
            <a:ext cx="811213" cy="452438"/>
            <a:chOff x="3158" y="1842"/>
            <a:chExt cx="511" cy="285"/>
          </a:xfrm>
        </p:grpSpPr>
        <p:sp>
          <p:nvSpPr>
            <p:cNvPr id="30967" name="Rectangle 210"/>
            <p:cNvSpPr>
              <a:spLocks noChangeArrowheads="1"/>
            </p:cNvSpPr>
            <p:nvPr/>
          </p:nvSpPr>
          <p:spPr bwMode="auto">
            <a:xfrm>
              <a:off x="3243" y="1892"/>
              <a:ext cx="336" cy="218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0968" name="Line 211"/>
            <p:cNvSpPr>
              <a:spLocks noChangeShapeType="1"/>
            </p:cNvSpPr>
            <p:nvPr/>
          </p:nvSpPr>
          <p:spPr bwMode="auto">
            <a:xfrm>
              <a:off x="3311" y="1957"/>
              <a:ext cx="201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69" name="Line 212"/>
            <p:cNvSpPr>
              <a:spLocks noChangeShapeType="1"/>
            </p:cNvSpPr>
            <p:nvPr/>
          </p:nvSpPr>
          <p:spPr bwMode="auto">
            <a:xfrm>
              <a:off x="3311" y="2044"/>
              <a:ext cx="201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70" name="Freeform 213"/>
            <p:cNvSpPr>
              <a:spLocks/>
            </p:cNvSpPr>
            <p:nvPr/>
          </p:nvSpPr>
          <p:spPr bwMode="auto">
            <a:xfrm>
              <a:off x="3259" y="1957"/>
              <a:ext cx="52" cy="87"/>
            </a:xfrm>
            <a:custGeom>
              <a:avLst/>
              <a:gdLst>
                <a:gd name="T0" fmla="*/ 52 w 52"/>
                <a:gd name="T1" fmla="*/ 0 h 87"/>
                <a:gd name="T2" fmla="*/ 42 w 52"/>
                <a:gd name="T3" fmla="*/ 0 h 87"/>
                <a:gd name="T4" fmla="*/ 33 w 52"/>
                <a:gd name="T5" fmla="*/ 3 h 87"/>
                <a:gd name="T6" fmla="*/ 25 w 52"/>
                <a:gd name="T7" fmla="*/ 5 h 87"/>
                <a:gd name="T8" fmla="*/ 19 w 52"/>
                <a:gd name="T9" fmla="*/ 9 h 87"/>
                <a:gd name="T10" fmla="*/ 13 w 52"/>
                <a:gd name="T11" fmla="*/ 12 h 87"/>
                <a:gd name="T12" fmla="*/ 9 w 52"/>
                <a:gd name="T13" fmla="*/ 17 h 87"/>
                <a:gd name="T14" fmla="*/ 5 w 52"/>
                <a:gd name="T15" fmla="*/ 23 h 87"/>
                <a:gd name="T16" fmla="*/ 2 w 52"/>
                <a:gd name="T17" fmla="*/ 28 h 87"/>
                <a:gd name="T18" fmla="*/ 0 w 52"/>
                <a:gd name="T19" fmla="*/ 34 h 87"/>
                <a:gd name="T20" fmla="*/ 0 w 52"/>
                <a:gd name="T21" fmla="*/ 47 h 87"/>
                <a:gd name="T22" fmla="*/ 1 w 52"/>
                <a:gd name="T23" fmla="*/ 54 h 87"/>
                <a:gd name="T24" fmla="*/ 3 w 52"/>
                <a:gd name="T25" fmla="*/ 61 h 87"/>
                <a:gd name="T26" fmla="*/ 7 w 52"/>
                <a:gd name="T27" fmla="*/ 66 h 87"/>
                <a:gd name="T28" fmla="*/ 12 w 52"/>
                <a:gd name="T29" fmla="*/ 72 h 87"/>
                <a:gd name="T30" fmla="*/ 18 w 52"/>
                <a:gd name="T31" fmla="*/ 77 h 87"/>
                <a:gd name="T32" fmla="*/ 25 w 52"/>
                <a:gd name="T33" fmla="*/ 81 h 87"/>
                <a:gd name="T34" fmla="*/ 33 w 52"/>
                <a:gd name="T35" fmla="*/ 84 h 87"/>
                <a:gd name="T36" fmla="*/ 42 w 52"/>
                <a:gd name="T37" fmla="*/ 86 h 87"/>
                <a:gd name="T38" fmla="*/ 52 w 52"/>
                <a:gd name="T39" fmla="*/ 87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87">
                  <a:moveTo>
                    <a:pt x="52" y="0"/>
                  </a:moveTo>
                  <a:lnTo>
                    <a:pt x="42" y="0"/>
                  </a:lnTo>
                  <a:lnTo>
                    <a:pt x="33" y="3"/>
                  </a:lnTo>
                  <a:lnTo>
                    <a:pt x="25" y="5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9" y="17"/>
                  </a:lnTo>
                  <a:lnTo>
                    <a:pt x="5" y="23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1"/>
                  </a:lnTo>
                  <a:lnTo>
                    <a:pt x="7" y="66"/>
                  </a:lnTo>
                  <a:lnTo>
                    <a:pt x="12" y="72"/>
                  </a:lnTo>
                  <a:lnTo>
                    <a:pt x="18" y="77"/>
                  </a:lnTo>
                  <a:lnTo>
                    <a:pt x="25" y="81"/>
                  </a:lnTo>
                  <a:lnTo>
                    <a:pt x="33" y="84"/>
                  </a:lnTo>
                  <a:lnTo>
                    <a:pt x="42" y="86"/>
                  </a:lnTo>
                  <a:lnTo>
                    <a:pt x="52" y="8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71" name="Freeform 214"/>
            <p:cNvSpPr>
              <a:spLocks/>
            </p:cNvSpPr>
            <p:nvPr/>
          </p:nvSpPr>
          <p:spPr bwMode="auto">
            <a:xfrm>
              <a:off x="3512" y="1957"/>
              <a:ext cx="52" cy="87"/>
            </a:xfrm>
            <a:custGeom>
              <a:avLst/>
              <a:gdLst>
                <a:gd name="T0" fmla="*/ 0 w 52"/>
                <a:gd name="T1" fmla="*/ 0 h 87"/>
                <a:gd name="T2" fmla="*/ 9 w 52"/>
                <a:gd name="T3" fmla="*/ 0 h 87"/>
                <a:gd name="T4" fmla="*/ 18 w 52"/>
                <a:gd name="T5" fmla="*/ 3 h 87"/>
                <a:gd name="T6" fmla="*/ 26 w 52"/>
                <a:gd name="T7" fmla="*/ 5 h 87"/>
                <a:gd name="T8" fmla="*/ 33 w 52"/>
                <a:gd name="T9" fmla="*/ 9 h 87"/>
                <a:gd name="T10" fmla="*/ 39 w 52"/>
                <a:gd name="T11" fmla="*/ 12 h 87"/>
                <a:gd name="T12" fmla="*/ 43 w 52"/>
                <a:gd name="T13" fmla="*/ 17 h 87"/>
                <a:gd name="T14" fmla="*/ 47 w 52"/>
                <a:gd name="T15" fmla="*/ 23 h 87"/>
                <a:gd name="T16" fmla="*/ 50 w 52"/>
                <a:gd name="T17" fmla="*/ 28 h 87"/>
                <a:gd name="T18" fmla="*/ 52 w 52"/>
                <a:gd name="T19" fmla="*/ 34 h 87"/>
                <a:gd name="T20" fmla="*/ 52 w 52"/>
                <a:gd name="T21" fmla="*/ 47 h 87"/>
                <a:gd name="T22" fmla="*/ 50 w 52"/>
                <a:gd name="T23" fmla="*/ 54 h 87"/>
                <a:gd name="T24" fmla="*/ 48 w 52"/>
                <a:gd name="T25" fmla="*/ 61 h 87"/>
                <a:gd name="T26" fmla="*/ 44 w 52"/>
                <a:gd name="T27" fmla="*/ 66 h 87"/>
                <a:gd name="T28" fmla="*/ 39 w 52"/>
                <a:gd name="T29" fmla="*/ 72 h 87"/>
                <a:gd name="T30" fmla="*/ 34 w 52"/>
                <a:gd name="T31" fmla="*/ 77 h 87"/>
                <a:gd name="T32" fmla="*/ 26 w 52"/>
                <a:gd name="T33" fmla="*/ 81 h 87"/>
                <a:gd name="T34" fmla="*/ 18 w 52"/>
                <a:gd name="T35" fmla="*/ 84 h 87"/>
                <a:gd name="T36" fmla="*/ 9 w 52"/>
                <a:gd name="T37" fmla="*/ 86 h 87"/>
                <a:gd name="T38" fmla="*/ 0 w 52"/>
                <a:gd name="T39" fmla="*/ 87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87">
                  <a:moveTo>
                    <a:pt x="0" y="0"/>
                  </a:moveTo>
                  <a:lnTo>
                    <a:pt x="9" y="0"/>
                  </a:lnTo>
                  <a:lnTo>
                    <a:pt x="18" y="3"/>
                  </a:lnTo>
                  <a:lnTo>
                    <a:pt x="26" y="5"/>
                  </a:lnTo>
                  <a:lnTo>
                    <a:pt x="33" y="9"/>
                  </a:lnTo>
                  <a:lnTo>
                    <a:pt x="39" y="12"/>
                  </a:lnTo>
                  <a:lnTo>
                    <a:pt x="43" y="17"/>
                  </a:lnTo>
                  <a:lnTo>
                    <a:pt x="47" y="23"/>
                  </a:lnTo>
                  <a:lnTo>
                    <a:pt x="50" y="28"/>
                  </a:lnTo>
                  <a:lnTo>
                    <a:pt x="52" y="34"/>
                  </a:lnTo>
                  <a:lnTo>
                    <a:pt x="52" y="47"/>
                  </a:lnTo>
                  <a:lnTo>
                    <a:pt x="50" y="54"/>
                  </a:lnTo>
                  <a:lnTo>
                    <a:pt x="48" y="61"/>
                  </a:lnTo>
                  <a:lnTo>
                    <a:pt x="44" y="66"/>
                  </a:lnTo>
                  <a:lnTo>
                    <a:pt x="39" y="72"/>
                  </a:lnTo>
                  <a:lnTo>
                    <a:pt x="34" y="77"/>
                  </a:lnTo>
                  <a:lnTo>
                    <a:pt x="26" y="81"/>
                  </a:lnTo>
                  <a:lnTo>
                    <a:pt x="18" y="84"/>
                  </a:lnTo>
                  <a:lnTo>
                    <a:pt x="9" y="86"/>
                  </a:lnTo>
                  <a:lnTo>
                    <a:pt x="0" y="8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72" name="Line 215"/>
            <p:cNvSpPr>
              <a:spLocks noChangeShapeType="1"/>
            </p:cNvSpPr>
            <p:nvPr/>
          </p:nvSpPr>
          <p:spPr bwMode="auto">
            <a:xfrm flipV="1">
              <a:off x="3243" y="1892"/>
              <a:ext cx="336" cy="21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73" name="Line 216"/>
            <p:cNvSpPr>
              <a:spLocks noChangeShapeType="1"/>
            </p:cNvSpPr>
            <p:nvPr/>
          </p:nvSpPr>
          <p:spPr bwMode="auto">
            <a:xfrm>
              <a:off x="3243" y="1892"/>
              <a:ext cx="336" cy="21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74" name="Line 217"/>
            <p:cNvSpPr>
              <a:spLocks noChangeShapeType="1"/>
            </p:cNvSpPr>
            <p:nvPr/>
          </p:nvSpPr>
          <p:spPr bwMode="auto">
            <a:xfrm>
              <a:off x="3411" y="1842"/>
              <a:ext cx="1" cy="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75" name="Rectangle 218"/>
            <p:cNvSpPr>
              <a:spLocks noChangeArrowheads="1"/>
            </p:cNvSpPr>
            <p:nvPr/>
          </p:nvSpPr>
          <p:spPr bwMode="auto">
            <a:xfrm>
              <a:off x="3158" y="202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  <a:endParaRPr lang="cs-CZ" altLang="cs-CZ" sz="1000" b="1">
                <a:latin typeface="Times New Roman" panose="02020603050405020304" pitchFamily="18" charset="0"/>
              </a:endParaRPr>
            </a:p>
          </p:txBody>
        </p:sp>
        <p:sp>
          <p:nvSpPr>
            <p:cNvPr id="30976" name="Rectangle 382"/>
            <p:cNvSpPr>
              <a:spLocks noChangeArrowheads="1"/>
            </p:cNvSpPr>
            <p:nvPr/>
          </p:nvSpPr>
          <p:spPr bwMode="auto">
            <a:xfrm>
              <a:off x="3493" y="2031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3592" name="Group 408"/>
          <p:cNvGrpSpPr>
            <a:grpSpLocks/>
          </p:cNvGrpSpPr>
          <p:nvPr/>
        </p:nvGrpSpPr>
        <p:grpSpPr bwMode="auto">
          <a:xfrm>
            <a:off x="1042988" y="4019550"/>
            <a:ext cx="768350" cy="152400"/>
            <a:chOff x="657" y="2532"/>
            <a:chExt cx="484" cy="96"/>
          </a:xfrm>
        </p:grpSpPr>
        <p:sp>
          <p:nvSpPr>
            <p:cNvPr id="30965" name="Rectangle 371"/>
            <p:cNvSpPr>
              <a:spLocks noChangeArrowheads="1"/>
            </p:cNvSpPr>
            <p:nvPr/>
          </p:nvSpPr>
          <p:spPr bwMode="auto">
            <a:xfrm>
              <a:off x="657" y="2532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  <a:endParaRPr lang="cs-CZ" altLang="cs-CZ" sz="1000" b="1">
                <a:latin typeface="Times New Roman" panose="02020603050405020304" pitchFamily="18" charset="0"/>
              </a:endParaRPr>
            </a:p>
          </p:txBody>
        </p:sp>
        <p:sp>
          <p:nvSpPr>
            <p:cNvPr id="30966" name="Rectangle 383"/>
            <p:cNvSpPr>
              <a:spLocks noChangeArrowheads="1"/>
            </p:cNvSpPr>
            <p:nvPr/>
          </p:nvSpPr>
          <p:spPr bwMode="auto">
            <a:xfrm>
              <a:off x="965" y="2532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    62</a:t>
              </a:r>
              <a:endParaRPr lang="cs-CZ" altLang="cs-CZ" sz="1000" b="1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3596" name="Group 412"/>
          <p:cNvGrpSpPr>
            <a:grpSpLocks/>
          </p:cNvGrpSpPr>
          <p:nvPr/>
        </p:nvGrpSpPr>
        <p:grpSpPr bwMode="auto">
          <a:xfrm>
            <a:off x="2114550" y="4076700"/>
            <a:ext cx="585788" cy="490538"/>
            <a:chOff x="1332" y="2568"/>
            <a:chExt cx="369" cy="309"/>
          </a:xfrm>
        </p:grpSpPr>
        <p:sp>
          <p:nvSpPr>
            <p:cNvPr id="30936" name="Line 150"/>
            <p:cNvSpPr>
              <a:spLocks noChangeShapeType="1"/>
            </p:cNvSpPr>
            <p:nvPr/>
          </p:nvSpPr>
          <p:spPr bwMode="auto">
            <a:xfrm flipH="1">
              <a:off x="1364" y="2568"/>
              <a:ext cx="50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37" name="Line 151"/>
            <p:cNvSpPr>
              <a:spLocks noChangeShapeType="1"/>
            </p:cNvSpPr>
            <p:nvPr/>
          </p:nvSpPr>
          <p:spPr bwMode="auto">
            <a:xfrm>
              <a:off x="1332" y="2585"/>
              <a:ext cx="1" cy="4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38" name="Line 152"/>
            <p:cNvSpPr>
              <a:spLocks noChangeShapeType="1"/>
            </p:cNvSpPr>
            <p:nvPr/>
          </p:nvSpPr>
          <p:spPr bwMode="auto">
            <a:xfrm>
              <a:off x="1332" y="2679"/>
              <a:ext cx="1" cy="4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39" name="Line 153"/>
            <p:cNvSpPr>
              <a:spLocks noChangeShapeType="1"/>
            </p:cNvSpPr>
            <p:nvPr/>
          </p:nvSpPr>
          <p:spPr bwMode="auto">
            <a:xfrm>
              <a:off x="1332" y="2774"/>
              <a:ext cx="1" cy="4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40" name="Freeform 154"/>
            <p:cNvSpPr>
              <a:spLocks/>
            </p:cNvSpPr>
            <p:nvPr/>
          </p:nvSpPr>
          <p:spPr bwMode="auto">
            <a:xfrm>
              <a:off x="1332" y="2868"/>
              <a:ext cx="40" cy="9"/>
            </a:xfrm>
            <a:custGeom>
              <a:avLst/>
              <a:gdLst>
                <a:gd name="T0" fmla="*/ 0 w 58"/>
                <a:gd name="T1" fmla="*/ 0 h 14"/>
                <a:gd name="T2" fmla="*/ 0 w 58"/>
                <a:gd name="T3" fmla="*/ 4 h 14"/>
                <a:gd name="T4" fmla="*/ 19 w 58"/>
                <a:gd name="T5" fmla="*/ 4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4">
                  <a:moveTo>
                    <a:pt x="0" y="0"/>
                  </a:moveTo>
                  <a:lnTo>
                    <a:pt x="0" y="14"/>
                  </a:lnTo>
                  <a:lnTo>
                    <a:pt x="58" y="14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41" name="Freeform 156"/>
            <p:cNvSpPr>
              <a:spLocks/>
            </p:cNvSpPr>
            <p:nvPr/>
          </p:nvSpPr>
          <p:spPr bwMode="auto">
            <a:xfrm>
              <a:off x="1444" y="2596"/>
              <a:ext cx="34" cy="33"/>
            </a:xfrm>
            <a:custGeom>
              <a:avLst/>
              <a:gdLst>
                <a:gd name="T0" fmla="*/ 0 w 34"/>
                <a:gd name="T1" fmla="*/ 17 h 33"/>
                <a:gd name="T2" fmla="*/ 1 w 34"/>
                <a:gd name="T3" fmla="*/ 10 h 33"/>
                <a:gd name="T4" fmla="*/ 5 w 34"/>
                <a:gd name="T5" fmla="*/ 5 h 33"/>
                <a:gd name="T6" fmla="*/ 11 w 34"/>
                <a:gd name="T7" fmla="*/ 1 h 33"/>
                <a:gd name="T8" fmla="*/ 17 w 34"/>
                <a:gd name="T9" fmla="*/ 0 h 33"/>
                <a:gd name="T10" fmla="*/ 24 w 34"/>
                <a:gd name="T11" fmla="*/ 1 h 33"/>
                <a:gd name="T12" fmla="*/ 29 w 34"/>
                <a:gd name="T13" fmla="*/ 5 h 33"/>
                <a:gd name="T14" fmla="*/ 34 w 34"/>
                <a:gd name="T15" fmla="*/ 10 h 33"/>
                <a:gd name="T16" fmla="*/ 34 w 34"/>
                <a:gd name="T17" fmla="*/ 17 h 33"/>
                <a:gd name="T18" fmla="*/ 34 w 34"/>
                <a:gd name="T19" fmla="*/ 23 h 33"/>
                <a:gd name="T20" fmla="*/ 29 w 34"/>
                <a:gd name="T21" fmla="*/ 28 h 33"/>
                <a:gd name="T22" fmla="*/ 24 w 34"/>
                <a:gd name="T23" fmla="*/ 31 h 33"/>
                <a:gd name="T24" fmla="*/ 17 w 34"/>
                <a:gd name="T25" fmla="*/ 33 h 33"/>
                <a:gd name="T26" fmla="*/ 11 w 34"/>
                <a:gd name="T27" fmla="*/ 31 h 33"/>
                <a:gd name="T28" fmla="*/ 5 w 34"/>
                <a:gd name="T29" fmla="*/ 28 h 33"/>
                <a:gd name="T30" fmla="*/ 1 w 34"/>
                <a:gd name="T31" fmla="*/ 23 h 33"/>
                <a:gd name="T32" fmla="*/ 0 w 34"/>
                <a:gd name="T33" fmla="*/ 17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3">
                  <a:moveTo>
                    <a:pt x="0" y="17"/>
                  </a:moveTo>
                  <a:lnTo>
                    <a:pt x="1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4" y="17"/>
                  </a:lnTo>
                  <a:lnTo>
                    <a:pt x="34" y="23"/>
                  </a:lnTo>
                  <a:lnTo>
                    <a:pt x="29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1" y="31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42" name="Freeform 157"/>
            <p:cNvSpPr>
              <a:spLocks/>
            </p:cNvSpPr>
            <p:nvPr/>
          </p:nvSpPr>
          <p:spPr bwMode="auto">
            <a:xfrm>
              <a:off x="1505" y="2596"/>
              <a:ext cx="34" cy="33"/>
            </a:xfrm>
            <a:custGeom>
              <a:avLst/>
              <a:gdLst>
                <a:gd name="T0" fmla="*/ 0 w 34"/>
                <a:gd name="T1" fmla="*/ 17 h 33"/>
                <a:gd name="T2" fmla="*/ 1 w 34"/>
                <a:gd name="T3" fmla="*/ 10 h 33"/>
                <a:gd name="T4" fmla="*/ 5 w 34"/>
                <a:gd name="T5" fmla="*/ 5 h 33"/>
                <a:gd name="T6" fmla="*/ 10 w 34"/>
                <a:gd name="T7" fmla="*/ 1 h 33"/>
                <a:gd name="T8" fmla="*/ 16 w 34"/>
                <a:gd name="T9" fmla="*/ 0 h 33"/>
                <a:gd name="T10" fmla="*/ 23 w 34"/>
                <a:gd name="T11" fmla="*/ 1 h 33"/>
                <a:gd name="T12" fmla="*/ 29 w 34"/>
                <a:gd name="T13" fmla="*/ 5 h 33"/>
                <a:gd name="T14" fmla="*/ 32 w 34"/>
                <a:gd name="T15" fmla="*/ 10 h 33"/>
                <a:gd name="T16" fmla="*/ 34 w 34"/>
                <a:gd name="T17" fmla="*/ 17 h 33"/>
                <a:gd name="T18" fmla="*/ 32 w 34"/>
                <a:gd name="T19" fmla="*/ 23 h 33"/>
                <a:gd name="T20" fmla="*/ 29 w 34"/>
                <a:gd name="T21" fmla="*/ 28 h 33"/>
                <a:gd name="T22" fmla="*/ 23 w 34"/>
                <a:gd name="T23" fmla="*/ 31 h 33"/>
                <a:gd name="T24" fmla="*/ 16 w 34"/>
                <a:gd name="T25" fmla="*/ 33 h 33"/>
                <a:gd name="T26" fmla="*/ 10 w 34"/>
                <a:gd name="T27" fmla="*/ 31 h 33"/>
                <a:gd name="T28" fmla="*/ 5 w 34"/>
                <a:gd name="T29" fmla="*/ 28 h 33"/>
                <a:gd name="T30" fmla="*/ 1 w 34"/>
                <a:gd name="T31" fmla="*/ 23 h 33"/>
                <a:gd name="T32" fmla="*/ 0 w 34"/>
                <a:gd name="T33" fmla="*/ 17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3">
                  <a:moveTo>
                    <a:pt x="0" y="17"/>
                  </a:moveTo>
                  <a:lnTo>
                    <a:pt x="1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2" y="10"/>
                  </a:lnTo>
                  <a:lnTo>
                    <a:pt x="34" y="17"/>
                  </a:lnTo>
                  <a:lnTo>
                    <a:pt x="32" y="23"/>
                  </a:lnTo>
                  <a:lnTo>
                    <a:pt x="29" y="28"/>
                  </a:lnTo>
                  <a:lnTo>
                    <a:pt x="23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43" name="Freeform 158"/>
            <p:cNvSpPr>
              <a:spLocks/>
            </p:cNvSpPr>
            <p:nvPr/>
          </p:nvSpPr>
          <p:spPr bwMode="auto">
            <a:xfrm>
              <a:off x="1564" y="2596"/>
              <a:ext cx="35" cy="33"/>
            </a:xfrm>
            <a:custGeom>
              <a:avLst/>
              <a:gdLst>
                <a:gd name="T0" fmla="*/ 0 w 35"/>
                <a:gd name="T1" fmla="*/ 17 h 33"/>
                <a:gd name="T2" fmla="*/ 2 w 35"/>
                <a:gd name="T3" fmla="*/ 10 h 33"/>
                <a:gd name="T4" fmla="*/ 5 w 35"/>
                <a:gd name="T5" fmla="*/ 5 h 33"/>
                <a:gd name="T6" fmla="*/ 11 w 35"/>
                <a:gd name="T7" fmla="*/ 1 h 33"/>
                <a:gd name="T8" fmla="*/ 18 w 35"/>
                <a:gd name="T9" fmla="*/ 0 h 33"/>
                <a:gd name="T10" fmla="*/ 24 w 35"/>
                <a:gd name="T11" fmla="*/ 1 h 33"/>
                <a:gd name="T12" fmla="*/ 30 w 35"/>
                <a:gd name="T13" fmla="*/ 5 h 33"/>
                <a:gd name="T14" fmla="*/ 34 w 35"/>
                <a:gd name="T15" fmla="*/ 10 h 33"/>
                <a:gd name="T16" fmla="*/ 35 w 35"/>
                <a:gd name="T17" fmla="*/ 17 h 33"/>
                <a:gd name="T18" fmla="*/ 34 w 35"/>
                <a:gd name="T19" fmla="*/ 23 h 33"/>
                <a:gd name="T20" fmla="*/ 30 w 35"/>
                <a:gd name="T21" fmla="*/ 28 h 33"/>
                <a:gd name="T22" fmla="*/ 24 w 35"/>
                <a:gd name="T23" fmla="*/ 31 h 33"/>
                <a:gd name="T24" fmla="*/ 18 w 35"/>
                <a:gd name="T25" fmla="*/ 33 h 33"/>
                <a:gd name="T26" fmla="*/ 11 w 35"/>
                <a:gd name="T27" fmla="*/ 31 h 33"/>
                <a:gd name="T28" fmla="*/ 5 w 35"/>
                <a:gd name="T29" fmla="*/ 28 h 33"/>
                <a:gd name="T30" fmla="*/ 2 w 35"/>
                <a:gd name="T31" fmla="*/ 23 h 33"/>
                <a:gd name="T32" fmla="*/ 0 w 35"/>
                <a:gd name="T33" fmla="*/ 17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3">
                  <a:moveTo>
                    <a:pt x="0" y="17"/>
                  </a:moveTo>
                  <a:lnTo>
                    <a:pt x="2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30" y="5"/>
                  </a:lnTo>
                  <a:lnTo>
                    <a:pt x="34" y="10"/>
                  </a:lnTo>
                  <a:lnTo>
                    <a:pt x="35" y="17"/>
                  </a:lnTo>
                  <a:lnTo>
                    <a:pt x="34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8" y="33"/>
                  </a:lnTo>
                  <a:lnTo>
                    <a:pt x="11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44" name="Rectangle 159"/>
            <p:cNvSpPr>
              <a:spLocks noChangeArrowheads="1"/>
            </p:cNvSpPr>
            <p:nvPr/>
          </p:nvSpPr>
          <p:spPr bwMode="auto">
            <a:xfrm>
              <a:off x="1657" y="2744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33CC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0945" name="Line 160"/>
            <p:cNvSpPr>
              <a:spLocks noChangeShapeType="1"/>
            </p:cNvSpPr>
            <p:nvPr/>
          </p:nvSpPr>
          <p:spPr bwMode="auto">
            <a:xfrm>
              <a:off x="1426" y="2812"/>
              <a:ext cx="0" cy="2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46" name="Line 161"/>
            <p:cNvSpPr>
              <a:spLocks noChangeShapeType="1"/>
            </p:cNvSpPr>
            <p:nvPr/>
          </p:nvSpPr>
          <p:spPr bwMode="auto">
            <a:xfrm>
              <a:off x="1458" y="2812"/>
              <a:ext cx="0" cy="2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47" name="Line 162"/>
            <p:cNvSpPr>
              <a:spLocks noChangeShapeType="1"/>
            </p:cNvSpPr>
            <p:nvPr/>
          </p:nvSpPr>
          <p:spPr bwMode="auto">
            <a:xfrm>
              <a:off x="1490" y="2812"/>
              <a:ext cx="0" cy="2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48" name="Line 163"/>
            <p:cNvSpPr>
              <a:spLocks noChangeShapeType="1"/>
            </p:cNvSpPr>
            <p:nvPr/>
          </p:nvSpPr>
          <p:spPr bwMode="auto">
            <a:xfrm>
              <a:off x="1522" y="2812"/>
              <a:ext cx="0" cy="2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49" name="Line 164"/>
            <p:cNvSpPr>
              <a:spLocks noChangeShapeType="1"/>
            </p:cNvSpPr>
            <p:nvPr/>
          </p:nvSpPr>
          <p:spPr bwMode="auto">
            <a:xfrm>
              <a:off x="1554" y="2812"/>
              <a:ext cx="0" cy="2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50" name="Line 165"/>
            <p:cNvSpPr>
              <a:spLocks noChangeShapeType="1"/>
            </p:cNvSpPr>
            <p:nvPr/>
          </p:nvSpPr>
          <p:spPr bwMode="auto">
            <a:xfrm>
              <a:off x="1586" y="2812"/>
              <a:ext cx="0" cy="2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51" name="Line 166"/>
            <p:cNvSpPr>
              <a:spLocks noChangeShapeType="1"/>
            </p:cNvSpPr>
            <p:nvPr/>
          </p:nvSpPr>
          <p:spPr bwMode="auto">
            <a:xfrm>
              <a:off x="1392" y="2787"/>
              <a:ext cx="19" cy="1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52" name="Line 167"/>
            <p:cNvSpPr>
              <a:spLocks noChangeShapeType="1"/>
            </p:cNvSpPr>
            <p:nvPr/>
          </p:nvSpPr>
          <p:spPr bwMode="auto">
            <a:xfrm>
              <a:off x="1409" y="2760"/>
              <a:ext cx="18" cy="1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53" name="Line 168"/>
            <p:cNvSpPr>
              <a:spLocks noChangeShapeType="1"/>
            </p:cNvSpPr>
            <p:nvPr/>
          </p:nvSpPr>
          <p:spPr bwMode="auto">
            <a:xfrm>
              <a:off x="1425" y="2733"/>
              <a:ext cx="19" cy="1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54" name="Line 169"/>
            <p:cNvSpPr>
              <a:spLocks noChangeShapeType="1"/>
            </p:cNvSpPr>
            <p:nvPr/>
          </p:nvSpPr>
          <p:spPr bwMode="auto">
            <a:xfrm>
              <a:off x="1442" y="2706"/>
              <a:ext cx="19" cy="1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55" name="Line 170"/>
            <p:cNvSpPr>
              <a:spLocks noChangeShapeType="1"/>
            </p:cNvSpPr>
            <p:nvPr/>
          </p:nvSpPr>
          <p:spPr bwMode="auto">
            <a:xfrm>
              <a:off x="1459" y="2678"/>
              <a:ext cx="18" cy="1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56" name="Line 171"/>
            <p:cNvSpPr>
              <a:spLocks noChangeShapeType="1"/>
            </p:cNvSpPr>
            <p:nvPr/>
          </p:nvSpPr>
          <p:spPr bwMode="auto">
            <a:xfrm>
              <a:off x="1475" y="2652"/>
              <a:ext cx="19" cy="1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57" name="Line 172"/>
            <p:cNvSpPr>
              <a:spLocks noChangeShapeType="1"/>
            </p:cNvSpPr>
            <p:nvPr/>
          </p:nvSpPr>
          <p:spPr bwMode="auto">
            <a:xfrm flipH="1">
              <a:off x="1600" y="2787"/>
              <a:ext cx="19" cy="1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58" name="Line 173"/>
            <p:cNvSpPr>
              <a:spLocks noChangeShapeType="1"/>
            </p:cNvSpPr>
            <p:nvPr/>
          </p:nvSpPr>
          <p:spPr bwMode="auto">
            <a:xfrm flipH="1">
              <a:off x="1583" y="2760"/>
              <a:ext cx="19" cy="1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59" name="Line 174"/>
            <p:cNvSpPr>
              <a:spLocks noChangeShapeType="1"/>
            </p:cNvSpPr>
            <p:nvPr/>
          </p:nvSpPr>
          <p:spPr bwMode="auto">
            <a:xfrm flipH="1">
              <a:off x="1567" y="2733"/>
              <a:ext cx="18" cy="1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60" name="Line 175"/>
            <p:cNvSpPr>
              <a:spLocks noChangeShapeType="1"/>
            </p:cNvSpPr>
            <p:nvPr/>
          </p:nvSpPr>
          <p:spPr bwMode="auto">
            <a:xfrm flipH="1">
              <a:off x="1550" y="2706"/>
              <a:ext cx="18" cy="1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61" name="Line 176"/>
            <p:cNvSpPr>
              <a:spLocks noChangeShapeType="1"/>
            </p:cNvSpPr>
            <p:nvPr/>
          </p:nvSpPr>
          <p:spPr bwMode="auto">
            <a:xfrm flipH="1">
              <a:off x="1533" y="2678"/>
              <a:ext cx="19" cy="1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62" name="Line 177"/>
            <p:cNvSpPr>
              <a:spLocks noChangeShapeType="1"/>
            </p:cNvSpPr>
            <p:nvPr/>
          </p:nvSpPr>
          <p:spPr bwMode="auto">
            <a:xfrm flipH="1">
              <a:off x="1516" y="2652"/>
              <a:ext cx="19" cy="1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63" name="Freeform 178"/>
            <p:cNvSpPr>
              <a:spLocks/>
            </p:cNvSpPr>
            <p:nvPr/>
          </p:nvSpPr>
          <p:spPr bwMode="auto">
            <a:xfrm>
              <a:off x="1403" y="2648"/>
              <a:ext cx="205" cy="163"/>
            </a:xfrm>
            <a:custGeom>
              <a:avLst/>
              <a:gdLst>
                <a:gd name="T0" fmla="*/ 0 w 7396"/>
                <a:gd name="T1" fmla="*/ 0 h 5892"/>
                <a:gd name="T2" fmla="*/ 0 w 7396"/>
                <a:gd name="T3" fmla="*/ 0 h 5892"/>
                <a:gd name="T4" fmla="*/ 0 w 7396"/>
                <a:gd name="T5" fmla="*/ 0 h 5892"/>
                <a:gd name="T6" fmla="*/ 0 w 7396"/>
                <a:gd name="T7" fmla="*/ 0 h 58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96" h="5892">
                  <a:moveTo>
                    <a:pt x="3696" y="0"/>
                  </a:moveTo>
                  <a:lnTo>
                    <a:pt x="0" y="5892"/>
                  </a:lnTo>
                  <a:lnTo>
                    <a:pt x="7396" y="5892"/>
                  </a:lnTo>
                  <a:lnTo>
                    <a:pt x="3696" y="0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64" name="Rectangle 384"/>
            <p:cNvSpPr>
              <a:spLocks noChangeArrowheads="1"/>
            </p:cNvSpPr>
            <p:nvPr/>
          </p:nvSpPr>
          <p:spPr bwMode="auto">
            <a:xfrm>
              <a:off x="1339" y="2744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33CC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3600" name="Group 416"/>
          <p:cNvGrpSpPr>
            <a:grpSpLocks/>
          </p:cNvGrpSpPr>
          <p:nvPr/>
        </p:nvGrpSpPr>
        <p:grpSpPr bwMode="auto">
          <a:xfrm>
            <a:off x="4286250" y="5095875"/>
            <a:ext cx="646113" cy="442913"/>
            <a:chOff x="2700" y="3210"/>
            <a:chExt cx="407" cy="279"/>
          </a:xfrm>
        </p:grpSpPr>
        <p:sp>
          <p:nvSpPr>
            <p:cNvPr id="30924" name="Rectangle 128"/>
            <p:cNvSpPr>
              <a:spLocks noChangeAspect="1" noChangeArrowheads="1"/>
            </p:cNvSpPr>
            <p:nvPr/>
          </p:nvSpPr>
          <p:spPr bwMode="auto">
            <a:xfrm>
              <a:off x="2748" y="3265"/>
              <a:ext cx="313" cy="202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0925" name="Line 129"/>
            <p:cNvSpPr>
              <a:spLocks noChangeAspect="1" noChangeShapeType="1"/>
            </p:cNvSpPr>
            <p:nvPr/>
          </p:nvSpPr>
          <p:spPr bwMode="auto">
            <a:xfrm>
              <a:off x="2812" y="3325"/>
              <a:ext cx="186" cy="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26" name="Line 130"/>
            <p:cNvSpPr>
              <a:spLocks noChangeAspect="1" noChangeShapeType="1"/>
            </p:cNvSpPr>
            <p:nvPr/>
          </p:nvSpPr>
          <p:spPr bwMode="auto">
            <a:xfrm>
              <a:off x="2812" y="3405"/>
              <a:ext cx="186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27" name="Freeform 131"/>
            <p:cNvSpPr>
              <a:spLocks noChangeAspect="1"/>
            </p:cNvSpPr>
            <p:nvPr/>
          </p:nvSpPr>
          <p:spPr bwMode="auto">
            <a:xfrm>
              <a:off x="2748" y="3325"/>
              <a:ext cx="64" cy="80"/>
            </a:xfrm>
            <a:custGeom>
              <a:avLst/>
              <a:gdLst>
                <a:gd name="T0" fmla="*/ 93 w 53"/>
                <a:gd name="T1" fmla="*/ 0 h 66"/>
                <a:gd name="T2" fmla="*/ 76 w 53"/>
                <a:gd name="T3" fmla="*/ 0 h 66"/>
                <a:gd name="T4" fmla="*/ 60 w 53"/>
                <a:gd name="T5" fmla="*/ 1 h 66"/>
                <a:gd name="T6" fmla="*/ 48 w 53"/>
                <a:gd name="T7" fmla="*/ 6 h 66"/>
                <a:gd name="T8" fmla="*/ 34 w 53"/>
                <a:gd name="T9" fmla="*/ 10 h 66"/>
                <a:gd name="T10" fmla="*/ 23 w 53"/>
                <a:gd name="T11" fmla="*/ 16 h 66"/>
                <a:gd name="T12" fmla="*/ 16 w 53"/>
                <a:gd name="T13" fmla="*/ 23 h 66"/>
                <a:gd name="T14" fmla="*/ 8 w 53"/>
                <a:gd name="T15" fmla="*/ 30 h 66"/>
                <a:gd name="T16" fmla="*/ 6 w 53"/>
                <a:gd name="T17" fmla="*/ 36 h 66"/>
                <a:gd name="T18" fmla="*/ 1 w 53"/>
                <a:gd name="T19" fmla="*/ 47 h 66"/>
                <a:gd name="T20" fmla="*/ 0 w 53"/>
                <a:gd name="T21" fmla="*/ 64 h 66"/>
                <a:gd name="T22" fmla="*/ 2 w 53"/>
                <a:gd name="T23" fmla="*/ 74 h 66"/>
                <a:gd name="T24" fmla="*/ 7 w 53"/>
                <a:gd name="T25" fmla="*/ 82 h 66"/>
                <a:gd name="T26" fmla="*/ 14 w 53"/>
                <a:gd name="T27" fmla="*/ 91 h 66"/>
                <a:gd name="T28" fmla="*/ 23 w 53"/>
                <a:gd name="T29" fmla="*/ 98 h 66"/>
                <a:gd name="T30" fmla="*/ 34 w 53"/>
                <a:gd name="T31" fmla="*/ 105 h 66"/>
                <a:gd name="T32" fmla="*/ 45 w 53"/>
                <a:gd name="T33" fmla="*/ 110 h 66"/>
                <a:gd name="T34" fmla="*/ 60 w 53"/>
                <a:gd name="T35" fmla="*/ 115 h 66"/>
                <a:gd name="T36" fmla="*/ 76 w 53"/>
                <a:gd name="T37" fmla="*/ 118 h 66"/>
                <a:gd name="T38" fmla="*/ 93 w 53"/>
                <a:gd name="T39" fmla="*/ 118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3" h="66">
                  <a:moveTo>
                    <a:pt x="53" y="0"/>
                  </a:moveTo>
                  <a:lnTo>
                    <a:pt x="43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19" y="6"/>
                  </a:lnTo>
                  <a:lnTo>
                    <a:pt x="13" y="9"/>
                  </a:lnTo>
                  <a:lnTo>
                    <a:pt x="9" y="13"/>
                  </a:lnTo>
                  <a:lnTo>
                    <a:pt x="5" y="17"/>
                  </a:lnTo>
                  <a:lnTo>
                    <a:pt x="3" y="21"/>
                  </a:lnTo>
                  <a:lnTo>
                    <a:pt x="1" y="26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9"/>
                  </a:lnTo>
                  <a:lnTo>
                    <a:pt x="26" y="62"/>
                  </a:lnTo>
                  <a:lnTo>
                    <a:pt x="34" y="64"/>
                  </a:lnTo>
                  <a:lnTo>
                    <a:pt x="43" y="66"/>
                  </a:lnTo>
                  <a:lnTo>
                    <a:pt x="53" y="66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28" name="Freeform 132"/>
            <p:cNvSpPr>
              <a:spLocks noChangeAspect="1"/>
            </p:cNvSpPr>
            <p:nvPr/>
          </p:nvSpPr>
          <p:spPr bwMode="auto">
            <a:xfrm>
              <a:off x="2998" y="3325"/>
              <a:ext cx="63" cy="80"/>
            </a:xfrm>
            <a:custGeom>
              <a:avLst/>
              <a:gdLst>
                <a:gd name="T0" fmla="*/ 0 w 52"/>
                <a:gd name="T1" fmla="*/ 0 h 66"/>
                <a:gd name="T2" fmla="*/ 18 w 52"/>
                <a:gd name="T3" fmla="*/ 0 h 66"/>
                <a:gd name="T4" fmla="*/ 34 w 52"/>
                <a:gd name="T5" fmla="*/ 1 h 66"/>
                <a:gd name="T6" fmla="*/ 46 w 52"/>
                <a:gd name="T7" fmla="*/ 6 h 66"/>
                <a:gd name="T8" fmla="*/ 58 w 52"/>
                <a:gd name="T9" fmla="*/ 10 h 66"/>
                <a:gd name="T10" fmla="*/ 68 w 52"/>
                <a:gd name="T11" fmla="*/ 16 h 66"/>
                <a:gd name="T12" fmla="*/ 78 w 52"/>
                <a:gd name="T13" fmla="*/ 23 h 66"/>
                <a:gd name="T14" fmla="*/ 84 w 52"/>
                <a:gd name="T15" fmla="*/ 30 h 66"/>
                <a:gd name="T16" fmla="*/ 90 w 52"/>
                <a:gd name="T17" fmla="*/ 36 h 66"/>
                <a:gd name="T18" fmla="*/ 92 w 52"/>
                <a:gd name="T19" fmla="*/ 47 h 66"/>
                <a:gd name="T20" fmla="*/ 92 w 52"/>
                <a:gd name="T21" fmla="*/ 64 h 66"/>
                <a:gd name="T22" fmla="*/ 91 w 52"/>
                <a:gd name="T23" fmla="*/ 74 h 66"/>
                <a:gd name="T24" fmla="*/ 85 w 52"/>
                <a:gd name="T25" fmla="*/ 82 h 66"/>
                <a:gd name="T26" fmla="*/ 78 w 52"/>
                <a:gd name="T27" fmla="*/ 91 h 66"/>
                <a:gd name="T28" fmla="*/ 69 w 52"/>
                <a:gd name="T29" fmla="*/ 98 h 66"/>
                <a:gd name="T30" fmla="*/ 58 w 52"/>
                <a:gd name="T31" fmla="*/ 105 h 66"/>
                <a:gd name="T32" fmla="*/ 48 w 52"/>
                <a:gd name="T33" fmla="*/ 110 h 66"/>
                <a:gd name="T34" fmla="*/ 34 w 52"/>
                <a:gd name="T35" fmla="*/ 115 h 66"/>
                <a:gd name="T36" fmla="*/ 18 w 52"/>
                <a:gd name="T37" fmla="*/ 118 h 66"/>
                <a:gd name="T38" fmla="*/ 0 w 52"/>
                <a:gd name="T39" fmla="*/ 118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66">
                  <a:moveTo>
                    <a:pt x="0" y="0"/>
                  </a:moveTo>
                  <a:lnTo>
                    <a:pt x="10" y="0"/>
                  </a:lnTo>
                  <a:lnTo>
                    <a:pt x="19" y="1"/>
                  </a:lnTo>
                  <a:lnTo>
                    <a:pt x="26" y="3"/>
                  </a:lnTo>
                  <a:lnTo>
                    <a:pt x="33" y="6"/>
                  </a:lnTo>
                  <a:lnTo>
                    <a:pt x="38" y="9"/>
                  </a:lnTo>
                  <a:lnTo>
                    <a:pt x="44" y="13"/>
                  </a:lnTo>
                  <a:lnTo>
                    <a:pt x="47" y="17"/>
                  </a:lnTo>
                  <a:lnTo>
                    <a:pt x="50" y="21"/>
                  </a:lnTo>
                  <a:lnTo>
                    <a:pt x="52" y="26"/>
                  </a:lnTo>
                  <a:lnTo>
                    <a:pt x="52" y="36"/>
                  </a:lnTo>
                  <a:lnTo>
                    <a:pt x="51" y="41"/>
                  </a:lnTo>
                  <a:lnTo>
                    <a:pt x="48" y="46"/>
                  </a:lnTo>
                  <a:lnTo>
                    <a:pt x="44" y="51"/>
                  </a:lnTo>
                  <a:lnTo>
                    <a:pt x="39" y="55"/>
                  </a:lnTo>
                  <a:lnTo>
                    <a:pt x="33" y="59"/>
                  </a:lnTo>
                  <a:lnTo>
                    <a:pt x="27" y="62"/>
                  </a:lnTo>
                  <a:lnTo>
                    <a:pt x="19" y="64"/>
                  </a:lnTo>
                  <a:lnTo>
                    <a:pt x="10" y="66"/>
                  </a:lnTo>
                  <a:lnTo>
                    <a:pt x="0" y="66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29" name="Line 133"/>
            <p:cNvSpPr>
              <a:spLocks noChangeAspect="1" noChangeShapeType="1"/>
            </p:cNvSpPr>
            <p:nvPr/>
          </p:nvSpPr>
          <p:spPr bwMode="auto">
            <a:xfrm flipV="1">
              <a:off x="2748" y="3265"/>
              <a:ext cx="313" cy="19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30" name="Line 134"/>
            <p:cNvSpPr>
              <a:spLocks noChangeAspect="1" noChangeShapeType="1"/>
            </p:cNvSpPr>
            <p:nvPr/>
          </p:nvSpPr>
          <p:spPr bwMode="auto">
            <a:xfrm>
              <a:off x="2748" y="3265"/>
              <a:ext cx="313" cy="20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31" name="Freeform 330"/>
            <p:cNvSpPr>
              <a:spLocks noChangeAspect="1"/>
            </p:cNvSpPr>
            <p:nvPr/>
          </p:nvSpPr>
          <p:spPr bwMode="auto">
            <a:xfrm>
              <a:off x="2835" y="3210"/>
              <a:ext cx="41" cy="39"/>
            </a:xfrm>
            <a:custGeom>
              <a:avLst/>
              <a:gdLst>
                <a:gd name="T0" fmla="*/ 0 w 35"/>
                <a:gd name="T1" fmla="*/ 28 h 33"/>
                <a:gd name="T2" fmla="*/ 2 w 35"/>
                <a:gd name="T3" fmla="*/ 17 h 33"/>
                <a:gd name="T4" fmla="*/ 8 w 35"/>
                <a:gd name="T5" fmla="*/ 8 h 33"/>
                <a:gd name="T6" fmla="*/ 18 w 35"/>
                <a:gd name="T7" fmla="*/ 1 h 33"/>
                <a:gd name="T8" fmla="*/ 29 w 35"/>
                <a:gd name="T9" fmla="*/ 0 h 33"/>
                <a:gd name="T10" fmla="*/ 39 w 35"/>
                <a:gd name="T11" fmla="*/ 1 h 33"/>
                <a:gd name="T12" fmla="*/ 48 w 35"/>
                <a:gd name="T13" fmla="*/ 8 h 33"/>
                <a:gd name="T14" fmla="*/ 55 w 35"/>
                <a:gd name="T15" fmla="*/ 17 h 33"/>
                <a:gd name="T16" fmla="*/ 56 w 35"/>
                <a:gd name="T17" fmla="*/ 28 h 33"/>
                <a:gd name="T18" fmla="*/ 55 w 35"/>
                <a:gd name="T19" fmla="*/ 38 h 33"/>
                <a:gd name="T20" fmla="*/ 48 w 35"/>
                <a:gd name="T21" fmla="*/ 46 h 33"/>
                <a:gd name="T22" fmla="*/ 39 w 35"/>
                <a:gd name="T23" fmla="*/ 53 h 33"/>
                <a:gd name="T24" fmla="*/ 29 w 35"/>
                <a:gd name="T25" fmla="*/ 54 h 33"/>
                <a:gd name="T26" fmla="*/ 18 w 35"/>
                <a:gd name="T27" fmla="*/ 53 h 33"/>
                <a:gd name="T28" fmla="*/ 8 w 35"/>
                <a:gd name="T29" fmla="*/ 46 h 33"/>
                <a:gd name="T30" fmla="*/ 2 w 35"/>
                <a:gd name="T31" fmla="*/ 38 h 33"/>
                <a:gd name="T32" fmla="*/ 0 w 35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3">
                  <a:moveTo>
                    <a:pt x="0" y="17"/>
                  </a:moveTo>
                  <a:lnTo>
                    <a:pt x="2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30" y="5"/>
                  </a:lnTo>
                  <a:lnTo>
                    <a:pt x="34" y="10"/>
                  </a:lnTo>
                  <a:lnTo>
                    <a:pt x="35" y="17"/>
                  </a:lnTo>
                  <a:lnTo>
                    <a:pt x="34" y="23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18" y="33"/>
                  </a:lnTo>
                  <a:lnTo>
                    <a:pt x="11" y="32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32" name="Freeform 331"/>
            <p:cNvSpPr>
              <a:spLocks noChangeAspect="1"/>
            </p:cNvSpPr>
            <p:nvPr/>
          </p:nvSpPr>
          <p:spPr bwMode="auto">
            <a:xfrm>
              <a:off x="2894" y="3210"/>
              <a:ext cx="41" cy="39"/>
            </a:xfrm>
            <a:custGeom>
              <a:avLst/>
              <a:gdLst>
                <a:gd name="T0" fmla="*/ 0 w 34"/>
                <a:gd name="T1" fmla="*/ 28 h 33"/>
                <a:gd name="T2" fmla="*/ 1 w 34"/>
                <a:gd name="T3" fmla="*/ 17 h 33"/>
                <a:gd name="T4" fmla="*/ 8 w 34"/>
                <a:gd name="T5" fmla="*/ 8 h 33"/>
                <a:gd name="T6" fmla="*/ 17 w 34"/>
                <a:gd name="T7" fmla="*/ 1 h 33"/>
                <a:gd name="T8" fmla="*/ 30 w 34"/>
                <a:gd name="T9" fmla="*/ 0 h 33"/>
                <a:gd name="T10" fmla="*/ 42 w 34"/>
                <a:gd name="T11" fmla="*/ 1 h 33"/>
                <a:gd name="T12" fmla="*/ 51 w 34"/>
                <a:gd name="T13" fmla="*/ 8 h 33"/>
                <a:gd name="T14" fmla="*/ 58 w 34"/>
                <a:gd name="T15" fmla="*/ 17 h 33"/>
                <a:gd name="T16" fmla="*/ 59 w 34"/>
                <a:gd name="T17" fmla="*/ 28 h 33"/>
                <a:gd name="T18" fmla="*/ 58 w 34"/>
                <a:gd name="T19" fmla="*/ 38 h 33"/>
                <a:gd name="T20" fmla="*/ 51 w 34"/>
                <a:gd name="T21" fmla="*/ 46 h 33"/>
                <a:gd name="T22" fmla="*/ 42 w 34"/>
                <a:gd name="T23" fmla="*/ 53 h 33"/>
                <a:gd name="T24" fmla="*/ 30 w 34"/>
                <a:gd name="T25" fmla="*/ 54 h 33"/>
                <a:gd name="T26" fmla="*/ 17 w 34"/>
                <a:gd name="T27" fmla="*/ 53 h 33"/>
                <a:gd name="T28" fmla="*/ 8 w 34"/>
                <a:gd name="T29" fmla="*/ 46 h 33"/>
                <a:gd name="T30" fmla="*/ 1 w 34"/>
                <a:gd name="T31" fmla="*/ 38 h 33"/>
                <a:gd name="T32" fmla="*/ 0 w 34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3">
                  <a:moveTo>
                    <a:pt x="0" y="17"/>
                  </a:moveTo>
                  <a:lnTo>
                    <a:pt x="1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3" y="10"/>
                  </a:lnTo>
                  <a:lnTo>
                    <a:pt x="34" y="17"/>
                  </a:lnTo>
                  <a:lnTo>
                    <a:pt x="33" y="23"/>
                  </a:lnTo>
                  <a:lnTo>
                    <a:pt x="29" y="28"/>
                  </a:lnTo>
                  <a:lnTo>
                    <a:pt x="24" y="32"/>
                  </a:lnTo>
                  <a:lnTo>
                    <a:pt x="17" y="33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33" name="Freeform 332"/>
            <p:cNvSpPr>
              <a:spLocks noChangeAspect="1"/>
            </p:cNvSpPr>
            <p:nvPr/>
          </p:nvSpPr>
          <p:spPr bwMode="auto">
            <a:xfrm>
              <a:off x="2957" y="3210"/>
              <a:ext cx="42" cy="39"/>
            </a:xfrm>
            <a:custGeom>
              <a:avLst/>
              <a:gdLst>
                <a:gd name="T0" fmla="*/ 0 w 35"/>
                <a:gd name="T1" fmla="*/ 28 h 33"/>
                <a:gd name="T2" fmla="*/ 1 w 35"/>
                <a:gd name="T3" fmla="*/ 17 h 33"/>
                <a:gd name="T4" fmla="*/ 8 w 35"/>
                <a:gd name="T5" fmla="*/ 8 h 33"/>
                <a:gd name="T6" fmla="*/ 19 w 35"/>
                <a:gd name="T7" fmla="*/ 1 h 33"/>
                <a:gd name="T8" fmla="*/ 29 w 35"/>
                <a:gd name="T9" fmla="*/ 0 h 33"/>
                <a:gd name="T10" fmla="*/ 42 w 35"/>
                <a:gd name="T11" fmla="*/ 1 h 33"/>
                <a:gd name="T12" fmla="*/ 52 w 35"/>
                <a:gd name="T13" fmla="*/ 8 h 33"/>
                <a:gd name="T14" fmla="*/ 58 w 35"/>
                <a:gd name="T15" fmla="*/ 17 h 33"/>
                <a:gd name="T16" fmla="*/ 60 w 35"/>
                <a:gd name="T17" fmla="*/ 28 h 33"/>
                <a:gd name="T18" fmla="*/ 58 w 35"/>
                <a:gd name="T19" fmla="*/ 38 h 33"/>
                <a:gd name="T20" fmla="*/ 52 w 35"/>
                <a:gd name="T21" fmla="*/ 46 h 33"/>
                <a:gd name="T22" fmla="*/ 42 w 35"/>
                <a:gd name="T23" fmla="*/ 53 h 33"/>
                <a:gd name="T24" fmla="*/ 29 w 35"/>
                <a:gd name="T25" fmla="*/ 54 h 33"/>
                <a:gd name="T26" fmla="*/ 19 w 35"/>
                <a:gd name="T27" fmla="*/ 53 h 33"/>
                <a:gd name="T28" fmla="*/ 8 w 35"/>
                <a:gd name="T29" fmla="*/ 46 h 33"/>
                <a:gd name="T30" fmla="*/ 1 w 35"/>
                <a:gd name="T31" fmla="*/ 38 h 33"/>
                <a:gd name="T32" fmla="*/ 0 w 35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3">
                  <a:moveTo>
                    <a:pt x="0" y="17"/>
                  </a:moveTo>
                  <a:lnTo>
                    <a:pt x="1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30" y="5"/>
                  </a:lnTo>
                  <a:lnTo>
                    <a:pt x="33" y="10"/>
                  </a:lnTo>
                  <a:lnTo>
                    <a:pt x="35" y="17"/>
                  </a:lnTo>
                  <a:lnTo>
                    <a:pt x="33" y="23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17" y="33"/>
                  </a:lnTo>
                  <a:lnTo>
                    <a:pt x="11" y="32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34" name="Rectangle 385"/>
            <p:cNvSpPr>
              <a:spLocks noChangeArrowheads="1"/>
            </p:cNvSpPr>
            <p:nvPr/>
          </p:nvSpPr>
          <p:spPr bwMode="auto">
            <a:xfrm>
              <a:off x="2700" y="3393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33CC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0935" name="Rectangle 386"/>
            <p:cNvSpPr>
              <a:spLocks noChangeArrowheads="1"/>
            </p:cNvSpPr>
            <p:nvPr/>
          </p:nvSpPr>
          <p:spPr bwMode="auto">
            <a:xfrm>
              <a:off x="3063" y="3393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33CC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3597" name="Group 413"/>
          <p:cNvGrpSpPr>
            <a:grpSpLocks/>
          </p:cNvGrpSpPr>
          <p:nvPr/>
        </p:nvGrpSpPr>
        <p:grpSpPr bwMode="auto">
          <a:xfrm>
            <a:off x="6230938" y="2959100"/>
            <a:ext cx="687387" cy="469900"/>
            <a:chOff x="3925" y="1864"/>
            <a:chExt cx="433" cy="296"/>
          </a:xfrm>
        </p:grpSpPr>
        <p:sp>
          <p:nvSpPr>
            <p:cNvPr id="30912" name="Rectangle 232"/>
            <p:cNvSpPr>
              <a:spLocks noChangeArrowheads="1"/>
            </p:cNvSpPr>
            <p:nvPr/>
          </p:nvSpPr>
          <p:spPr bwMode="auto">
            <a:xfrm>
              <a:off x="4314" y="2064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  <a:endParaRPr lang="cs-CZ" altLang="cs-CZ" sz="1000" b="1">
                <a:latin typeface="Arial" panose="020B0604020202020204" pitchFamily="34" charset="0"/>
              </a:endParaRPr>
            </a:p>
          </p:txBody>
        </p:sp>
        <p:sp>
          <p:nvSpPr>
            <p:cNvPr id="30913" name="Freeform 336"/>
            <p:cNvSpPr>
              <a:spLocks noChangeAspect="1"/>
            </p:cNvSpPr>
            <p:nvPr/>
          </p:nvSpPr>
          <p:spPr bwMode="auto">
            <a:xfrm>
              <a:off x="4059" y="1864"/>
              <a:ext cx="41" cy="39"/>
            </a:xfrm>
            <a:custGeom>
              <a:avLst/>
              <a:gdLst>
                <a:gd name="T0" fmla="*/ 0 w 35"/>
                <a:gd name="T1" fmla="*/ 28 h 33"/>
                <a:gd name="T2" fmla="*/ 2 w 35"/>
                <a:gd name="T3" fmla="*/ 17 h 33"/>
                <a:gd name="T4" fmla="*/ 8 w 35"/>
                <a:gd name="T5" fmla="*/ 8 h 33"/>
                <a:gd name="T6" fmla="*/ 18 w 35"/>
                <a:gd name="T7" fmla="*/ 1 h 33"/>
                <a:gd name="T8" fmla="*/ 29 w 35"/>
                <a:gd name="T9" fmla="*/ 0 h 33"/>
                <a:gd name="T10" fmla="*/ 39 w 35"/>
                <a:gd name="T11" fmla="*/ 1 h 33"/>
                <a:gd name="T12" fmla="*/ 48 w 35"/>
                <a:gd name="T13" fmla="*/ 8 h 33"/>
                <a:gd name="T14" fmla="*/ 55 w 35"/>
                <a:gd name="T15" fmla="*/ 17 h 33"/>
                <a:gd name="T16" fmla="*/ 56 w 35"/>
                <a:gd name="T17" fmla="*/ 28 h 33"/>
                <a:gd name="T18" fmla="*/ 55 w 35"/>
                <a:gd name="T19" fmla="*/ 38 h 33"/>
                <a:gd name="T20" fmla="*/ 48 w 35"/>
                <a:gd name="T21" fmla="*/ 46 h 33"/>
                <a:gd name="T22" fmla="*/ 39 w 35"/>
                <a:gd name="T23" fmla="*/ 53 h 33"/>
                <a:gd name="T24" fmla="*/ 29 w 35"/>
                <a:gd name="T25" fmla="*/ 54 h 33"/>
                <a:gd name="T26" fmla="*/ 18 w 35"/>
                <a:gd name="T27" fmla="*/ 53 h 33"/>
                <a:gd name="T28" fmla="*/ 8 w 35"/>
                <a:gd name="T29" fmla="*/ 46 h 33"/>
                <a:gd name="T30" fmla="*/ 2 w 35"/>
                <a:gd name="T31" fmla="*/ 38 h 33"/>
                <a:gd name="T32" fmla="*/ 0 w 35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3">
                  <a:moveTo>
                    <a:pt x="0" y="17"/>
                  </a:moveTo>
                  <a:lnTo>
                    <a:pt x="2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30" y="5"/>
                  </a:lnTo>
                  <a:lnTo>
                    <a:pt x="34" y="10"/>
                  </a:lnTo>
                  <a:lnTo>
                    <a:pt x="35" y="17"/>
                  </a:lnTo>
                  <a:lnTo>
                    <a:pt x="34" y="23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18" y="33"/>
                  </a:lnTo>
                  <a:lnTo>
                    <a:pt x="11" y="32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14" name="Freeform 337"/>
            <p:cNvSpPr>
              <a:spLocks noChangeAspect="1"/>
            </p:cNvSpPr>
            <p:nvPr/>
          </p:nvSpPr>
          <p:spPr bwMode="auto">
            <a:xfrm>
              <a:off x="4118" y="1864"/>
              <a:ext cx="41" cy="39"/>
            </a:xfrm>
            <a:custGeom>
              <a:avLst/>
              <a:gdLst>
                <a:gd name="T0" fmla="*/ 0 w 34"/>
                <a:gd name="T1" fmla="*/ 28 h 33"/>
                <a:gd name="T2" fmla="*/ 1 w 34"/>
                <a:gd name="T3" fmla="*/ 17 h 33"/>
                <a:gd name="T4" fmla="*/ 8 w 34"/>
                <a:gd name="T5" fmla="*/ 8 h 33"/>
                <a:gd name="T6" fmla="*/ 17 w 34"/>
                <a:gd name="T7" fmla="*/ 1 h 33"/>
                <a:gd name="T8" fmla="*/ 30 w 34"/>
                <a:gd name="T9" fmla="*/ 0 h 33"/>
                <a:gd name="T10" fmla="*/ 42 w 34"/>
                <a:gd name="T11" fmla="*/ 1 h 33"/>
                <a:gd name="T12" fmla="*/ 51 w 34"/>
                <a:gd name="T13" fmla="*/ 8 h 33"/>
                <a:gd name="T14" fmla="*/ 58 w 34"/>
                <a:gd name="T15" fmla="*/ 17 h 33"/>
                <a:gd name="T16" fmla="*/ 59 w 34"/>
                <a:gd name="T17" fmla="*/ 28 h 33"/>
                <a:gd name="T18" fmla="*/ 58 w 34"/>
                <a:gd name="T19" fmla="*/ 38 h 33"/>
                <a:gd name="T20" fmla="*/ 51 w 34"/>
                <a:gd name="T21" fmla="*/ 46 h 33"/>
                <a:gd name="T22" fmla="*/ 42 w 34"/>
                <a:gd name="T23" fmla="*/ 53 h 33"/>
                <a:gd name="T24" fmla="*/ 30 w 34"/>
                <a:gd name="T25" fmla="*/ 54 h 33"/>
                <a:gd name="T26" fmla="*/ 17 w 34"/>
                <a:gd name="T27" fmla="*/ 53 h 33"/>
                <a:gd name="T28" fmla="*/ 8 w 34"/>
                <a:gd name="T29" fmla="*/ 46 h 33"/>
                <a:gd name="T30" fmla="*/ 1 w 34"/>
                <a:gd name="T31" fmla="*/ 38 h 33"/>
                <a:gd name="T32" fmla="*/ 0 w 34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3">
                  <a:moveTo>
                    <a:pt x="0" y="17"/>
                  </a:moveTo>
                  <a:lnTo>
                    <a:pt x="1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3" y="10"/>
                  </a:lnTo>
                  <a:lnTo>
                    <a:pt x="34" y="17"/>
                  </a:lnTo>
                  <a:lnTo>
                    <a:pt x="33" y="23"/>
                  </a:lnTo>
                  <a:lnTo>
                    <a:pt x="29" y="28"/>
                  </a:lnTo>
                  <a:lnTo>
                    <a:pt x="24" y="32"/>
                  </a:lnTo>
                  <a:lnTo>
                    <a:pt x="17" y="33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15" name="Freeform 338"/>
            <p:cNvSpPr>
              <a:spLocks noChangeAspect="1"/>
            </p:cNvSpPr>
            <p:nvPr/>
          </p:nvSpPr>
          <p:spPr bwMode="auto">
            <a:xfrm>
              <a:off x="4181" y="1864"/>
              <a:ext cx="42" cy="39"/>
            </a:xfrm>
            <a:custGeom>
              <a:avLst/>
              <a:gdLst>
                <a:gd name="T0" fmla="*/ 0 w 35"/>
                <a:gd name="T1" fmla="*/ 28 h 33"/>
                <a:gd name="T2" fmla="*/ 1 w 35"/>
                <a:gd name="T3" fmla="*/ 17 h 33"/>
                <a:gd name="T4" fmla="*/ 8 w 35"/>
                <a:gd name="T5" fmla="*/ 8 h 33"/>
                <a:gd name="T6" fmla="*/ 19 w 35"/>
                <a:gd name="T7" fmla="*/ 1 h 33"/>
                <a:gd name="T8" fmla="*/ 29 w 35"/>
                <a:gd name="T9" fmla="*/ 0 h 33"/>
                <a:gd name="T10" fmla="*/ 42 w 35"/>
                <a:gd name="T11" fmla="*/ 1 h 33"/>
                <a:gd name="T12" fmla="*/ 52 w 35"/>
                <a:gd name="T13" fmla="*/ 8 h 33"/>
                <a:gd name="T14" fmla="*/ 58 w 35"/>
                <a:gd name="T15" fmla="*/ 17 h 33"/>
                <a:gd name="T16" fmla="*/ 60 w 35"/>
                <a:gd name="T17" fmla="*/ 28 h 33"/>
                <a:gd name="T18" fmla="*/ 58 w 35"/>
                <a:gd name="T19" fmla="*/ 38 h 33"/>
                <a:gd name="T20" fmla="*/ 52 w 35"/>
                <a:gd name="T21" fmla="*/ 46 h 33"/>
                <a:gd name="T22" fmla="*/ 42 w 35"/>
                <a:gd name="T23" fmla="*/ 53 h 33"/>
                <a:gd name="T24" fmla="*/ 29 w 35"/>
                <a:gd name="T25" fmla="*/ 54 h 33"/>
                <a:gd name="T26" fmla="*/ 19 w 35"/>
                <a:gd name="T27" fmla="*/ 53 h 33"/>
                <a:gd name="T28" fmla="*/ 8 w 35"/>
                <a:gd name="T29" fmla="*/ 46 h 33"/>
                <a:gd name="T30" fmla="*/ 1 w 35"/>
                <a:gd name="T31" fmla="*/ 38 h 33"/>
                <a:gd name="T32" fmla="*/ 0 w 35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3">
                  <a:moveTo>
                    <a:pt x="0" y="17"/>
                  </a:moveTo>
                  <a:lnTo>
                    <a:pt x="1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30" y="5"/>
                  </a:lnTo>
                  <a:lnTo>
                    <a:pt x="33" y="10"/>
                  </a:lnTo>
                  <a:lnTo>
                    <a:pt x="35" y="17"/>
                  </a:lnTo>
                  <a:lnTo>
                    <a:pt x="33" y="23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17" y="33"/>
                  </a:lnTo>
                  <a:lnTo>
                    <a:pt x="11" y="32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16" name="Rectangle 346"/>
            <p:cNvSpPr>
              <a:spLocks noChangeArrowheads="1"/>
            </p:cNvSpPr>
            <p:nvPr/>
          </p:nvSpPr>
          <p:spPr bwMode="auto">
            <a:xfrm>
              <a:off x="3969" y="1918"/>
              <a:ext cx="336" cy="218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0917" name="Line 347"/>
            <p:cNvSpPr>
              <a:spLocks noChangeShapeType="1"/>
            </p:cNvSpPr>
            <p:nvPr/>
          </p:nvSpPr>
          <p:spPr bwMode="auto">
            <a:xfrm>
              <a:off x="4037" y="1983"/>
              <a:ext cx="201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18" name="Line 348"/>
            <p:cNvSpPr>
              <a:spLocks noChangeShapeType="1"/>
            </p:cNvSpPr>
            <p:nvPr/>
          </p:nvSpPr>
          <p:spPr bwMode="auto">
            <a:xfrm>
              <a:off x="4040" y="2069"/>
              <a:ext cx="201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19" name="Freeform 349"/>
            <p:cNvSpPr>
              <a:spLocks/>
            </p:cNvSpPr>
            <p:nvPr/>
          </p:nvSpPr>
          <p:spPr bwMode="auto">
            <a:xfrm>
              <a:off x="3985" y="1983"/>
              <a:ext cx="52" cy="87"/>
            </a:xfrm>
            <a:custGeom>
              <a:avLst/>
              <a:gdLst>
                <a:gd name="T0" fmla="*/ 52 w 52"/>
                <a:gd name="T1" fmla="*/ 0 h 87"/>
                <a:gd name="T2" fmla="*/ 42 w 52"/>
                <a:gd name="T3" fmla="*/ 0 h 87"/>
                <a:gd name="T4" fmla="*/ 33 w 52"/>
                <a:gd name="T5" fmla="*/ 3 h 87"/>
                <a:gd name="T6" fmla="*/ 25 w 52"/>
                <a:gd name="T7" fmla="*/ 5 h 87"/>
                <a:gd name="T8" fmla="*/ 19 w 52"/>
                <a:gd name="T9" fmla="*/ 9 h 87"/>
                <a:gd name="T10" fmla="*/ 13 w 52"/>
                <a:gd name="T11" fmla="*/ 12 h 87"/>
                <a:gd name="T12" fmla="*/ 9 w 52"/>
                <a:gd name="T13" fmla="*/ 17 h 87"/>
                <a:gd name="T14" fmla="*/ 5 w 52"/>
                <a:gd name="T15" fmla="*/ 23 h 87"/>
                <a:gd name="T16" fmla="*/ 2 w 52"/>
                <a:gd name="T17" fmla="*/ 28 h 87"/>
                <a:gd name="T18" fmla="*/ 0 w 52"/>
                <a:gd name="T19" fmla="*/ 34 h 87"/>
                <a:gd name="T20" fmla="*/ 0 w 52"/>
                <a:gd name="T21" fmla="*/ 47 h 87"/>
                <a:gd name="T22" fmla="*/ 1 w 52"/>
                <a:gd name="T23" fmla="*/ 54 h 87"/>
                <a:gd name="T24" fmla="*/ 3 w 52"/>
                <a:gd name="T25" fmla="*/ 61 h 87"/>
                <a:gd name="T26" fmla="*/ 7 w 52"/>
                <a:gd name="T27" fmla="*/ 66 h 87"/>
                <a:gd name="T28" fmla="*/ 12 w 52"/>
                <a:gd name="T29" fmla="*/ 72 h 87"/>
                <a:gd name="T30" fmla="*/ 18 w 52"/>
                <a:gd name="T31" fmla="*/ 77 h 87"/>
                <a:gd name="T32" fmla="*/ 25 w 52"/>
                <a:gd name="T33" fmla="*/ 81 h 87"/>
                <a:gd name="T34" fmla="*/ 33 w 52"/>
                <a:gd name="T35" fmla="*/ 84 h 87"/>
                <a:gd name="T36" fmla="*/ 42 w 52"/>
                <a:gd name="T37" fmla="*/ 86 h 87"/>
                <a:gd name="T38" fmla="*/ 52 w 52"/>
                <a:gd name="T39" fmla="*/ 87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87">
                  <a:moveTo>
                    <a:pt x="52" y="0"/>
                  </a:moveTo>
                  <a:lnTo>
                    <a:pt x="42" y="0"/>
                  </a:lnTo>
                  <a:lnTo>
                    <a:pt x="33" y="3"/>
                  </a:lnTo>
                  <a:lnTo>
                    <a:pt x="25" y="5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9" y="17"/>
                  </a:lnTo>
                  <a:lnTo>
                    <a:pt x="5" y="23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1"/>
                  </a:lnTo>
                  <a:lnTo>
                    <a:pt x="7" y="66"/>
                  </a:lnTo>
                  <a:lnTo>
                    <a:pt x="12" y="72"/>
                  </a:lnTo>
                  <a:lnTo>
                    <a:pt x="18" y="77"/>
                  </a:lnTo>
                  <a:lnTo>
                    <a:pt x="25" y="81"/>
                  </a:lnTo>
                  <a:lnTo>
                    <a:pt x="33" y="84"/>
                  </a:lnTo>
                  <a:lnTo>
                    <a:pt x="42" y="86"/>
                  </a:lnTo>
                  <a:lnTo>
                    <a:pt x="52" y="8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20" name="Freeform 350"/>
            <p:cNvSpPr>
              <a:spLocks/>
            </p:cNvSpPr>
            <p:nvPr/>
          </p:nvSpPr>
          <p:spPr bwMode="auto">
            <a:xfrm>
              <a:off x="4238" y="1983"/>
              <a:ext cx="52" cy="87"/>
            </a:xfrm>
            <a:custGeom>
              <a:avLst/>
              <a:gdLst>
                <a:gd name="T0" fmla="*/ 0 w 52"/>
                <a:gd name="T1" fmla="*/ 0 h 87"/>
                <a:gd name="T2" fmla="*/ 9 w 52"/>
                <a:gd name="T3" fmla="*/ 0 h 87"/>
                <a:gd name="T4" fmla="*/ 18 w 52"/>
                <a:gd name="T5" fmla="*/ 3 h 87"/>
                <a:gd name="T6" fmla="*/ 26 w 52"/>
                <a:gd name="T7" fmla="*/ 5 h 87"/>
                <a:gd name="T8" fmla="*/ 33 w 52"/>
                <a:gd name="T9" fmla="*/ 9 h 87"/>
                <a:gd name="T10" fmla="*/ 39 w 52"/>
                <a:gd name="T11" fmla="*/ 12 h 87"/>
                <a:gd name="T12" fmla="*/ 43 w 52"/>
                <a:gd name="T13" fmla="*/ 17 h 87"/>
                <a:gd name="T14" fmla="*/ 47 w 52"/>
                <a:gd name="T15" fmla="*/ 23 h 87"/>
                <a:gd name="T16" fmla="*/ 50 w 52"/>
                <a:gd name="T17" fmla="*/ 28 h 87"/>
                <a:gd name="T18" fmla="*/ 52 w 52"/>
                <a:gd name="T19" fmla="*/ 34 h 87"/>
                <a:gd name="T20" fmla="*/ 52 w 52"/>
                <a:gd name="T21" fmla="*/ 47 h 87"/>
                <a:gd name="T22" fmla="*/ 50 w 52"/>
                <a:gd name="T23" fmla="*/ 54 h 87"/>
                <a:gd name="T24" fmla="*/ 48 w 52"/>
                <a:gd name="T25" fmla="*/ 61 h 87"/>
                <a:gd name="T26" fmla="*/ 44 w 52"/>
                <a:gd name="T27" fmla="*/ 66 h 87"/>
                <a:gd name="T28" fmla="*/ 39 w 52"/>
                <a:gd name="T29" fmla="*/ 72 h 87"/>
                <a:gd name="T30" fmla="*/ 34 w 52"/>
                <a:gd name="T31" fmla="*/ 77 h 87"/>
                <a:gd name="T32" fmla="*/ 26 w 52"/>
                <a:gd name="T33" fmla="*/ 81 h 87"/>
                <a:gd name="T34" fmla="*/ 18 w 52"/>
                <a:gd name="T35" fmla="*/ 84 h 87"/>
                <a:gd name="T36" fmla="*/ 9 w 52"/>
                <a:gd name="T37" fmla="*/ 86 h 87"/>
                <a:gd name="T38" fmla="*/ 0 w 52"/>
                <a:gd name="T39" fmla="*/ 87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87">
                  <a:moveTo>
                    <a:pt x="0" y="0"/>
                  </a:moveTo>
                  <a:lnTo>
                    <a:pt x="9" y="0"/>
                  </a:lnTo>
                  <a:lnTo>
                    <a:pt x="18" y="3"/>
                  </a:lnTo>
                  <a:lnTo>
                    <a:pt x="26" y="5"/>
                  </a:lnTo>
                  <a:lnTo>
                    <a:pt x="33" y="9"/>
                  </a:lnTo>
                  <a:lnTo>
                    <a:pt x="39" y="12"/>
                  </a:lnTo>
                  <a:lnTo>
                    <a:pt x="43" y="17"/>
                  </a:lnTo>
                  <a:lnTo>
                    <a:pt x="47" y="23"/>
                  </a:lnTo>
                  <a:lnTo>
                    <a:pt x="50" y="28"/>
                  </a:lnTo>
                  <a:lnTo>
                    <a:pt x="52" y="34"/>
                  </a:lnTo>
                  <a:lnTo>
                    <a:pt x="52" y="47"/>
                  </a:lnTo>
                  <a:lnTo>
                    <a:pt x="50" y="54"/>
                  </a:lnTo>
                  <a:lnTo>
                    <a:pt x="48" y="61"/>
                  </a:lnTo>
                  <a:lnTo>
                    <a:pt x="44" y="66"/>
                  </a:lnTo>
                  <a:lnTo>
                    <a:pt x="39" y="72"/>
                  </a:lnTo>
                  <a:lnTo>
                    <a:pt x="34" y="77"/>
                  </a:lnTo>
                  <a:lnTo>
                    <a:pt x="26" y="81"/>
                  </a:lnTo>
                  <a:lnTo>
                    <a:pt x="18" y="84"/>
                  </a:lnTo>
                  <a:lnTo>
                    <a:pt x="9" y="86"/>
                  </a:lnTo>
                  <a:lnTo>
                    <a:pt x="0" y="8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21" name="Line 351"/>
            <p:cNvSpPr>
              <a:spLocks noChangeShapeType="1"/>
            </p:cNvSpPr>
            <p:nvPr/>
          </p:nvSpPr>
          <p:spPr bwMode="auto">
            <a:xfrm flipV="1">
              <a:off x="3969" y="1918"/>
              <a:ext cx="336" cy="21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22" name="Line 352"/>
            <p:cNvSpPr>
              <a:spLocks noChangeShapeType="1"/>
            </p:cNvSpPr>
            <p:nvPr/>
          </p:nvSpPr>
          <p:spPr bwMode="auto">
            <a:xfrm>
              <a:off x="3969" y="1918"/>
              <a:ext cx="336" cy="21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23" name="Rectangle 387"/>
            <p:cNvSpPr>
              <a:spLocks noChangeArrowheads="1"/>
            </p:cNvSpPr>
            <p:nvPr/>
          </p:nvSpPr>
          <p:spPr bwMode="auto">
            <a:xfrm>
              <a:off x="3925" y="2064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33CC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3572" name="AutoShape 388"/>
          <p:cNvSpPr>
            <a:spLocks noChangeArrowheads="1"/>
          </p:cNvSpPr>
          <p:nvPr/>
        </p:nvSpPr>
        <p:spPr bwMode="auto">
          <a:xfrm>
            <a:off x="4787900" y="908050"/>
            <a:ext cx="1079500" cy="538163"/>
          </a:xfrm>
          <a:prstGeom prst="wedgeRoundRectCallout">
            <a:avLst>
              <a:gd name="adj1" fmla="val 54116"/>
              <a:gd name="adj2" fmla="val 24528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anose="02020603050405020304" pitchFamily="18" charset="0"/>
              </a:rPr>
              <a:t>Místa        velení </a:t>
            </a:r>
          </a:p>
        </p:txBody>
      </p:sp>
      <p:sp>
        <p:nvSpPr>
          <p:cNvPr id="93573" name="AutoShape 389"/>
          <p:cNvSpPr>
            <a:spLocks noChangeArrowheads="1"/>
          </p:cNvSpPr>
          <p:nvPr/>
        </p:nvSpPr>
        <p:spPr bwMode="auto">
          <a:xfrm>
            <a:off x="4787900" y="908050"/>
            <a:ext cx="1079500" cy="538163"/>
          </a:xfrm>
          <a:prstGeom prst="wedgeRoundRectCallout">
            <a:avLst>
              <a:gd name="adj1" fmla="val -65000"/>
              <a:gd name="adj2" fmla="val 50545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anose="02020603050405020304" pitchFamily="18" charset="0"/>
              </a:rPr>
              <a:t>Místa        velení </a:t>
            </a:r>
          </a:p>
        </p:txBody>
      </p:sp>
      <p:sp>
        <p:nvSpPr>
          <p:cNvPr id="30839" name="Rectangle 390"/>
          <p:cNvSpPr>
            <a:spLocks noChangeArrowheads="1"/>
          </p:cNvSpPr>
          <p:nvPr/>
        </p:nvSpPr>
        <p:spPr bwMode="auto">
          <a:xfrm>
            <a:off x="6323013" y="1628775"/>
            <a:ext cx="279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    62</a:t>
            </a:r>
            <a:endParaRPr lang="cs-CZ" altLang="cs-CZ" sz="10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40" name="Rectangle 391"/>
          <p:cNvSpPr>
            <a:spLocks noChangeArrowheads="1"/>
          </p:cNvSpPr>
          <p:nvPr/>
        </p:nvSpPr>
        <p:spPr bwMode="auto">
          <a:xfrm>
            <a:off x="4105275" y="5641975"/>
            <a:ext cx="279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    62</a:t>
            </a:r>
            <a:endParaRPr lang="cs-CZ" altLang="cs-CZ" sz="10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41" name="Rectangle 392"/>
          <p:cNvSpPr>
            <a:spLocks noChangeArrowheads="1"/>
          </p:cNvSpPr>
          <p:nvPr/>
        </p:nvSpPr>
        <p:spPr bwMode="auto">
          <a:xfrm>
            <a:off x="2360613" y="5661025"/>
            <a:ext cx="279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    62</a:t>
            </a:r>
            <a:endParaRPr lang="cs-CZ" altLang="cs-CZ" sz="10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42" name="Rectangle 393"/>
          <p:cNvSpPr>
            <a:spLocks noChangeArrowheads="1"/>
          </p:cNvSpPr>
          <p:nvPr/>
        </p:nvSpPr>
        <p:spPr bwMode="auto">
          <a:xfrm>
            <a:off x="4787900" y="4724400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843" name="Rectangle 394"/>
          <p:cNvSpPr>
            <a:spLocks noChangeArrowheads="1"/>
          </p:cNvSpPr>
          <p:nvPr/>
        </p:nvSpPr>
        <p:spPr bwMode="auto">
          <a:xfrm>
            <a:off x="3735388" y="46529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844" name="Rectangle 395"/>
          <p:cNvSpPr>
            <a:spLocks noChangeArrowheads="1"/>
          </p:cNvSpPr>
          <p:nvPr/>
        </p:nvSpPr>
        <p:spPr bwMode="auto">
          <a:xfrm>
            <a:off x="3760788" y="442912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845" name="Rectangle 396"/>
          <p:cNvSpPr>
            <a:spLocks noChangeArrowheads="1"/>
          </p:cNvSpPr>
          <p:nvPr/>
        </p:nvSpPr>
        <p:spPr bwMode="auto">
          <a:xfrm>
            <a:off x="3976688" y="2997200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846" name="Rectangle 397"/>
          <p:cNvSpPr>
            <a:spLocks noChangeArrowheads="1"/>
          </p:cNvSpPr>
          <p:nvPr/>
        </p:nvSpPr>
        <p:spPr bwMode="auto">
          <a:xfrm>
            <a:off x="3971925" y="270827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3584" name="Rectangle 400"/>
          <p:cNvSpPr>
            <a:spLocks noChangeArrowheads="1"/>
          </p:cNvSpPr>
          <p:nvPr/>
        </p:nvSpPr>
        <p:spPr bwMode="auto">
          <a:xfrm>
            <a:off x="7245350" y="2420938"/>
            <a:ext cx="279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    62</a:t>
            </a:r>
            <a:endParaRPr lang="cs-CZ" altLang="cs-CZ" sz="10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3604" name="Group 420"/>
          <p:cNvGrpSpPr>
            <a:grpSpLocks/>
          </p:cNvGrpSpPr>
          <p:nvPr/>
        </p:nvGrpSpPr>
        <p:grpSpPr bwMode="auto">
          <a:xfrm>
            <a:off x="5954713" y="3656013"/>
            <a:ext cx="969962" cy="461962"/>
            <a:chOff x="3751" y="2303"/>
            <a:chExt cx="611" cy="291"/>
          </a:xfrm>
        </p:grpSpPr>
        <p:sp>
          <p:nvSpPr>
            <p:cNvPr id="30905" name="Rectangle 142"/>
            <p:cNvSpPr>
              <a:spLocks noChangeArrowheads="1"/>
            </p:cNvSpPr>
            <p:nvPr/>
          </p:nvSpPr>
          <p:spPr bwMode="auto">
            <a:xfrm>
              <a:off x="3814" y="2355"/>
              <a:ext cx="336" cy="218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0906" name="Freeform 143"/>
            <p:cNvSpPr>
              <a:spLocks noChangeAspect="1"/>
            </p:cNvSpPr>
            <p:nvPr/>
          </p:nvSpPr>
          <p:spPr bwMode="auto">
            <a:xfrm>
              <a:off x="3812" y="2454"/>
              <a:ext cx="330" cy="115"/>
            </a:xfrm>
            <a:custGeom>
              <a:avLst/>
              <a:gdLst>
                <a:gd name="T0" fmla="*/ 0 w 239"/>
                <a:gd name="T1" fmla="*/ 215 h 84"/>
                <a:gd name="T2" fmla="*/ 0 w 239"/>
                <a:gd name="T3" fmla="*/ 200 h 84"/>
                <a:gd name="T4" fmla="*/ 1 w 239"/>
                <a:gd name="T5" fmla="*/ 186 h 84"/>
                <a:gd name="T6" fmla="*/ 6 w 239"/>
                <a:gd name="T7" fmla="*/ 168 h 84"/>
                <a:gd name="T8" fmla="*/ 11 w 239"/>
                <a:gd name="T9" fmla="*/ 152 h 84"/>
                <a:gd name="T10" fmla="*/ 15 w 239"/>
                <a:gd name="T11" fmla="*/ 137 h 84"/>
                <a:gd name="T12" fmla="*/ 23 w 239"/>
                <a:gd name="T13" fmla="*/ 120 h 84"/>
                <a:gd name="T14" fmla="*/ 35 w 239"/>
                <a:gd name="T15" fmla="*/ 105 h 84"/>
                <a:gd name="T16" fmla="*/ 44 w 239"/>
                <a:gd name="T17" fmla="*/ 92 h 84"/>
                <a:gd name="T18" fmla="*/ 57 w 239"/>
                <a:gd name="T19" fmla="*/ 77 h 84"/>
                <a:gd name="T20" fmla="*/ 70 w 239"/>
                <a:gd name="T21" fmla="*/ 64 h 84"/>
                <a:gd name="T22" fmla="*/ 90 w 239"/>
                <a:gd name="T23" fmla="*/ 51 h 84"/>
                <a:gd name="T24" fmla="*/ 109 w 239"/>
                <a:gd name="T25" fmla="*/ 41 h 84"/>
                <a:gd name="T26" fmla="*/ 126 w 239"/>
                <a:gd name="T27" fmla="*/ 34 h 84"/>
                <a:gd name="T28" fmla="*/ 171 w 239"/>
                <a:gd name="T29" fmla="*/ 19 h 84"/>
                <a:gd name="T30" fmla="*/ 189 w 239"/>
                <a:gd name="T31" fmla="*/ 14 h 84"/>
                <a:gd name="T32" fmla="*/ 214 w 239"/>
                <a:gd name="T33" fmla="*/ 7 h 84"/>
                <a:gd name="T34" fmla="*/ 235 w 239"/>
                <a:gd name="T35" fmla="*/ 7 h 84"/>
                <a:gd name="T36" fmla="*/ 257 w 239"/>
                <a:gd name="T37" fmla="*/ 1 h 84"/>
                <a:gd name="T38" fmla="*/ 284 w 239"/>
                <a:gd name="T39" fmla="*/ 0 h 84"/>
                <a:gd name="T40" fmla="*/ 305 w 239"/>
                <a:gd name="T41" fmla="*/ 0 h 84"/>
                <a:gd name="T42" fmla="*/ 330 w 239"/>
                <a:gd name="T43" fmla="*/ 0 h 84"/>
                <a:gd name="T44" fmla="*/ 352 w 239"/>
                <a:gd name="T45" fmla="*/ 0 h 84"/>
                <a:gd name="T46" fmla="*/ 376 w 239"/>
                <a:gd name="T47" fmla="*/ 1 h 84"/>
                <a:gd name="T48" fmla="*/ 396 w 239"/>
                <a:gd name="T49" fmla="*/ 5 h 84"/>
                <a:gd name="T50" fmla="*/ 421 w 239"/>
                <a:gd name="T51" fmla="*/ 7 h 84"/>
                <a:gd name="T52" fmla="*/ 440 w 239"/>
                <a:gd name="T53" fmla="*/ 14 h 84"/>
                <a:gd name="T54" fmla="*/ 490 w 239"/>
                <a:gd name="T55" fmla="*/ 26 h 84"/>
                <a:gd name="T56" fmla="*/ 512 w 239"/>
                <a:gd name="T57" fmla="*/ 34 h 84"/>
                <a:gd name="T58" fmla="*/ 534 w 239"/>
                <a:gd name="T59" fmla="*/ 42 h 84"/>
                <a:gd name="T60" fmla="*/ 552 w 239"/>
                <a:gd name="T61" fmla="*/ 56 h 84"/>
                <a:gd name="T62" fmla="*/ 567 w 239"/>
                <a:gd name="T63" fmla="*/ 70 h 84"/>
                <a:gd name="T64" fmla="*/ 585 w 239"/>
                <a:gd name="T65" fmla="*/ 82 h 84"/>
                <a:gd name="T66" fmla="*/ 595 w 239"/>
                <a:gd name="T67" fmla="*/ 97 h 84"/>
                <a:gd name="T68" fmla="*/ 606 w 239"/>
                <a:gd name="T69" fmla="*/ 112 h 84"/>
                <a:gd name="T70" fmla="*/ 610 w 239"/>
                <a:gd name="T71" fmla="*/ 131 h 84"/>
                <a:gd name="T72" fmla="*/ 617 w 239"/>
                <a:gd name="T73" fmla="*/ 146 h 84"/>
                <a:gd name="T74" fmla="*/ 624 w 239"/>
                <a:gd name="T75" fmla="*/ 162 h 84"/>
                <a:gd name="T76" fmla="*/ 624 w 239"/>
                <a:gd name="T77" fmla="*/ 182 h 84"/>
                <a:gd name="T78" fmla="*/ 627 w 239"/>
                <a:gd name="T79" fmla="*/ 197 h 84"/>
                <a:gd name="T80" fmla="*/ 630 w 239"/>
                <a:gd name="T81" fmla="*/ 215 h 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9" h="84">
                  <a:moveTo>
                    <a:pt x="0" y="84"/>
                  </a:moveTo>
                  <a:lnTo>
                    <a:pt x="0" y="78"/>
                  </a:lnTo>
                  <a:lnTo>
                    <a:pt x="1" y="72"/>
                  </a:lnTo>
                  <a:lnTo>
                    <a:pt x="2" y="66"/>
                  </a:lnTo>
                  <a:lnTo>
                    <a:pt x="4" y="59"/>
                  </a:lnTo>
                  <a:lnTo>
                    <a:pt x="6" y="53"/>
                  </a:lnTo>
                  <a:lnTo>
                    <a:pt x="9" y="47"/>
                  </a:lnTo>
                  <a:lnTo>
                    <a:pt x="13" y="41"/>
                  </a:lnTo>
                  <a:lnTo>
                    <a:pt x="17" y="36"/>
                  </a:lnTo>
                  <a:lnTo>
                    <a:pt x="22" y="30"/>
                  </a:lnTo>
                  <a:lnTo>
                    <a:pt x="27" y="25"/>
                  </a:lnTo>
                  <a:lnTo>
                    <a:pt x="34" y="20"/>
                  </a:lnTo>
                  <a:lnTo>
                    <a:pt x="41" y="16"/>
                  </a:lnTo>
                  <a:lnTo>
                    <a:pt x="48" y="13"/>
                  </a:lnTo>
                  <a:lnTo>
                    <a:pt x="65" y="7"/>
                  </a:lnTo>
                  <a:lnTo>
                    <a:pt x="72" y="5"/>
                  </a:lnTo>
                  <a:lnTo>
                    <a:pt x="81" y="3"/>
                  </a:lnTo>
                  <a:lnTo>
                    <a:pt x="89" y="3"/>
                  </a:lnTo>
                  <a:lnTo>
                    <a:pt x="98" y="1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3" y="1"/>
                  </a:lnTo>
                  <a:lnTo>
                    <a:pt x="151" y="2"/>
                  </a:lnTo>
                  <a:lnTo>
                    <a:pt x="160" y="3"/>
                  </a:lnTo>
                  <a:lnTo>
                    <a:pt x="167" y="5"/>
                  </a:lnTo>
                  <a:lnTo>
                    <a:pt x="186" y="10"/>
                  </a:lnTo>
                  <a:lnTo>
                    <a:pt x="195" y="13"/>
                  </a:lnTo>
                  <a:lnTo>
                    <a:pt x="203" y="17"/>
                  </a:lnTo>
                  <a:lnTo>
                    <a:pt x="210" y="22"/>
                  </a:lnTo>
                  <a:lnTo>
                    <a:pt x="216" y="27"/>
                  </a:lnTo>
                  <a:lnTo>
                    <a:pt x="222" y="32"/>
                  </a:lnTo>
                  <a:lnTo>
                    <a:pt x="226" y="38"/>
                  </a:lnTo>
                  <a:lnTo>
                    <a:pt x="230" y="44"/>
                  </a:lnTo>
                  <a:lnTo>
                    <a:pt x="232" y="51"/>
                  </a:lnTo>
                  <a:lnTo>
                    <a:pt x="235" y="57"/>
                  </a:lnTo>
                  <a:lnTo>
                    <a:pt x="237" y="63"/>
                  </a:lnTo>
                  <a:lnTo>
                    <a:pt x="237" y="71"/>
                  </a:lnTo>
                  <a:lnTo>
                    <a:pt x="238" y="77"/>
                  </a:lnTo>
                  <a:lnTo>
                    <a:pt x="239" y="84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07" name="Freeform 144"/>
            <p:cNvSpPr>
              <a:spLocks noChangeAspect="1"/>
            </p:cNvSpPr>
            <p:nvPr/>
          </p:nvSpPr>
          <p:spPr bwMode="auto">
            <a:xfrm>
              <a:off x="3909" y="2303"/>
              <a:ext cx="41" cy="39"/>
            </a:xfrm>
            <a:custGeom>
              <a:avLst/>
              <a:gdLst>
                <a:gd name="T0" fmla="*/ 0 w 35"/>
                <a:gd name="T1" fmla="*/ 28 h 33"/>
                <a:gd name="T2" fmla="*/ 2 w 35"/>
                <a:gd name="T3" fmla="*/ 17 h 33"/>
                <a:gd name="T4" fmla="*/ 8 w 35"/>
                <a:gd name="T5" fmla="*/ 8 h 33"/>
                <a:gd name="T6" fmla="*/ 18 w 35"/>
                <a:gd name="T7" fmla="*/ 1 h 33"/>
                <a:gd name="T8" fmla="*/ 29 w 35"/>
                <a:gd name="T9" fmla="*/ 0 h 33"/>
                <a:gd name="T10" fmla="*/ 39 w 35"/>
                <a:gd name="T11" fmla="*/ 1 h 33"/>
                <a:gd name="T12" fmla="*/ 48 w 35"/>
                <a:gd name="T13" fmla="*/ 8 h 33"/>
                <a:gd name="T14" fmla="*/ 55 w 35"/>
                <a:gd name="T15" fmla="*/ 17 h 33"/>
                <a:gd name="T16" fmla="*/ 56 w 35"/>
                <a:gd name="T17" fmla="*/ 28 h 33"/>
                <a:gd name="T18" fmla="*/ 55 w 35"/>
                <a:gd name="T19" fmla="*/ 38 h 33"/>
                <a:gd name="T20" fmla="*/ 48 w 35"/>
                <a:gd name="T21" fmla="*/ 46 h 33"/>
                <a:gd name="T22" fmla="*/ 39 w 35"/>
                <a:gd name="T23" fmla="*/ 53 h 33"/>
                <a:gd name="T24" fmla="*/ 29 w 35"/>
                <a:gd name="T25" fmla="*/ 54 h 33"/>
                <a:gd name="T26" fmla="*/ 18 w 35"/>
                <a:gd name="T27" fmla="*/ 53 h 33"/>
                <a:gd name="T28" fmla="*/ 8 w 35"/>
                <a:gd name="T29" fmla="*/ 46 h 33"/>
                <a:gd name="T30" fmla="*/ 2 w 35"/>
                <a:gd name="T31" fmla="*/ 38 h 33"/>
                <a:gd name="T32" fmla="*/ 0 w 35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3">
                  <a:moveTo>
                    <a:pt x="0" y="17"/>
                  </a:moveTo>
                  <a:lnTo>
                    <a:pt x="2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30" y="5"/>
                  </a:lnTo>
                  <a:lnTo>
                    <a:pt x="34" y="10"/>
                  </a:lnTo>
                  <a:lnTo>
                    <a:pt x="35" y="17"/>
                  </a:lnTo>
                  <a:lnTo>
                    <a:pt x="34" y="23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18" y="33"/>
                  </a:lnTo>
                  <a:lnTo>
                    <a:pt x="11" y="32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08" name="Freeform 145"/>
            <p:cNvSpPr>
              <a:spLocks noChangeAspect="1"/>
            </p:cNvSpPr>
            <p:nvPr/>
          </p:nvSpPr>
          <p:spPr bwMode="auto">
            <a:xfrm>
              <a:off x="3968" y="2303"/>
              <a:ext cx="41" cy="39"/>
            </a:xfrm>
            <a:custGeom>
              <a:avLst/>
              <a:gdLst>
                <a:gd name="T0" fmla="*/ 0 w 34"/>
                <a:gd name="T1" fmla="*/ 28 h 33"/>
                <a:gd name="T2" fmla="*/ 1 w 34"/>
                <a:gd name="T3" fmla="*/ 17 h 33"/>
                <a:gd name="T4" fmla="*/ 8 w 34"/>
                <a:gd name="T5" fmla="*/ 8 h 33"/>
                <a:gd name="T6" fmla="*/ 17 w 34"/>
                <a:gd name="T7" fmla="*/ 1 h 33"/>
                <a:gd name="T8" fmla="*/ 30 w 34"/>
                <a:gd name="T9" fmla="*/ 0 h 33"/>
                <a:gd name="T10" fmla="*/ 42 w 34"/>
                <a:gd name="T11" fmla="*/ 1 h 33"/>
                <a:gd name="T12" fmla="*/ 51 w 34"/>
                <a:gd name="T13" fmla="*/ 8 h 33"/>
                <a:gd name="T14" fmla="*/ 58 w 34"/>
                <a:gd name="T15" fmla="*/ 17 h 33"/>
                <a:gd name="T16" fmla="*/ 59 w 34"/>
                <a:gd name="T17" fmla="*/ 28 h 33"/>
                <a:gd name="T18" fmla="*/ 58 w 34"/>
                <a:gd name="T19" fmla="*/ 38 h 33"/>
                <a:gd name="T20" fmla="*/ 51 w 34"/>
                <a:gd name="T21" fmla="*/ 46 h 33"/>
                <a:gd name="T22" fmla="*/ 42 w 34"/>
                <a:gd name="T23" fmla="*/ 53 h 33"/>
                <a:gd name="T24" fmla="*/ 30 w 34"/>
                <a:gd name="T25" fmla="*/ 54 h 33"/>
                <a:gd name="T26" fmla="*/ 17 w 34"/>
                <a:gd name="T27" fmla="*/ 53 h 33"/>
                <a:gd name="T28" fmla="*/ 8 w 34"/>
                <a:gd name="T29" fmla="*/ 46 h 33"/>
                <a:gd name="T30" fmla="*/ 1 w 34"/>
                <a:gd name="T31" fmla="*/ 38 h 33"/>
                <a:gd name="T32" fmla="*/ 0 w 34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3">
                  <a:moveTo>
                    <a:pt x="0" y="17"/>
                  </a:moveTo>
                  <a:lnTo>
                    <a:pt x="1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3" y="10"/>
                  </a:lnTo>
                  <a:lnTo>
                    <a:pt x="34" y="17"/>
                  </a:lnTo>
                  <a:lnTo>
                    <a:pt x="33" y="23"/>
                  </a:lnTo>
                  <a:lnTo>
                    <a:pt x="29" y="28"/>
                  </a:lnTo>
                  <a:lnTo>
                    <a:pt x="24" y="32"/>
                  </a:lnTo>
                  <a:lnTo>
                    <a:pt x="17" y="33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09" name="Freeform 146"/>
            <p:cNvSpPr>
              <a:spLocks noChangeAspect="1"/>
            </p:cNvSpPr>
            <p:nvPr/>
          </p:nvSpPr>
          <p:spPr bwMode="auto">
            <a:xfrm>
              <a:off x="4031" y="2303"/>
              <a:ext cx="42" cy="39"/>
            </a:xfrm>
            <a:custGeom>
              <a:avLst/>
              <a:gdLst>
                <a:gd name="T0" fmla="*/ 0 w 35"/>
                <a:gd name="T1" fmla="*/ 28 h 33"/>
                <a:gd name="T2" fmla="*/ 1 w 35"/>
                <a:gd name="T3" fmla="*/ 17 h 33"/>
                <a:gd name="T4" fmla="*/ 8 w 35"/>
                <a:gd name="T5" fmla="*/ 8 h 33"/>
                <a:gd name="T6" fmla="*/ 19 w 35"/>
                <a:gd name="T7" fmla="*/ 1 h 33"/>
                <a:gd name="T8" fmla="*/ 29 w 35"/>
                <a:gd name="T9" fmla="*/ 0 h 33"/>
                <a:gd name="T10" fmla="*/ 42 w 35"/>
                <a:gd name="T11" fmla="*/ 1 h 33"/>
                <a:gd name="T12" fmla="*/ 52 w 35"/>
                <a:gd name="T13" fmla="*/ 8 h 33"/>
                <a:gd name="T14" fmla="*/ 58 w 35"/>
                <a:gd name="T15" fmla="*/ 17 h 33"/>
                <a:gd name="T16" fmla="*/ 60 w 35"/>
                <a:gd name="T17" fmla="*/ 28 h 33"/>
                <a:gd name="T18" fmla="*/ 58 w 35"/>
                <a:gd name="T19" fmla="*/ 38 h 33"/>
                <a:gd name="T20" fmla="*/ 52 w 35"/>
                <a:gd name="T21" fmla="*/ 46 h 33"/>
                <a:gd name="T22" fmla="*/ 42 w 35"/>
                <a:gd name="T23" fmla="*/ 53 h 33"/>
                <a:gd name="T24" fmla="*/ 29 w 35"/>
                <a:gd name="T25" fmla="*/ 54 h 33"/>
                <a:gd name="T26" fmla="*/ 19 w 35"/>
                <a:gd name="T27" fmla="*/ 53 h 33"/>
                <a:gd name="T28" fmla="*/ 8 w 35"/>
                <a:gd name="T29" fmla="*/ 46 h 33"/>
                <a:gd name="T30" fmla="*/ 1 w 35"/>
                <a:gd name="T31" fmla="*/ 38 h 33"/>
                <a:gd name="T32" fmla="*/ 0 w 35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3">
                  <a:moveTo>
                    <a:pt x="0" y="17"/>
                  </a:moveTo>
                  <a:lnTo>
                    <a:pt x="1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30" y="5"/>
                  </a:lnTo>
                  <a:lnTo>
                    <a:pt x="33" y="10"/>
                  </a:lnTo>
                  <a:lnTo>
                    <a:pt x="35" y="17"/>
                  </a:lnTo>
                  <a:lnTo>
                    <a:pt x="33" y="23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17" y="33"/>
                  </a:lnTo>
                  <a:lnTo>
                    <a:pt x="11" y="32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10" name="Rectangle 401"/>
            <p:cNvSpPr>
              <a:spLocks noChangeArrowheads="1"/>
            </p:cNvSpPr>
            <p:nvPr/>
          </p:nvSpPr>
          <p:spPr bwMode="auto">
            <a:xfrm>
              <a:off x="3751" y="2498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endParaRPr lang="cs-CZ" altLang="cs-CZ" sz="1000" b="1">
                <a:latin typeface="Arial" panose="020B0604020202020204" pitchFamily="34" charset="0"/>
              </a:endParaRPr>
            </a:p>
          </p:txBody>
        </p:sp>
        <p:sp>
          <p:nvSpPr>
            <p:cNvPr id="30911" name="Rectangle 402"/>
            <p:cNvSpPr>
              <a:spLocks noChangeArrowheads="1"/>
            </p:cNvSpPr>
            <p:nvPr/>
          </p:nvSpPr>
          <p:spPr bwMode="auto">
            <a:xfrm>
              <a:off x="4164" y="2498"/>
              <a:ext cx="1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3/251</a:t>
              </a:r>
              <a:endParaRPr lang="cs-CZ" altLang="cs-CZ" sz="1000" b="1">
                <a:latin typeface="Arial" panose="020B0604020202020204" pitchFamily="34" charset="0"/>
              </a:endParaRPr>
            </a:p>
          </p:txBody>
        </p:sp>
      </p:grpSp>
      <p:grpSp>
        <p:nvGrpSpPr>
          <p:cNvPr id="93599" name="Group 415"/>
          <p:cNvGrpSpPr>
            <a:grpSpLocks/>
          </p:cNvGrpSpPr>
          <p:nvPr/>
        </p:nvGrpSpPr>
        <p:grpSpPr bwMode="auto">
          <a:xfrm>
            <a:off x="5870575" y="4581525"/>
            <a:ext cx="962025" cy="719138"/>
            <a:chOff x="3698" y="2886"/>
            <a:chExt cx="606" cy="453"/>
          </a:xfrm>
        </p:grpSpPr>
        <p:sp>
          <p:nvSpPr>
            <p:cNvPr id="30889" name="Rectangle 292"/>
            <p:cNvSpPr>
              <a:spLocks noChangeArrowheads="1"/>
            </p:cNvSpPr>
            <p:nvPr/>
          </p:nvSpPr>
          <p:spPr bwMode="auto">
            <a:xfrm>
              <a:off x="3742" y="2968"/>
              <a:ext cx="336" cy="218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0E0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0890" name="Line 293"/>
            <p:cNvSpPr>
              <a:spLocks noChangeAspect="1" noChangeShapeType="1"/>
            </p:cNvSpPr>
            <p:nvPr/>
          </p:nvSpPr>
          <p:spPr bwMode="auto">
            <a:xfrm flipV="1">
              <a:off x="3842" y="3049"/>
              <a:ext cx="0" cy="6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91" name="Line 294"/>
            <p:cNvSpPr>
              <a:spLocks noChangeAspect="1" noChangeShapeType="1"/>
            </p:cNvSpPr>
            <p:nvPr/>
          </p:nvSpPr>
          <p:spPr bwMode="auto">
            <a:xfrm>
              <a:off x="3842" y="3049"/>
              <a:ext cx="12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92" name="Line 295"/>
            <p:cNvSpPr>
              <a:spLocks noChangeAspect="1" noChangeShapeType="1"/>
            </p:cNvSpPr>
            <p:nvPr/>
          </p:nvSpPr>
          <p:spPr bwMode="auto">
            <a:xfrm>
              <a:off x="3968" y="3049"/>
              <a:ext cx="0" cy="6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93" name="Line 296"/>
            <p:cNvSpPr>
              <a:spLocks noChangeAspect="1" noChangeShapeType="1"/>
            </p:cNvSpPr>
            <p:nvPr/>
          </p:nvSpPr>
          <p:spPr bwMode="auto">
            <a:xfrm>
              <a:off x="3905" y="3049"/>
              <a:ext cx="0" cy="4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94" name="Freeform 319"/>
            <p:cNvSpPr>
              <a:spLocks noChangeAspect="1"/>
            </p:cNvSpPr>
            <p:nvPr/>
          </p:nvSpPr>
          <p:spPr bwMode="auto">
            <a:xfrm>
              <a:off x="3833" y="2927"/>
              <a:ext cx="41" cy="41"/>
            </a:xfrm>
            <a:custGeom>
              <a:avLst/>
              <a:gdLst>
                <a:gd name="T0" fmla="*/ 0 w 34"/>
                <a:gd name="T1" fmla="*/ 30 h 34"/>
                <a:gd name="T2" fmla="*/ 2 w 34"/>
                <a:gd name="T3" fmla="*/ 19 h 34"/>
                <a:gd name="T4" fmla="*/ 8 w 34"/>
                <a:gd name="T5" fmla="*/ 8 h 34"/>
                <a:gd name="T6" fmla="*/ 19 w 34"/>
                <a:gd name="T7" fmla="*/ 2 h 34"/>
                <a:gd name="T8" fmla="*/ 33 w 34"/>
                <a:gd name="T9" fmla="*/ 0 h 34"/>
                <a:gd name="T10" fmla="*/ 42 w 34"/>
                <a:gd name="T11" fmla="*/ 2 h 34"/>
                <a:gd name="T12" fmla="*/ 51 w 34"/>
                <a:gd name="T13" fmla="*/ 8 h 34"/>
                <a:gd name="T14" fmla="*/ 59 w 34"/>
                <a:gd name="T15" fmla="*/ 19 h 34"/>
                <a:gd name="T16" fmla="*/ 59 w 34"/>
                <a:gd name="T17" fmla="*/ 30 h 34"/>
                <a:gd name="T18" fmla="*/ 59 w 34"/>
                <a:gd name="T19" fmla="*/ 42 h 34"/>
                <a:gd name="T20" fmla="*/ 51 w 34"/>
                <a:gd name="T21" fmla="*/ 51 h 34"/>
                <a:gd name="T22" fmla="*/ 42 w 34"/>
                <a:gd name="T23" fmla="*/ 57 h 34"/>
                <a:gd name="T24" fmla="*/ 33 w 34"/>
                <a:gd name="T25" fmla="*/ 59 h 34"/>
                <a:gd name="T26" fmla="*/ 19 w 34"/>
                <a:gd name="T27" fmla="*/ 57 h 34"/>
                <a:gd name="T28" fmla="*/ 8 w 34"/>
                <a:gd name="T29" fmla="*/ 51 h 34"/>
                <a:gd name="T30" fmla="*/ 2 w 34"/>
                <a:gd name="T31" fmla="*/ 42 h 34"/>
                <a:gd name="T32" fmla="*/ 0 w 34"/>
                <a:gd name="T33" fmla="*/ 3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0" y="17"/>
                  </a:moveTo>
                  <a:lnTo>
                    <a:pt x="2" y="11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4" y="11"/>
                  </a:lnTo>
                  <a:lnTo>
                    <a:pt x="34" y="17"/>
                  </a:lnTo>
                  <a:lnTo>
                    <a:pt x="34" y="24"/>
                  </a:lnTo>
                  <a:lnTo>
                    <a:pt x="29" y="29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1" y="32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895" name="Freeform 320"/>
            <p:cNvSpPr>
              <a:spLocks noChangeAspect="1"/>
            </p:cNvSpPr>
            <p:nvPr/>
          </p:nvSpPr>
          <p:spPr bwMode="auto">
            <a:xfrm>
              <a:off x="3882" y="2923"/>
              <a:ext cx="41" cy="41"/>
            </a:xfrm>
            <a:custGeom>
              <a:avLst/>
              <a:gdLst>
                <a:gd name="T0" fmla="*/ 0 w 34"/>
                <a:gd name="T1" fmla="*/ 30 h 34"/>
                <a:gd name="T2" fmla="*/ 2 w 34"/>
                <a:gd name="T3" fmla="*/ 19 h 34"/>
                <a:gd name="T4" fmla="*/ 8 w 34"/>
                <a:gd name="T5" fmla="*/ 8 h 34"/>
                <a:gd name="T6" fmla="*/ 19 w 34"/>
                <a:gd name="T7" fmla="*/ 2 h 34"/>
                <a:gd name="T8" fmla="*/ 33 w 34"/>
                <a:gd name="T9" fmla="*/ 0 h 34"/>
                <a:gd name="T10" fmla="*/ 42 w 34"/>
                <a:gd name="T11" fmla="*/ 2 h 34"/>
                <a:gd name="T12" fmla="*/ 51 w 34"/>
                <a:gd name="T13" fmla="*/ 8 h 34"/>
                <a:gd name="T14" fmla="*/ 59 w 34"/>
                <a:gd name="T15" fmla="*/ 19 h 34"/>
                <a:gd name="T16" fmla="*/ 59 w 34"/>
                <a:gd name="T17" fmla="*/ 30 h 34"/>
                <a:gd name="T18" fmla="*/ 59 w 34"/>
                <a:gd name="T19" fmla="*/ 42 h 34"/>
                <a:gd name="T20" fmla="*/ 51 w 34"/>
                <a:gd name="T21" fmla="*/ 51 h 34"/>
                <a:gd name="T22" fmla="*/ 42 w 34"/>
                <a:gd name="T23" fmla="*/ 57 h 34"/>
                <a:gd name="T24" fmla="*/ 33 w 34"/>
                <a:gd name="T25" fmla="*/ 59 h 34"/>
                <a:gd name="T26" fmla="*/ 19 w 34"/>
                <a:gd name="T27" fmla="*/ 57 h 34"/>
                <a:gd name="T28" fmla="*/ 8 w 34"/>
                <a:gd name="T29" fmla="*/ 51 h 34"/>
                <a:gd name="T30" fmla="*/ 2 w 34"/>
                <a:gd name="T31" fmla="*/ 42 h 34"/>
                <a:gd name="T32" fmla="*/ 0 w 34"/>
                <a:gd name="T33" fmla="*/ 3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0" y="17"/>
                  </a:moveTo>
                  <a:lnTo>
                    <a:pt x="2" y="11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4" y="11"/>
                  </a:lnTo>
                  <a:lnTo>
                    <a:pt x="34" y="17"/>
                  </a:lnTo>
                  <a:lnTo>
                    <a:pt x="34" y="24"/>
                  </a:lnTo>
                  <a:lnTo>
                    <a:pt x="29" y="29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1" y="32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896" name="Freeform 321"/>
            <p:cNvSpPr>
              <a:spLocks noChangeAspect="1"/>
            </p:cNvSpPr>
            <p:nvPr/>
          </p:nvSpPr>
          <p:spPr bwMode="auto">
            <a:xfrm>
              <a:off x="3928" y="2923"/>
              <a:ext cx="41" cy="41"/>
            </a:xfrm>
            <a:custGeom>
              <a:avLst/>
              <a:gdLst>
                <a:gd name="T0" fmla="*/ 0 w 34"/>
                <a:gd name="T1" fmla="*/ 30 h 34"/>
                <a:gd name="T2" fmla="*/ 2 w 34"/>
                <a:gd name="T3" fmla="*/ 19 h 34"/>
                <a:gd name="T4" fmla="*/ 8 w 34"/>
                <a:gd name="T5" fmla="*/ 8 h 34"/>
                <a:gd name="T6" fmla="*/ 19 w 34"/>
                <a:gd name="T7" fmla="*/ 2 h 34"/>
                <a:gd name="T8" fmla="*/ 33 w 34"/>
                <a:gd name="T9" fmla="*/ 0 h 34"/>
                <a:gd name="T10" fmla="*/ 42 w 34"/>
                <a:gd name="T11" fmla="*/ 2 h 34"/>
                <a:gd name="T12" fmla="*/ 51 w 34"/>
                <a:gd name="T13" fmla="*/ 8 h 34"/>
                <a:gd name="T14" fmla="*/ 59 w 34"/>
                <a:gd name="T15" fmla="*/ 19 h 34"/>
                <a:gd name="T16" fmla="*/ 59 w 34"/>
                <a:gd name="T17" fmla="*/ 30 h 34"/>
                <a:gd name="T18" fmla="*/ 59 w 34"/>
                <a:gd name="T19" fmla="*/ 42 h 34"/>
                <a:gd name="T20" fmla="*/ 51 w 34"/>
                <a:gd name="T21" fmla="*/ 51 h 34"/>
                <a:gd name="T22" fmla="*/ 42 w 34"/>
                <a:gd name="T23" fmla="*/ 57 h 34"/>
                <a:gd name="T24" fmla="*/ 33 w 34"/>
                <a:gd name="T25" fmla="*/ 59 h 34"/>
                <a:gd name="T26" fmla="*/ 19 w 34"/>
                <a:gd name="T27" fmla="*/ 57 h 34"/>
                <a:gd name="T28" fmla="*/ 8 w 34"/>
                <a:gd name="T29" fmla="*/ 51 h 34"/>
                <a:gd name="T30" fmla="*/ 2 w 34"/>
                <a:gd name="T31" fmla="*/ 42 h 34"/>
                <a:gd name="T32" fmla="*/ 0 w 34"/>
                <a:gd name="T33" fmla="*/ 3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0" y="17"/>
                  </a:moveTo>
                  <a:lnTo>
                    <a:pt x="2" y="11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4" y="11"/>
                  </a:lnTo>
                  <a:lnTo>
                    <a:pt x="34" y="17"/>
                  </a:lnTo>
                  <a:lnTo>
                    <a:pt x="34" y="24"/>
                  </a:lnTo>
                  <a:lnTo>
                    <a:pt x="29" y="29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1" y="32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30897" name="Group 325"/>
            <p:cNvGrpSpPr>
              <a:grpSpLocks/>
            </p:cNvGrpSpPr>
            <p:nvPr/>
          </p:nvGrpSpPr>
          <p:grpSpPr bwMode="auto">
            <a:xfrm>
              <a:off x="3813" y="2886"/>
              <a:ext cx="181" cy="73"/>
              <a:chOff x="1973" y="4156"/>
              <a:chExt cx="227" cy="164"/>
            </a:xfrm>
          </p:grpSpPr>
          <p:sp>
            <p:nvSpPr>
              <p:cNvPr id="30902" name="Line 322"/>
              <p:cNvSpPr>
                <a:spLocks noChangeShapeType="1"/>
              </p:cNvSpPr>
              <p:nvPr/>
            </p:nvSpPr>
            <p:spPr bwMode="auto">
              <a:xfrm flipV="1">
                <a:off x="1973" y="4156"/>
                <a:ext cx="0" cy="16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03" name="Line 323"/>
              <p:cNvSpPr>
                <a:spLocks noChangeShapeType="1"/>
              </p:cNvSpPr>
              <p:nvPr/>
            </p:nvSpPr>
            <p:spPr bwMode="auto">
              <a:xfrm>
                <a:off x="1973" y="4156"/>
                <a:ext cx="227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04" name="Line 324"/>
              <p:cNvSpPr>
                <a:spLocks noChangeShapeType="1"/>
              </p:cNvSpPr>
              <p:nvPr/>
            </p:nvSpPr>
            <p:spPr bwMode="auto">
              <a:xfrm>
                <a:off x="2200" y="4156"/>
                <a:ext cx="0" cy="16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898" name="Text Box 327"/>
            <p:cNvSpPr txBox="1">
              <a:spLocks noChangeArrowheads="1"/>
            </p:cNvSpPr>
            <p:nvPr/>
          </p:nvSpPr>
          <p:spPr bwMode="auto">
            <a:xfrm>
              <a:off x="3779" y="3185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RES</a:t>
              </a:r>
            </a:p>
          </p:txBody>
        </p:sp>
        <p:sp>
          <p:nvSpPr>
            <p:cNvPr id="30899" name="Rectangle 403"/>
            <p:cNvSpPr>
              <a:spLocks noChangeArrowheads="1"/>
            </p:cNvSpPr>
            <p:nvPr/>
          </p:nvSpPr>
          <p:spPr bwMode="auto">
            <a:xfrm>
              <a:off x="3698" y="3107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endParaRPr lang="cs-CZ" altLang="cs-CZ" sz="1000" b="1">
                <a:latin typeface="Arial" panose="020B0604020202020204" pitchFamily="34" charset="0"/>
              </a:endParaRPr>
            </a:p>
          </p:txBody>
        </p:sp>
        <p:sp>
          <p:nvSpPr>
            <p:cNvPr id="30900" name="Rectangle 404"/>
            <p:cNvSpPr>
              <a:spLocks noChangeArrowheads="1"/>
            </p:cNvSpPr>
            <p:nvPr/>
          </p:nvSpPr>
          <p:spPr bwMode="auto">
            <a:xfrm>
              <a:off x="4106" y="3113"/>
              <a:ext cx="1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1/151</a:t>
              </a:r>
              <a:endParaRPr lang="cs-CZ" altLang="cs-CZ" sz="1000" b="1">
                <a:latin typeface="Arial" panose="020B0604020202020204" pitchFamily="34" charset="0"/>
              </a:endParaRPr>
            </a:p>
          </p:txBody>
        </p:sp>
        <p:sp>
          <p:nvSpPr>
            <p:cNvPr id="30901" name="Text Box 405"/>
            <p:cNvSpPr txBox="1">
              <a:spLocks noChangeArrowheads="1"/>
            </p:cNvSpPr>
            <p:nvPr/>
          </p:nvSpPr>
          <p:spPr bwMode="auto">
            <a:xfrm>
              <a:off x="4028" y="2923"/>
              <a:ext cx="1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900">
                  <a:solidFill>
                    <a:srgbClr val="0000FF"/>
                  </a:solidFill>
                  <a:latin typeface="Arial" panose="020B0604020202020204" pitchFamily="34" charset="0"/>
                </a:rPr>
                <a:t>(-)</a:t>
              </a:r>
            </a:p>
          </p:txBody>
        </p:sp>
      </p:grpSp>
      <p:grpSp>
        <p:nvGrpSpPr>
          <p:cNvPr id="93601" name="Group 417"/>
          <p:cNvGrpSpPr>
            <a:grpSpLocks/>
          </p:cNvGrpSpPr>
          <p:nvPr/>
        </p:nvGrpSpPr>
        <p:grpSpPr bwMode="auto">
          <a:xfrm>
            <a:off x="5099050" y="3798888"/>
            <a:ext cx="714375" cy="944562"/>
            <a:chOff x="3212" y="2393"/>
            <a:chExt cx="450" cy="595"/>
          </a:xfrm>
        </p:grpSpPr>
        <p:sp>
          <p:nvSpPr>
            <p:cNvPr id="30864" name="Line 267"/>
            <p:cNvSpPr>
              <a:spLocks noChangeShapeType="1"/>
            </p:cNvSpPr>
            <p:nvPr/>
          </p:nvSpPr>
          <p:spPr bwMode="auto">
            <a:xfrm>
              <a:off x="3270" y="2659"/>
              <a:ext cx="0" cy="13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0865" name="Group 301"/>
            <p:cNvGrpSpPr>
              <a:grpSpLocks noChangeAspect="1"/>
            </p:cNvGrpSpPr>
            <p:nvPr/>
          </p:nvGrpSpPr>
          <p:grpSpPr bwMode="auto">
            <a:xfrm>
              <a:off x="3418" y="2704"/>
              <a:ext cx="33" cy="41"/>
              <a:chOff x="3397" y="3937"/>
              <a:chExt cx="540" cy="540"/>
            </a:xfrm>
          </p:grpSpPr>
          <p:sp>
            <p:nvSpPr>
              <p:cNvPr id="30886" name="Rectangle 302"/>
              <p:cNvSpPr>
                <a:spLocks noChangeAspect="1" noChangeArrowheads="1"/>
              </p:cNvSpPr>
              <p:nvPr/>
            </p:nvSpPr>
            <p:spPr bwMode="auto">
              <a:xfrm>
                <a:off x="3397" y="3937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351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0887" name="Oval 303"/>
              <p:cNvSpPr>
                <a:spLocks noChangeAspect="1" noChangeArrowheads="1"/>
              </p:cNvSpPr>
              <p:nvPr/>
            </p:nvSpPr>
            <p:spPr bwMode="auto">
              <a:xfrm>
                <a:off x="3397" y="3937"/>
                <a:ext cx="540" cy="540"/>
              </a:xfrm>
              <a:prstGeom prst="ellipse">
                <a:avLst/>
              </a:prstGeom>
              <a:solidFill>
                <a:srgbClr val="FFFFFF"/>
              </a:solidFill>
              <a:ln w="14351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cxnSp>
            <p:nvCxnSpPr>
              <p:cNvPr id="30888" name="AutoShape 304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3397" y="3937"/>
                <a:ext cx="540" cy="540"/>
              </a:xfrm>
              <a:prstGeom prst="straightConnector1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866" name="Group 307"/>
            <p:cNvGrpSpPr>
              <a:grpSpLocks/>
            </p:cNvGrpSpPr>
            <p:nvPr/>
          </p:nvGrpSpPr>
          <p:grpSpPr bwMode="auto">
            <a:xfrm>
              <a:off x="3270" y="2750"/>
              <a:ext cx="336" cy="218"/>
              <a:chOff x="136" y="-1224"/>
              <a:chExt cx="615" cy="433"/>
            </a:xfrm>
          </p:grpSpPr>
          <p:sp>
            <p:nvSpPr>
              <p:cNvPr id="30880" name="Rectangle 308"/>
              <p:cNvSpPr>
                <a:spLocks noChangeArrowheads="1"/>
              </p:cNvSpPr>
              <p:nvPr/>
            </p:nvSpPr>
            <p:spPr bwMode="auto">
              <a:xfrm>
                <a:off x="136" y="-1224"/>
                <a:ext cx="615" cy="433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0E0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grpSp>
            <p:nvGrpSpPr>
              <p:cNvPr id="30881" name="Group 309"/>
              <p:cNvGrpSpPr>
                <a:grpSpLocks/>
              </p:cNvGrpSpPr>
              <p:nvPr/>
            </p:nvGrpSpPr>
            <p:grpSpPr bwMode="auto">
              <a:xfrm>
                <a:off x="396" y="-1090"/>
                <a:ext cx="85" cy="133"/>
                <a:chOff x="415" y="309"/>
                <a:chExt cx="85" cy="133"/>
              </a:xfrm>
            </p:grpSpPr>
            <p:sp>
              <p:nvSpPr>
                <p:cNvPr id="30882" name="Oval 310"/>
                <p:cNvSpPr>
                  <a:spLocks noChangeArrowheads="1"/>
                </p:cNvSpPr>
                <p:nvPr/>
              </p:nvSpPr>
              <p:spPr bwMode="auto">
                <a:xfrm>
                  <a:off x="415" y="332"/>
                  <a:ext cx="85" cy="86"/>
                </a:xfrm>
                <a:prstGeom prst="ellipse">
                  <a:avLst/>
                </a:prstGeom>
                <a:solidFill>
                  <a:srgbClr val="0000FF"/>
                </a:solidFill>
                <a:ln w="158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1800"/>
                </a:p>
              </p:txBody>
            </p:sp>
            <p:sp>
              <p:nvSpPr>
                <p:cNvPr id="30883" name="Line 311"/>
                <p:cNvSpPr>
                  <a:spLocks noChangeShapeType="1"/>
                </p:cNvSpPr>
                <p:nvPr/>
              </p:nvSpPr>
              <p:spPr bwMode="auto">
                <a:xfrm>
                  <a:off x="457" y="309"/>
                  <a:ext cx="1" cy="133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884" name="Line 312"/>
                <p:cNvSpPr>
                  <a:spLocks noChangeShapeType="1"/>
                </p:cNvSpPr>
                <p:nvPr/>
              </p:nvSpPr>
              <p:spPr bwMode="auto">
                <a:xfrm>
                  <a:off x="425" y="314"/>
                  <a:ext cx="65" cy="124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885" name="Line 313"/>
                <p:cNvSpPr>
                  <a:spLocks noChangeShapeType="1"/>
                </p:cNvSpPr>
                <p:nvPr/>
              </p:nvSpPr>
              <p:spPr bwMode="auto">
                <a:xfrm flipH="1">
                  <a:off x="425" y="314"/>
                  <a:ext cx="65" cy="103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30867" name="Freeform 333"/>
            <p:cNvSpPr>
              <a:spLocks noChangeAspect="1"/>
            </p:cNvSpPr>
            <p:nvPr/>
          </p:nvSpPr>
          <p:spPr bwMode="auto">
            <a:xfrm>
              <a:off x="3360" y="2393"/>
              <a:ext cx="41" cy="39"/>
            </a:xfrm>
            <a:custGeom>
              <a:avLst/>
              <a:gdLst>
                <a:gd name="T0" fmla="*/ 0 w 35"/>
                <a:gd name="T1" fmla="*/ 28 h 33"/>
                <a:gd name="T2" fmla="*/ 2 w 35"/>
                <a:gd name="T3" fmla="*/ 17 h 33"/>
                <a:gd name="T4" fmla="*/ 8 w 35"/>
                <a:gd name="T5" fmla="*/ 8 h 33"/>
                <a:gd name="T6" fmla="*/ 18 w 35"/>
                <a:gd name="T7" fmla="*/ 1 h 33"/>
                <a:gd name="T8" fmla="*/ 29 w 35"/>
                <a:gd name="T9" fmla="*/ 0 h 33"/>
                <a:gd name="T10" fmla="*/ 39 w 35"/>
                <a:gd name="T11" fmla="*/ 1 h 33"/>
                <a:gd name="T12" fmla="*/ 48 w 35"/>
                <a:gd name="T13" fmla="*/ 8 h 33"/>
                <a:gd name="T14" fmla="*/ 55 w 35"/>
                <a:gd name="T15" fmla="*/ 17 h 33"/>
                <a:gd name="T16" fmla="*/ 56 w 35"/>
                <a:gd name="T17" fmla="*/ 28 h 33"/>
                <a:gd name="T18" fmla="*/ 55 w 35"/>
                <a:gd name="T19" fmla="*/ 38 h 33"/>
                <a:gd name="T20" fmla="*/ 48 w 35"/>
                <a:gd name="T21" fmla="*/ 46 h 33"/>
                <a:gd name="T22" fmla="*/ 39 w 35"/>
                <a:gd name="T23" fmla="*/ 53 h 33"/>
                <a:gd name="T24" fmla="*/ 29 w 35"/>
                <a:gd name="T25" fmla="*/ 54 h 33"/>
                <a:gd name="T26" fmla="*/ 18 w 35"/>
                <a:gd name="T27" fmla="*/ 53 h 33"/>
                <a:gd name="T28" fmla="*/ 8 w 35"/>
                <a:gd name="T29" fmla="*/ 46 h 33"/>
                <a:gd name="T30" fmla="*/ 2 w 35"/>
                <a:gd name="T31" fmla="*/ 38 h 33"/>
                <a:gd name="T32" fmla="*/ 0 w 35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3">
                  <a:moveTo>
                    <a:pt x="0" y="17"/>
                  </a:moveTo>
                  <a:lnTo>
                    <a:pt x="2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30" y="5"/>
                  </a:lnTo>
                  <a:lnTo>
                    <a:pt x="34" y="10"/>
                  </a:lnTo>
                  <a:lnTo>
                    <a:pt x="35" y="17"/>
                  </a:lnTo>
                  <a:lnTo>
                    <a:pt x="34" y="23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18" y="33"/>
                  </a:lnTo>
                  <a:lnTo>
                    <a:pt x="11" y="32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868" name="Freeform 334"/>
            <p:cNvSpPr>
              <a:spLocks noChangeAspect="1"/>
            </p:cNvSpPr>
            <p:nvPr/>
          </p:nvSpPr>
          <p:spPr bwMode="auto">
            <a:xfrm>
              <a:off x="3419" y="2393"/>
              <a:ext cx="41" cy="39"/>
            </a:xfrm>
            <a:custGeom>
              <a:avLst/>
              <a:gdLst>
                <a:gd name="T0" fmla="*/ 0 w 34"/>
                <a:gd name="T1" fmla="*/ 28 h 33"/>
                <a:gd name="T2" fmla="*/ 1 w 34"/>
                <a:gd name="T3" fmla="*/ 17 h 33"/>
                <a:gd name="T4" fmla="*/ 8 w 34"/>
                <a:gd name="T5" fmla="*/ 8 h 33"/>
                <a:gd name="T6" fmla="*/ 17 w 34"/>
                <a:gd name="T7" fmla="*/ 1 h 33"/>
                <a:gd name="T8" fmla="*/ 30 w 34"/>
                <a:gd name="T9" fmla="*/ 0 h 33"/>
                <a:gd name="T10" fmla="*/ 42 w 34"/>
                <a:gd name="T11" fmla="*/ 1 h 33"/>
                <a:gd name="T12" fmla="*/ 51 w 34"/>
                <a:gd name="T13" fmla="*/ 8 h 33"/>
                <a:gd name="T14" fmla="*/ 58 w 34"/>
                <a:gd name="T15" fmla="*/ 17 h 33"/>
                <a:gd name="T16" fmla="*/ 59 w 34"/>
                <a:gd name="T17" fmla="*/ 28 h 33"/>
                <a:gd name="T18" fmla="*/ 58 w 34"/>
                <a:gd name="T19" fmla="*/ 38 h 33"/>
                <a:gd name="T20" fmla="*/ 51 w 34"/>
                <a:gd name="T21" fmla="*/ 46 h 33"/>
                <a:gd name="T22" fmla="*/ 42 w 34"/>
                <a:gd name="T23" fmla="*/ 53 h 33"/>
                <a:gd name="T24" fmla="*/ 30 w 34"/>
                <a:gd name="T25" fmla="*/ 54 h 33"/>
                <a:gd name="T26" fmla="*/ 17 w 34"/>
                <a:gd name="T27" fmla="*/ 53 h 33"/>
                <a:gd name="T28" fmla="*/ 8 w 34"/>
                <a:gd name="T29" fmla="*/ 46 h 33"/>
                <a:gd name="T30" fmla="*/ 1 w 34"/>
                <a:gd name="T31" fmla="*/ 38 h 33"/>
                <a:gd name="T32" fmla="*/ 0 w 34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3">
                  <a:moveTo>
                    <a:pt x="0" y="17"/>
                  </a:moveTo>
                  <a:lnTo>
                    <a:pt x="1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3" y="10"/>
                  </a:lnTo>
                  <a:lnTo>
                    <a:pt x="34" y="17"/>
                  </a:lnTo>
                  <a:lnTo>
                    <a:pt x="33" y="23"/>
                  </a:lnTo>
                  <a:lnTo>
                    <a:pt x="29" y="28"/>
                  </a:lnTo>
                  <a:lnTo>
                    <a:pt x="24" y="32"/>
                  </a:lnTo>
                  <a:lnTo>
                    <a:pt x="17" y="33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869" name="Freeform 335"/>
            <p:cNvSpPr>
              <a:spLocks noChangeAspect="1"/>
            </p:cNvSpPr>
            <p:nvPr/>
          </p:nvSpPr>
          <p:spPr bwMode="auto">
            <a:xfrm>
              <a:off x="3482" y="2393"/>
              <a:ext cx="42" cy="39"/>
            </a:xfrm>
            <a:custGeom>
              <a:avLst/>
              <a:gdLst>
                <a:gd name="T0" fmla="*/ 0 w 35"/>
                <a:gd name="T1" fmla="*/ 28 h 33"/>
                <a:gd name="T2" fmla="*/ 1 w 35"/>
                <a:gd name="T3" fmla="*/ 17 h 33"/>
                <a:gd name="T4" fmla="*/ 8 w 35"/>
                <a:gd name="T5" fmla="*/ 8 h 33"/>
                <a:gd name="T6" fmla="*/ 19 w 35"/>
                <a:gd name="T7" fmla="*/ 1 h 33"/>
                <a:gd name="T8" fmla="*/ 29 w 35"/>
                <a:gd name="T9" fmla="*/ 0 h 33"/>
                <a:gd name="T10" fmla="*/ 42 w 35"/>
                <a:gd name="T11" fmla="*/ 1 h 33"/>
                <a:gd name="T12" fmla="*/ 52 w 35"/>
                <a:gd name="T13" fmla="*/ 8 h 33"/>
                <a:gd name="T14" fmla="*/ 58 w 35"/>
                <a:gd name="T15" fmla="*/ 17 h 33"/>
                <a:gd name="T16" fmla="*/ 60 w 35"/>
                <a:gd name="T17" fmla="*/ 28 h 33"/>
                <a:gd name="T18" fmla="*/ 58 w 35"/>
                <a:gd name="T19" fmla="*/ 38 h 33"/>
                <a:gd name="T20" fmla="*/ 52 w 35"/>
                <a:gd name="T21" fmla="*/ 46 h 33"/>
                <a:gd name="T22" fmla="*/ 42 w 35"/>
                <a:gd name="T23" fmla="*/ 53 h 33"/>
                <a:gd name="T24" fmla="*/ 29 w 35"/>
                <a:gd name="T25" fmla="*/ 54 h 33"/>
                <a:gd name="T26" fmla="*/ 19 w 35"/>
                <a:gd name="T27" fmla="*/ 53 h 33"/>
                <a:gd name="T28" fmla="*/ 8 w 35"/>
                <a:gd name="T29" fmla="*/ 46 h 33"/>
                <a:gd name="T30" fmla="*/ 1 w 35"/>
                <a:gd name="T31" fmla="*/ 38 h 33"/>
                <a:gd name="T32" fmla="*/ 0 w 35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3">
                  <a:moveTo>
                    <a:pt x="0" y="17"/>
                  </a:moveTo>
                  <a:lnTo>
                    <a:pt x="1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30" y="5"/>
                  </a:lnTo>
                  <a:lnTo>
                    <a:pt x="33" y="10"/>
                  </a:lnTo>
                  <a:lnTo>
                    <a:pt x="35" y="17"/>
                  </a:lnTo>
                  <a:lnTo>
                    <a:pt x="33" y="23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17" y="33"/>
                  </a:lnTo>
                  <a:lnTo>
                    <a:pt x="11" y="32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870" name="Rectangle 339"/>
            <p:cNvSpPr>
              <a:spLocks noChangeArrowheads="1"/>
            </p:cNvSpPr>
            <p:nvPr/>
          </p:nvSpPr>
          <p:spPr bwMode="auto">
            <a:xfrm>
              <a:off x="3270" y="2441"/>
              <a:ext cx="336" cy="218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0871" name="Line 340"/>
            <p:cNvSpPr>
              <a:spLocks noChangeShapeType="1"/>
            </p:cNvSpPr>
            <p:nvPr/>
          </p:nvSpPr>
          <p:spPr bwMode="auto">
            <a:xfrm>
              <a:off x="3338" y="2506"/>
              <a:ext cx="201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72" name="Line 341"/>
            <p:cNvSpPr>
              <a:spLocks noChangeShapeType="1"/>
            </p:cNvSpPr>
            <p:nvPr/>
          </p:nvSpPr>
          <p:spPr bwMode="auto">
            <a:xfrm>
              <a:off x="3338" y="2593"/>
              <a:ext cx="201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73" name="Freeform 342"/>
            <p:cNvSpPr>
              <a:spLocks/>
            </p:cNvSpPr>
            <p:nvPr/>
          </p:nvSpPr>
          <p:spPr bwMode="auto">
            <a:xfrm>
              <a:off x="3286" y="2506"/>
              <a:ext cx="52" cy="87"/>
            </a:xfrm>
            <a:custGeom>
              <a:avLst/>
              <a:gdLst>
                <a:gd name="T0" fmla="*/ 52 w 52"/>
                <a:gd name="T1" fmla="*/ 0 h 87"/>
                <a:gd name="T2" fmla="*/ 42 w 52"/>
                <a:gd name="T3" fmla="*/ 0 h 87"/>
                <a:gd name="T4" fmla="*/ 33 w 52"/>
                <a:gd name="T5" fmla="*/ 3 h 87"/>
                <a:gd name="T6" fmla="*/ 25 w 52"/>
                <a:gd name="T7" fmla="*/ 5 h 87"/>
                <a:gd name="T8" fmla="*/ 19 w 52"/>
                <a:gd name="T9" fmla="*/ 9 h 87"/>
                <a:gd name="T10" fmla="*/ 13 w 52"/>
                <a:gd name="T11" fmla="*/ 12 h 87"/>
                <a:gd name="T12" fmla="*/ 9 w 52"/>
                <a:gd name="T13" fmla="*/ 17 h 87"/>
                <a:gd name="T14" fmla="*/ 5 w 52"/>
                <a:gd name="T15" fmla="*/ 23 h 87"/>
                <a:gd name="T16" fmla="*/ 2 w 52"/>
                <a:gd name="T17" fmla="*/ 28 h 87"/>
                <a:gd name="T18" fmla="*/ 0 w 52"/>
                <a:gd name="T19" fmla="*/ 34 h 87"/>
                <a:gd name="T20" fmla="*/ 0 w 52"/>
                <a:gd name="T21" fmla="*/ 47 h 87"/>
                <a:gd name="T22" fmla="*/ 1 w 52"/>
                <a:gd name="T23" fmla="*/ 54 h 87"/>
                <a:gd name="T24" fmla="*/ 3 w 52"/>
                <a:gd name="T25" fmla="*/ 61 h 87"/>
                <a:gd name="T26" fmla="*/ 7 w 52"/>
                <a:gd name="T27" fmla="*/ 66 h 87"/>
                <a:gd name="T28" fmla="*/ 12 w 52"/>
                <a:gd name="T29" fmla="*/ 72 h 87"/>
                <a:gd name="T30" fmla="*/ 18 w 52"/>
                <a:gd name="T31" fmla="*/ 77 h 87"/>
                <a:gd name="T32" fmla="*/ 25 w 52"/>
                <a:gd name="T33" fmla="*/ 81 h 87"/>
                <a:gd name="T34" fmla="*/ 33 w 52"/>
                <a:gd name="T35" fmla="*/ 84 h 87"/>
                <a:gd name="T36" fmla="*/ 42 w 52"/>
                <a:gd name="T37" fmla="*/ 86 h 87"/>
                <a:gd name="T38" fmla="*/ 52 w 52"/>
                <a:gd name="T39" fmla="*/ 87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87">
                  <a:moveTo>
                    <a:pt x="52" y="0"/>
                  </a:moveTo>
                  <a:lnTo>
                    <a:pt x="42" y="0"/>
                  </a:lnTo>
                  <a:lnTo>
                    <a:pt x="33" y="3"/>
                  </a:lnTo>
                  <a:lnTo>
                    <a:pt x="25" y="5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9" y="17"/>
                  </a:lnTo>
                  <a:lnTo>
                    <a:pt x="5" y="23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1"/>
                  </a:lnTo>
                  <a:lnTo>
                    <a:pt x="7" y="66"/>
                  </a:lnTo>
                  <a:lnTo>
                    <a:pt x="12" y="72"/>
                  </a:lnTo>
                  <a:lnTo>
                    <a:pt x="18" y="77"/>
                  </a:lnTo>
                  <a:lnTo>
                    <a:pt x="25" y="81"/>
                  </a:lnTo>
                  <a:lnTo>
                    <a:pt x="33" y="84"/>
                  </a:lnTo>
                  <a:lnTo>
                    <a:pt x="42" y="86"/>
                  </a:lnTo>
                  <a:lnTo>
                    <a:pt x="52" y="8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74" name="Freeform 343"/>
            <p:cNvSpPr>
              <a:spLocks/>
            </p:cNvSpPr>
            <p:nvPr/>
          </p:nvSpPr>
          <p:spPr bwMode="auto">
            <a:xfrm>
              <a:off x="3539" y="2506"/>
              <a:ext cx="52" cy="87"/>
            </a:xfrm>
            <a:custGeom>
              <a:avLst/>
              <a:gdLst>
                <a:gd name="T0" fmla="*/ 0 w 52"/>
                <a:gd name="T1" fmla="*/ 0 h 87"/>
                <a:gd name="T2" fmla="*/ 9 w 52"/>
                <a:gd name="T3" fmla="*/ 0 h 87"/>
                <a:gd name="T4" fmla="*/ 18 w 52"/>
                <a:gd name="T5" fmla="*/ 3 h 87"/>
                <a:gd name="T6" fmla="*/ 26 w 52"/>
                <a:gd name="T7" fmla="*/ 5 h 87"/>
                <a:gd name="T8" fmla="*/ 33 w 52"/>
                <a:gd name="T9" fmla="*/ 9 h 87"/>
                <a:gd name="T10" fmla="*/ 39 w 52"/>
                <a:gd name="T11" fmla="*/ 12 h 87"/>
                <a:gd name="T12" fmla="*/ 43 w 52"/>
                <a:gd name="T13" fmla="*/ 17 h 87"/>
                <a:gd name="T14" fmla="*/ 47 w 52"/>
                <a:gd name="T15" fmla="*/ 23 h 87"/>
                <a:gd name="T16" fmla="*/ 50 w 52"/>
                <a:gd name="T17" fmla="*/ 28 h 87"/>
                <a:gd name="T18" fmla="*/ 52 w 52"/>
                <a:gd name="T19" fmla="*/ 34 h 87"/>
                <a:gd name="T20" fmla="*/ 52 w 52"/>
                <a:gd name="T21" fmla="*/ 47 h 87"/>
                <a:gd name="T22" fmla="*/ 50 w 52"/>
                <a:gd name="T23" fmla="*/ 54 h 87"/>
                <a:gd name="T24" fmla="*/ 48 w 52"/>
                <a:gd name="T25" fmla="*/ 61 h 87"/>
                <a:gd name="T26" fmla="*/ 44 w 52"/>
                <a:gd name="T27" fmla="*/ 66 h 87"/>
                <a:gd name="T28" fmla="*/ 39 w 52"/>
                <a:gd name="T29" fmla="*/ 72 h 87"/>
                <a:gd name="T30" fmla="*/ 34 w 52"/>
                <a:gd name="T31" fmla="*/ 77 h 87"/>
                <a:gd name="T32" fmla="*/ 26 w 52"/>
                <a:gd name="T33" fmla="*/ 81 h 87"/>
                <a:gd name="T34" fmla="*/ 18 w 52"/>
                <a:gd name="T35" fmla="*/ 84 h 87"/>
                <a:gd name="T36" fmla="*/ 9 w 52"/>
                <a:gd name="T37" fmla="*/ 86 h 87"/>
                <a:gd name="T38" fmla="*/ 0 w 52"/>
                <a:gd name="T39" fmla="*/ 87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87">
                  <a:moveTo>
                    <a:pt x="0" y="0"/>
                  </a:moveTo>
                  <a:lnTo>
                    <a:pt x="9" y="0"/>
                  </a:lnTo>
                  <a:lnTo>
                    <a:pt x="18" y="3"/>
                  </a:lnTo>
                  <a:lnTo>
                    <a:pt x="26" y="5"/>
                  </a:lnTo>
                  <a:lnTo>
                    <a:pt x="33" y="9"/>
                  </a:lnTo>
                  <a:lnTo>
                    <a:pt x="39" y="12"/>
                  </a:lnTo>
                  <a:lnTo>
                    <a:pt x="43" y="17"/>
                  </a:lnTo>
                  <a:lnTo>
                    <a:pt x="47" y="23"/>
                  </a:lnTo>
                  <a:lnTo>
                    <a:pt x="50" y="28"/>
                  </a:lnTo>
                  <a:lnTo>
                    <a:pt x="52" y="34"/>
                  </a:lnTo>
                  <a:lnTo>
                    <a:pt x="52" y="47"/>
                  </a:lnTo>
                  <a:lnTo>
                    <a:pt x="50" y="54"/>
                  </a:lnTo>
                  <a:lnTo>
                    <a:pt x="48" y="61"/>
                  </a:lnTo>
                  <a:lnTo>
                    <a:pt x="44" y="66"/>
                  </a:lnTo>
                  <a:lnTo>
                    <a:pt x="39" y="72"/>
                  </a:lnTo>
                  <a:lnTo>
                    <a:pt x="34" y="77"/>
                  </a:lnTo>
                  <a:lnTo>
                    <a:pt x="26" y="81"/>
                  </a:lnTo>
                  <a:lnTo>
                    <a:pt x="18" y="84"/>
                  </a:lnTo>
                  <a:lnTo>
                    <a:pt x="9" y="86"/>
                  </a:lnTo>
                  <a:lnTo>
                    <a:pt x="0" y="8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75" name="Line 344"/>
            <p:cNvSpPr>
              <a:spLocks noChangeShapeType="1"/>
            </p:cNvSpPr>
            <p:nvPr/>
          </p:nvSpPr>
          <p:spPr bwMode="auto">
            <a:xfrm flipV="1">
              <a:off x="3270" y="2441"/>
              <a:ext cx="336" cy="21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76" name="Line 345"/>
            <p:cNvSpPr>
              <a:spLocks noChangeShapeType="1"/>
            </p:cNvSpPr>
            <p:nvPr/>
          </p:nvSpPr>
          <p:spPr bwMode="auto">
            <a:xfrm>
              <a:off x="3270" y="2441"/>
              <a:ext cx="336" cy="21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77" name="Rectangle 398"/>
            <p:cNvSpPr>
              <a:spLocks noChangeArrowheads="1"/>
            </p:cNvSpPr>
            <p:nvPr/>
          </p:nvSpPr>
          <p:spPr bwMode="auto">
            <a:xfrm>
              <a:off x="3611" y="2586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  <a:endParaRPr lang="cs-CZ" altLang="cs-CZ" sz="1000" b="1">
                <a:latin typeface="Arial" panose="020B0604020202020204" pitchFamily="34" charset="0"/>
              </a:endParaRPr>
            </a:p>
          </p:txBody>
        </p:sp>
        <p:sp>
          <p:nvSpPr>
            <p:cNvPr id="30878" name="Rectangle 399"/>
            <p:cNvSpPr>
              <a:spLocks noChangeArrowheads="1"/>
            </p:cNvSpPr>
            <p:nvPr/>
          </p:nvSpPr>
          <p:spPr bwMode="auto">
            <a:xfrm>
              <a:off x="3212" y="2582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endParaRPr lang="cs-CZ" altLang="cs-CZ" sz="1000" b="1">
                <a:latin typeface="Arial" panose="020B0604020202020204" pitchFamily="34" charset="0"/>
              </a:endParaRPr>
            </a:p>
          </p:txBody>
        </p:sp>
        <p:sp>
          <p:nvSpPr>
            <p:cNvPr id="30879" name="Rectangle 406"/>
            <p:cNvSpPr>
              <a:spLocks noChangeArrowheads="1"/>
            </p:cNvSpPr>
            <p:nvPr/>
          </p:nvSpPr>
          <p:spPr bwMode="auto">
            <a:xfrm>
              <a:off x="3618" y="2892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endParaRPr lang="cs-CZ" altLang="cs-CZ" sz="1000" b="1">
                <a:latin typeface="Arial" panose="020B0604020202020204" pitchFamily="34" charset="0"/>
              </a:endParaRPr>
            </a:p>
          </p:txBody>
        </p:sp>
      </p:grpSp>
      <p:grpSp>
        <p:nvGrpSpPr>
          <p:cNvPr id="93598" name="Group 414"/>
          <p:cNvGrpSpPr>
            <a:grpSpLocks/>
          </p:cNvGrpSpPr>
          <p:nvPr/>
        </p:nvGrpSpPr>
        <p:grpSpPr bwMode="auto">
          <a:xfrm>
            <a:off x="7367588" y="2859088"/>
            <a:ext cx="641350" cy="669925"/>
            <a:chOff x="4641" y="1801"/>
            <a:chExt cx="404" cy="422"/>
          </a:xfrm>
        </p:grpSpPr>
        <p:grpSp>
          <p:nvGrpSpPr>
            <p:cNvPr id="30852" name="Group 314"/>
            <p:cNvGrpSpPr>
              <a:grpSpLocks/>
            </p:cNvGrpSpPr>
            <p:nvPr/>
          </p:nvGrpSpPr>
          <p:grpSpPr bwMode="auto">
            <a:xfrm>
              <a:off x="4641" y="1856"/>
              <a:ext cx="336" cy="218"/>
              <a:chOff x="4641" y="1856"/>
              <a:chExt cx="326" cy="226"/>
            </a:xfrm>
          </p:grpSpPr>
          <p:sp>
            <p:nvSpPr>
              <p:cNvPr id="30859" name="Rectangle 274"/>
              <p:cNvSpPr>
                <a:spLocks noChangeAspect="1" noChangeArrowheads="1"/>
              </p:cNvSpPr>
              <p:nvPr/>
            </p:nvSpPr>
            <p:spPr bwMode="auto">
              <a:xfrm>
                <a:off x="4641" y="1856"/>
                <a:ext cx="326" cy="226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0E0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0860" name="Line 276"/>
              <p:cNvSpPr>
                <a:spLocks noChangeAspect="1" noChangeShapeType="1"/>
              </p:cNvSpPr>
              <p:nvPr/>
            </p:nvSpPr>
            <p:spPr bwMode="auto">
              <a:xfrm flipV="1">
                <a:off x="4741" y="1937"/>
                <a:ext cx="0" cy="6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61" name="Line 277"/>
              <p:cNvSpPr>
                <a:spLocks noChangeAspect="1" noChangeShapeType="1"/>
              </p:cNvSpPr>
              <p:nvPr/>
            </p:nvSpPr>
            <p:spPr bwMode="auto">
              <a:xfrm>
                <a:off x="4741" y="1937"/>
                <a:ext cx="126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62" name="Line 278"/>
              <p:cNvSpPr>
                <a:spLocks noChangeAspect="1" noChangeShapeType="1"/>
              </p:cNvSpPr>
              <p:nvPr/>
            </p:nvSpPr>
            <p:spPr bwMode="auto">
              <a:xfrm>
                <a:off x="4867" y="1937"/>
                <a:ext cx="0" cy="6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63" name="Line 279"/>
              <p:cNvSpPr>
                <a:spLocks noChangeAspect="1" noChangeShapeType="1"/>
              </p:cNvSpPr>
              <p:nvPr/>
            </p:nvSpPr>
            <p:spPr bwMode="auto">
              <a:xfrm>
                <a:off x="4804" y="1937"/>
                <a:ext cx="0" cy="4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853" name="Group 297"/>
            <p:cNvGrpSpPr>
              <a:grpSpLocks noChangeAspect="1"/>
            </p:cNvGrpSpPr>
            <p:nvPr/>
          </p:nvGrpSpPr>
          <p:grpSpPr bwMode="auto">
            <a:xfrm>
              <a:off x="4797" y="1801"/>
              <a:ext cx="33" cy="41"/>
              <a:chOff x="3397" y="3937"/>
              <a:chExt cx="540" cy="540"/>
            </a:xfrm>
          </p:grpSpPr>
          <p:sp>
            <p:nvSpPr>
              <p:cNvPr id="30856" name="Rectangle 298"/>
              <p:cNvSpPr>
                <a:spLocks noChangeAspect="1" noChangeArrowheads="1"/>
              </p:cNvSpPr>
              <p:nvPr/>
            </p:nvSpPr>
            <p:spPr bwMode="auto">
              <a:xfrm>
                <a:off x="3397" y="3937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351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0857" name="Oval 299"/>
              <p:cNvSpPr>
                <a:spLocks noChangeAspect="1" noChangeArrowheads="1"/>
              </p:cNvSpPr>
              <p:nvPr/>
            </p:nvSpPr>
            <p:spPr bwMode="auto">
              <a:xfrm>
                <a:off x="3397" y="3937"/>
                <a:ext cx="540" cy="540"/>
              </a:xfrm>
              <a:prstGeom prst="ellipse">
                <a:avLst/>
              </a:prstGeom>
              <a:solidFill>
                <a:srgbClr val="FFFFFF"/>
              </a:solidFill>
              <a:ln w="14351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cxnSp>
            <p:nvCxnSpPr>
              <p:cNvPr id="30858" name="AutoShape 300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3397" y="3937"/>
                <a:ext cx="540" cy="540"/>
              </a:xfrm>
              <a:prstGeom prst="straightConnector1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0854" name="Text Box 326"/>
            <p:cNvSpPr txBox="1">
              <a:spLocks noChangeArrowheads="1"/>
            </p:cNvSpPr>
            <p:nvPr/>
          </p:nvSpPr>
          <p:spPr bwMode="auto">
            <a:xfrm>
              <a:off x="4649" y="2069"/>
              <a:ext cx="31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SkZP</a:t>
              </a:r>
            </a:p>
          </p:txBody>
        </p:sp>
        <p:sp>
          <p:nvSpPr>
            <p:cNvPr id="30855" name="Rectangle 407"/>
            <p:cNvSpPr>
              <a:spLocks noChangeArrowheads="1"/>
            </p:cNvSpPr>
            <p:nvPr/>
          </p:nvSpPr>
          <p:spPr bwMode="auto">
            <a:xfrm>
              <a:off x="5001" y="1994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endParaRPr lang="cs-CZ" altLang="cs-CZ" sz="1000" b="1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200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9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9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9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9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9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9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9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9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9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9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9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9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9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1000"/>
                                        <p:tgtEl>
                                          <p:spTgt spid="9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9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9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9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9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0"/>
                                        <p:tgtEl>
                                          <p:spTgt spid="9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1000"/>
                                        <p:tgtEl>
                                          <p:spTgt spid="9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9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0"/>
                                        <p:tgtEl>
                                          <p:spTgt spid="9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9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9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1000"/>
                                        <p:tgtEl>
                                          <p:spTgt spid="9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9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9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0"/>
                                        <p:tgtEl>
                                          <p:spTgt spid="9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9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0"/>
                                        <p:tgtEl>
                                          <p:spTgt spid="9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9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0" grpId="0" animBg="1"/>
      <p:bldP spid="93381" grpId="0" animBg="1"/>
      <p:bldP spid="93382" grpId="0" animBg="1"/>
      <p:bldP spid="93383" grpId="0" animBg="1"/>
      <p:bldP spid="93384" grpId="0" animBg="1"/>
      <p:bldP spid="93385" grpId="0" animBg="1"/>
      <p:bldP spid="93386" grpId="0" animBg="1"/>
      <p:bldP spid="93387" grpId="0" animBg="1"/>
      <p:bldP spid="93403" grpId="0" animBg="1"/>
      <p:bldP spid="93417" grpId="0" animBg="1"/>
      <p:bldP spid="93452" grpId="0" animBg="1"/>
      <p:bldP spid="93512" grpId="0" animBg="1"/>
      <p:bldP spid="93513" grpId="0" animBg="1"/>
      <p:bldP spid="93572" grpId="0" animBg="1"/>
      <p:bldP spid="93573" grpId="0" animBg="1"/>
      <p:bldP spid="935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760C0D-987D-4CF8-A7BA-B8A8F0C35EBE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18435" name="Freeform 79"/>
          <p:cNvSpPr>
            <a:spLocks/>
          </p:cNvSpPr>
          <p:nvPr/>
        </p:nvSpPr>
        <p:spPr bwMode="auto">
          <a:xfrm>
            <a:off x="3708400" y="2420938"/>
            <a:ext cx="114300" cy="431800"/>
          </a:xfrm>
          <a:custGeom>
            <a:avLst/>
            <a:gdLst>
              <a:gd name="T0" fmla="*/ 2147483646 w 64"/>
              <a:gd name="T1" fmla="*/ 0 h 288"/>
              <a:gd name="T2" fmla="*/ 2147483646 w 64"/>
              <a:gd name="T3" fmla="*/ 2147483646 h 288"/>
              <a:gd name="T4" fmla="*/ 2147483646 w 64"/>
              <a:gd name="T5" fmla="*/ 2147483646 h 288"/>
              <a:gd name="T6" fmla="*/ 2147483646 w 64"/>
              <a:gd name="T7" fmla="*/ 2147483646 h 288"/>
              <a:gd name="T8" fmla="*/ 2147483646 w 6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288">
                <a:moveTo>
                  <a:pt x="56" y="0"/>
                </a:moveTo>
                <a:cubicBezTo>
                  <a:pt x="60" y="16"/>
                  <a:pt x="64" y="32"/>
                  <a:pt x="56" y="48"/>
                </a:cubicBezTo>
                <a:cubicBezTo>
                  <a:pt x="48" y="64"/>
                  <a:pt x="16" y="64"/>
                  <a:pt x="8" y="96"/>
                </a:cubicBezTo>
                <a:cubicBezTo>
                  <a:pt x="0" y="128"/>
                  <a:pt x="8" y="208"/>
                  <a:pt x="8" y="240"/>
                </a:cubicBezTo>
                <a:cubicBezTo>
                  <a:pt x="8" y="272"/>
                  <a:pt x="8" y="280"/>
                  <a:pt x="8" y="288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6846888" y="2879725"/>
            <a:ext cx="1611312" cy="1311275"/>
          </a:xfrm>
          <a:custGeom>
            <a:avLst/>
            <a:gdLst>
              <a:gd name="T0" fmla="*/ 2147483646 w 1015"/>
              <a:gd name="T1" fmla="*/ 2147483646 h 826"/>
              <a:gd name="T2" fmla="*/ 2147483646 w 1015"/>
              <a:gd name="T3" fmla="*/ 2147483646 h 826"/>
              <a:gd name="T4" fmla="*/ 2147483646 w 1015"/>
              <a:gd name="T5" fmla="*/ 2147483646 h 826"/>
              <a:gd name="T6" fmla="*/ 2147483646 w 1015"/>
              <a:gd name="T7" fmla="*/ 2147483646 h 826"/>
              <a:gd name="T8" fmla="*/ 2147483646 w 1015"/>
              <a:gd name="T9" fmla="*/ 2147483646 h 826"/>
              <a:gd name="T10" fmla="*/ 2147483646 w 1015"/>
              <a:gd name="T11" fmla="*/ 2147483646 h 826"/>
              <a:gd name="T12" fmla="*/ 2147483646 w 1015"/>
              <a:gd name="T13" fmla="*/ 2147483646 h 826"/>
              <a:gd name="T14" fmla="*/ 2147483646 w 1015"/>
              <a:gd name="T15" fmla="*/ 2147483646 h 826"/>
              <a:gd name="T16" fmla="*/ 2147483646 w 1015"/>
              <a:gd name="T17" fmla="*/ 2147483646 h 826"/>
              <a:gd name="T18" fmla="*/ 2147483646 w 1015"/>
              <a:gd name="T19" fmla="*/ 2147483646 h 826"/>
              <a:gd name="T20" fmla="*/ 2147483646 w 1015"/>
              <a:gd name="T21" fmla="*/ 2147483646 h 826"/>
              <a:gd name="T22" fmla="*/ 2147483646 w 1015"/>
              <a:gd name="T23" fmla="*/ 2147483646 h 826"/>
              <a:gd name="T24" fmla="*/ 2147483646 w 1015"/>
              <a:gd name="T25" fmla="*/ 2147483646 h 826"/>
              <a:gd name="T26" fmla="*/ 2147483646 w 1015"/>
              <a:gd name="T27" fmla="*/ 2147483646 h 826"/>
              <a:gd name="T28" fmla="*/ 2147483646 w 1015"/>
              <a:gd name="T29" fmla="*/ 2147483646 h 826"/>
              <a:gd name="T30" fmla="*/ 2147483646 w 1015"/>
              <a:gd name="T31" fmla="*/ 2147483646 h 826"/>
              <a:gd name="T32" fmla="*/ 2147483646 w 1015"/>
              <a:gd name="T33" fmla="*/ 2147483646 h 826"/>
              <a:gd name="T34" fmla="*/ 2147483646 w 1015"/>
              <a:gd name="T35" fmla="*/ 2147483646 h 826"/>
              <a:gd name="T36" fmla="*/ 2147483646 w 1015"/>
              <a:gd name="T37" fmla="*/ 2147483646 h 826"/>
              <a:gd name="T38" fmla="*/ 2147483646 w 1015"/>
              <a:gd name="T39" fmla="*/ 2147483646 h 826"/>
              <a:gd name="T40" fmla="*/ 2147483646 w 1015"/>
              <a:gd name="T41" fmla="*/ 2147483646 h 826"/>
              <a:gd name="T42" fmla="*/ 2147483646 w 1015"/>
              <a:gd name="T43" fmla="*/ 2147483646 h 826"/>
              <a:gd name="T44" fmla="*/ 2147483646 w 1015"/>
              <a:gd name="T45" fmla="*/ 2147483646 h 826"/>
              <a:gd name="T46" fmla="*/ 2147483646 w 1015"/>
              <a:gd name="T47" fmla="*/ 2147483646 h 826"/>
              <a:gd name="T48" fmla="*/ 2147483646 w 1015"/>
              <a:gd name="T49" fmla="*/ 2147483646 h 8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15" h="826">
                <a:moveTo>
                  <a:pt x="599" y="34"/>
                </a:moveTo>
                <a:cubicBezTo>
                  <a:pt x="583" y="50"/>
                  <a:pt x="573" y="77"/>
                  <a:pt x="551" y="82"/>
                </a:cubicBezTo>
                <a:cubicBezTo>
                  <a:pt x="475" y="101"/>
                  <a:pt x="403" y="113"/>
                  <a:pt x="327" y="130"/>
                </a:cubicBezTo>
                <a:cubicBezTo>
                  <a:pt x="296" y="137"/>
                  <a:pt x="270" y="154"/>
                  <a:pt x="239" y="162"/>
                </a:cubicBezTo>
                <a:cubicBezTo>
                  <a:pt x="205" y="185"/>
                  <a:pt x="176" y="187"/>
                  <a:pt x="135" y="194"/>
                </a:cubicBezTo>
                <a:cubicBezTo>
                  <a:pt x="107" y="215"/>
                  <a:pt x="84" y="239"/>
                  <a:pt x="55" y="258"/>
                </a:cubicBezTo>
                <a:cubicBezTo>
                  <a:pt x="52" y="266"/>
                  <a:pt x="51" y="274"/>
                  <a:pt x="47" y="282"/>
                </a:cubicBezTo>
                <a:cubicBezTo>
                  <a:pt x="43" y="291"/>
                  <a:pt x="35" y="297"/>
                  <a:pt x="31" y="306"/>
                </a:cubicBezTo>
                <a:cubicBezTo>
                  <a:pt x="0" y="378"/>
                  <a:pt x="47" y="302"/>
                  <a:pt x="7" y="362"/>
                </a:cubicBezTo>
                <a:cubicBezTo>
                  <a:pt x="10" y="410"/>
                  <a:pt x="8" y="458"/>
                  <a:pt x="15" y="506"/>
                </a:cubicBezTo>
                <a:cubicBezTo>
                  <a:pt x="21" y="545"/>
                  <a:pt x="81" y="579"/>
                  <a:pt x="111" y="602"/>
                </a:cubicBezTo>
                <a:cubicBezTo>
                  <a:pt x="116" y="618"/>
                  <a:pt x="113" y="640"/>
                  <a:pt x="127" y="650"/>
                </a:cubicBezTo>
                <a:cubicBezTo>
                  <a:pt x="177" y="686"/>
                  <a:pt x="219" y="677"/>
                  <a:pt x="271" y="690"/>
                </a:cubicBezTo>
                <a:cubicBezTo>
                  <a:pt x="440" y="732"/>
                  <a:pt x="608" y="760"/>
                  <a:pt x="783" y="770"/>
                </a:cubicBezTo>
                <a:cubicBezTo>
                  <a:pt x="1008" y="762"/>
                  <a:pt x="1015" y="826"/>
                  <a:pt x="1015" y="674"/>
                </a:cubicBezTo>
                <a:lnTo>
                  <a:pt x="871" y="490"/>
                </a:lnTo>
                <a:cubicBezTo>
                  <a:pt x="856" y="446"/>
                  <a:pt x="869" y="450"/>
                  <a:pt x="903" y="426"/>
                </a:cubicBezTo>
                <a:cubicBezTo>
                  <a:pt x="927" y="409"/>
                  <a:pt x="954" y="383"/>
                  <a:pt x="975" y="362"/>
                </a:cubicBezTo>
                <a:cubicBezTo>
                  <a:pt x="985" y="333"/>
                  <a:pt x="999" y="274"/>
                  <a:pt x="999" y="274"/>
                </a:cubicBezTo>
                <a:cubicBezTo>
                  <a:pt x="968" y="211"/>
                  <a:pt x="924" y="97"/>
                  <a:pt x="855" y="74"/>
                </a:cubicBezTo>
                <a:cubicBezTo>
                  <a:pt x="844" y="66"/>
                  <a:pt x="835" y="56"/>
                  <a:pt x="823" y="50"/>
                </a:cubicBezTo>
                <a:cubicBezTo>
                  <a:pt x="813" y="45"/>
                  <a:pt x="801" y="47"/>
                  <a:pt x="791" y="42"/>
                </a:cubicBezTo>
                <a:cubicBezTo>
                  <a:pt x="717" y="0"/>
                  <a:pt x="819" y="31"/>
                  <a:pt x="735" y="10"/>
                </a:cubicBezTo>
                <a:cubicBezTo>
                  <a:pt x="695" y="13"/>
                  <a:pt x="654" y="9"/>
                  <a:pt x="615" y="18"/>
                </a:cubicBezTo>
                <a:cubicBezTo>
                  <a:pt x="598" y="22"/>
                  <a:pt x="599" y="58"/>
                  <a:pt x="599" y="34"/>
                </a:cubicBezTo>
                <a:close/>
              </a:path>
            </a:pathLst>
          </a:custGeom>
          <a:solidFill>
            <a:srgbClr val="FFFFCC"/>
          </a:solidFill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7" name="Freeform 20"/>
          <p:cNvSpPr>
            <a:spLocks/>
          </p:cNvSpPr>
          <p:nvPr/>
        </p:nvSpPr>
        <p:spPr bwMode="auto">
          <a:xfrm>
            <a:off x="4814888" y="2203450"/>
            <a:ext cx="1497012" cy="1619250"/>
          </a:xfrm>
          <a:custGeom>
            <a:avLst/>
            <a:gdLst>
              <a:gd name="T0" fmla="*/ 2147483646 w 943"/>
              <a:gd name="T1" fmla="*/ 2147483646 h 1020"/>
              <a:gd name="T2" fmla="*/ 2147483646 w 943"/>
              <a:gd name="T3" fmla="*/ 2147483646 h 1020"/>
              <a:gd name="T4" fmla="*/ 2147483646 w 943"/>
              <a:gd name="T5" fmla="*/ 2147483646 h 1020"/>
              <a:gd name="T6" fmla="*/ 2147483646 w 943"/>
              <a:gd name="T7" fmla="*/ 2147483646 h 1020"/>
              <a:gd name="T8" fmla="*/ 2147483646 w 943"/>
              <a:gd name="T9" fmla="*/ 2147483646 h 1020"/>
              <a:gd name="T10" fmla="*/ 2147483646 w 943"/>
              <a:gd name="T11" fmla="*/ 2147483646 h 1020"/>
              <a:gd name="T12" fmla="*/ 2147483646 w 943"/>
              <a:gd name="T13" fmla="*/ 2147483646 h 1020"/>
              <a:gd name="T14" fmla="*/ 2147483646 w 943"/>
              <a:gd name="T15" fmla="*/ 2147483646 h 1020"/>
              <a:gd name="T16" fmla="*/ 2147483646 w 943"/>
              <a:gd name="T17" fmla="*/ 2147483646 h 1020"/>
              <a:gd name="T18" fmla="*/ 2147483646 w 943"/>
              <a:gd name="T19" fmla="*/ 2147483646 h 1020"/>
              <a:gd name="T20" fmla="*/ 2147483646 w 943"/>
              <a:gd name="T21" fmla="*/ 2147483646 h 1020"/>
              <a:gd name="T22" fmla="*/ 2147483646 w 943"/>
              <a:gd name="T23" fmla="*/ 2147483646 h 1020"/>
              <a:gd name="T24" fmla="*/ 2147483646 w 943"/>
              <a:gd name="T25" fmla="*/ 2147483646 h 1020"/>
              <a:gd name="T26" fmla="*/ 2147483646 w 943"/>
              <a:gd name="T27" fmla="*/ 2147483646 h 1020"/>
              <a:gd name="T28" fmla="*/ 2147483646 w 943"/>
              <a:gd name="T29" fmla="*/ 2147483646 h 1020"/>
              <a:gd name="T30" fmla="*/ 2147483646 w 943"/>
              <a:gd name="T31" fmla="*/ 2147483646 h 1020"/>
              <a:gd name="T32" fmla="*/ 2147483646 w 943"/>
              <a:gd name="T33" fmla="*/ 2147483646 h 1020"/>
              <a:gd name="T34" fmla="*/ 2147483646 w 943"/>
              <a:gd name="T35" fmla="*/ 2147483646 h 1020"/>
              <a:gd name="T36" fmla="*/ 2147483646 w 943"/>
              <a:gd name="T37" fmla="*/ 2147483646 h 1020"/>
              <a:gd name="T38" fmla="*/ 2147483646 w 943"/>
              <a:gd name="T39" fmla="*/ 2147483646 h 1020"/>
              <a:gd name="T40" fmla="*/ 2147483646 w 943"/>
              <a:gd name="T41" fmla="*/ 2147483646 h 1020"/>
              <a:gd name="T42" fmla="*/ 2147483646 w 943"/>
              <a:gd name="T43" fmla="*/ 2147483646 h 1020"/>
              <a:gd name="T44" fmla="*/ 2147483646 w 943"/>
              <a:gd name="T45" fmla="*/ 2147483646 h 10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43" h="1020">
                <a:moveTo>
                  <a:pt x="231" y="236"/>
                </a:moveTo>
                <a:cubicBezTo>
                  <a:pt x="215" y="252"/>
                  <a:pt x="199" y="268"/>
                  <a:pt x="183" y="284"/>
                </a:cubicBezTo>
                <a:cubicBezTo>
                  <a:pt x="169" y="298"/>
                  <a:pt x="100" y="316"/>
                  <a:pt x="87" y="324"/>
                </a:cubicBezTo>
                <a:cubicBezTo>
                  <a:pt x="59" y="342"/>
                  <a:pt x="41" y="360"/>
                  <a:pt x="23" y="388"/>
                </a:cubicBezTo>
                <a:cubicBezTo>
                  <a:pt x="0" y="478"/>
                  <a:pt x="2" y="556"/>
                  <a:pt x="23" y="652"/>
                </a:cubicBezTo>
                <a:cubicBezTo>
                  <a:pt x="33" y="696"/>
                  <a:pt x="37" y="754"/>
                  <a:pt x="71" y="788"/>
                </a:cubicBezTo>
                <a:cubicBezTo>
                  <a:pt x="196" y="913"/>
                  <a:pt x="88" y="793"/>
                  <a:pt x="167" y="852"/>
                </a:cubicBezTo>
                <a:cubicBezTo>
                  <a:pt x="229" y="898"/>
                  <a:pt x="262" y="980"/>
                  <a:pt x="343" y="1004"/>
                </a:cubicBezTo>
                <a:cubicBezTo>
                  <a:pt x="359" y="1009"/>
                  <a:pt x="445" y="1019"/>
                  <a:pt x="455" y="1020"/>
                </a:cubicBezTo>
                <a:cubicBezTo>
                  <a:pt x="530" y="1017"/>
                  <a:pt x="604" y="1017"/>
                  <a:pt x="679" y="1012"/>
                </a:cubicBezTo>
                <a:cubicBezTo>
                  <a:pt x="722" y="1009"/>
                  <a:pt x="700" y="1003"/>
                  <a:pt x="735" y="988"/>
                </a:cubicBezTo>
                <a:cubicBezTo>
                  <a:pt x="750" y="981"/>
                  <a:pt x="783" y="972"/>
                  <a:pt x="783" y="972"/>
                </a:cubicBezTo>
                <a:cubicBezTo>
                  <a:pt x="786" y="943"/>
                  <a:pt x="785" y="913"/>
                  <a:pt x="791" y="884"/>
                </a:cubicBezTo>
                <a:cubicBezTo>
                  <a:pt x="800" y="843"/>
                  <a:pt x="870" y="833"/>
                  <a:pt x="895" y="820"/>
                </a:cubicBezTo>
                <a:cubicBezTo>
                  <a:pt x="925" y="805"/>
                  <a:pt x="927" y="796"/>
                  <a:pt x="943" y="772"/>
                </a:cubicBezTo>
                <a:cubicBezTo>
                  <a:pt x="935" y="593"/>
                  <a:pt x="938" y="511"/>
                  <a:pt x="815" y="388"/>
                </a:cubicBezTo>
                <a:cubicBezTo>
                  <a:pt x="799" y="351"/>
                  <a:pt x="796" y="305"/>
                  <a:pt x="767" y="276"/>
                </a:cubicBezTo>
                <a:cubicBezTo>
                  <a:pt x="748" y="257"/>
                  <a:pt x="711" y="220"/>
                  <a:pt x="711" y="220"/>
                </a:cubicBezTo>
                <a:cubicBezTo>
                  <a:pt x="703" y="199"/>
                  <a:pt x="695" y="177"/>
                  <a:pt x="687" y="156"/>
                </a:cubicBezTo>
                <a:cubicBezTo>
                  <a:pt x="681" y="140"/>
                  <a:pt x="684" y="119"/>
                  <a:pt x="671" y="108"/>
                </a:cubicBezTo>
                <a:cubicBezTo>
                  <a:pt x="654" y="94"/>
                  <a:pt x="628" y="97"/>
                  <a:pt x="607" y="92"/>
                </a:cubicBezTo>
                <a:cubicBezTo>
                  <a:pt x="560" y="57"/>
                  <a:pt x="481" y="43"/>
                  <a:pt x="423" y="36"/>
                </a:cubicBezTo>
                <a:cubicBezTo>
                  <a:pt x="171" y="47"/>
                  <a:pt x="219" y="0"/>
                  <a:pt x="231" y="236"/>
                </a:cubicBezTo>
                <a:close/>
              </a:path>
            </a:pathLst>
          </a:custGeom>
          <a:solidFill>
            <a:srgbClr val="CCFFFF"/>
          </a:solidFill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18438" name="Object 36"/>
          <p:cNvGraphicFramePr>
            <a:graphicFrameLocks noChangeAspect="1"/>
          </p:cNvGraphicFramePr>
          <p:nvPr/>
        </p:nvGraphicFramePr>
        <p:xfrm>
          <a:off x="1476375" y="1795463"/>
          <a:ext cx="211137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Rastrový obrázek" r:id="rId3" imgW="2123810" imgH="2085714" progId="Paint.Picture">
                  <p:embed/>
                </p:oleObj>
              </mc:Choice>
              <mc:Fallback>
                <p:oleObj name="Rastrový obrázek" r:id="rId3" imgW="2123810" imgH="2085714" progId="Paint.Picture">
                  <p:embed/>
                  <p:pic>
                    <p:nvPicPr>
                      <p:cNvPr id="1843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795463"/>
                        <a:ext cx="211137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Line 45"/>
          <p:cNvSpPr>
            <a:spLocks noChangeShapeType="1"/>
          </p:cNvSpPr>
          <p:nvPr/>
        </p:nvSpPr>
        <p:spPr bwMode="auto">
          <a:xfrm>
            <a:off x="4876800" y="1752600"/>
            <a:ext cx="2057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0" name="Line 49"/>
          <p:cNvSpPr>
            <a:spLocks noChangeShapeType="1"/>
          </p:cNvSpPr>
          <p:nvPr/>
        </p:nvSpPr>
        <p:spPr bwMode="auto">
          <a:xfrm>
            <a:off x="4800600" y="4267200"/>
            <a:ext cx="3124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18441" name="Object 50"/>
          <p:cNvGraphicFramePr>
            <a:graphicFrameLocks noChangeAspect="1"/>
          </p:cNvGraphicFramePr>
          <p:nvPr/>
        </p:nvGraphicFramePr>
        <p:xfrm>
          <a:off x="6324600" y="1981200"/>
          <a:ext cx="2124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Rastrový obraz" r:id="rId5" imgW="2123810" imgH="2085714" progId="Obraz programu Malování">
                  <p:embed/>
                </p:oleObj>
              </mc:Choice>
              <mc:Fallback>
                <p:oleObj name="Rastrový obraz" r:id="rId5" imgW="2123810" imgH="2085714" progId="Obraz programu Malování">
                  <p:embed/>
                  <p:pic>
                    <p:nvPicPr>
                      <p:cNvPr id="1844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981200"/>
                        <a:ext cx="21240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51"/>
          <p:cNvGraphicFramePr>
            <a:graphicFrameLocks noChangeAspect="1"/>
          </p:cNvGraphicFramePr>
          <p:nvPr/>
        </p:nvGraphicFramePr>
        <p:xfrm>
          <a:off x="1524000" y="4062413"/>
          <a:ext cx="212407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Rastrový obraz" r:id="rId6" imgW="2123810" imgH="2085714" progId="Obraz programu Malování">
                  <p:embed/>
                </p:oleObj>
              </mc:Choice>
              <mc:Fallback>
                <p:oleObj name="Rastrový obraz" r:id="rId6" imgW="2123810" imgH="2085714" progId="Obraz programu Malování">
                  <p:embed/>
                  <p:pic>
                    <p:nvPicPr>
                      <p:cNvPr id="1844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62413"/>
                        <a:ext cx="212407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56"/>
          <p:cNvSpPr>
            <a:spLocks noChangeShapeType="1"/>
          </p:cNvSpPr>
          <p:nvPr/>
        </p:nvSpPr>
        <p:spPr bwMode="auto">
          <a:xfrm flipV="1">
            <a:off x="1447800" y="4221163"/>
            <a:ext cx="2547938" cy="460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4" name="Freeform 57"/>
          <p:cNvSpPr>
            <a:spLocks/>
          </p:cNvSpPr>
          <p:nvPr/>
        </p:nvSpPr>
        <p:spPr bwMode="auto">
          <a:xfrm>
            <a:off x="1331913" y="1844675"/>
            <a:ext cx="215900" cy="2305050"/>
          </a:xfrm>
          <a:custGeom>
            <a:avLst/>
            <a:gdLst>
              <a:gd name="T0" fmla="*/ 2147483646 w 544"/>
              <a:gd name="T1" fmla="*/ 0 h 2976"/>
              <a:gd name="T2" fmla="*/ 2147483646 w 544"/>
              <a:gd name="T3" fmla="*/ 2147483646 h 2976"/>
              <a:gd name="T4" fmla="*/ 2147483646 w 544"/>
              <a:gd name="T5" fmla="*/ 2147483646 h 2976"/>
              <a:gd name="T6" fmla="*/ 2147483646 w 544"/>
              <a:gd name="T7" fmla="*/ 2147483646 h 2976"/>
              <a:gd name="T8" fmla="*/ 2147483646 w 544"/>
              <a:gd name="T9" fmla="*/ 2147483646 h 2976"/>
              <a:gd name="T10" fmla="*/ 2147483646 w 544"/>
              <a:gd name="T11" fmla="*/ 2147483646 h 2976"/>
              <a:gd name="T12" fmla="*/ 2147483646 w 544"/>
              <a:gd name="T13" fmla="*/ 2147483646 h 2976"/>
              <a:gd name="T14" fmla="*/ 2147483646 w 544"/>
              <a:gd name="T15" fmla="*/ 2147483646 h 2976"/>
              <a:gd name="T16" fmla="*/ 2147483646 w 544"/>
              <a:gd name="T17" fmla="*/ 2147483646 h 2976"/>
              <a:gd name="T18" fmla="*/ 2147483646 w 544"/>
              <a:gd name="T19" fmla="*/ 2147483646 h 2976"/>
              <a:gd name="T20" fmla="*/ 2147483646 w 544"/>
              <a:gd name="T21" fmla="*/ 2147483646 h 2976"/>
              <a:gd name="T22" fmla="*/ 2147483646 w 544"/>
              <a:gd name="T23" fmla="*/ 2147483646 h 2976"/>
              <a:gd name="T24" fmla="*/ 2147483646 w 544"/>
              <a:gd name="T25" fmla="*/ 2147483646 h 2976"/>
              <a:gd name="T26" fmla="*/ 2147483646 w 544"/>
              <a:gd name="T27" fmla="*/ 2147483646 h 2976"/>
              <a:gd name="T28" fmla="*/ 2147483646 w 544"/>
              <a:gd name="T29" fmla="*/ 2147483646 h 2976"/>
              <a:gd name="T30" fmla="*/ 2147483646 w 544"/>
              <a:gd name="T31" fmla="*/ 2147483646 h 2976"/>
              <a:gd name="T32" fmla="*/ 2147483646 w 544"/>
              <a:gd name="T33" fmla="*/ 2147483646 h 29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44" h="2976">
                <a:moveTo>
                  <a:pt x="544" y="0"/>
                </a:moveTo>
                <a:cubicBezTo>
                  <a:pt x="512" y="20"/>
                  <a:pt x="480" y="40"/>
                  <a:pt x="448" y="96"/>
                </a:cubicBezTo>
                <a:cubicBezTo>
                  <a:pt x="416" y="152"/>
                  <a:pt x="368" y="272"/>
                  <a:pt x="352" y="336"/>
                </a:cubicBezTo>
                <a:cubicBezTo>
                  <a:pt x="336" y="400"/>
                  <a:pt x="344" y="408"/>
                  <a:pt x="352" y="480"/>
                </a:cubicBezTo>
                <a:cubicBezTo>
                  <a:pt x="360" y="552"/>
                  <a:pt x="392" y="696"/>
                  <a:pt x="400" y="768"/>
                </a:cubicBezTo>
                <a:cubicBezTo>
                  <a:pt x="408" y="840"/>
                  <a:pt x="408" y="856"/>
                  <a:pt x="400" y="912"/>
                </a:cubicBezTo>
                <a:cubicBezTo>
                  <a:pt x="392" y="968"/>
                  <a:pt x="368" y="1040"/>
                  <a:pt x="352" y="1104"/>
                </a:cubicBezTo>
                <a:cubicBezTo>
                  <a:pt x="336" y="1168"/>
                  <a:pt x="312" y="1232"/>
                  <a:pt x="304" y="1296"/>
                </a:cubicBezTo>
                <a:cubicBezTo>
                  <a:pt x="296" y="1360"/>
                  <a:pt x="296" y="1424"/>
                  <a:pt x="304" y="1488"/>
                </a:cubicBezTo>
                <a:cubicBezTo>
                  <a:pt x="312" y="1552"/>
                  <a:pt x="344" y="1616"/>
                  <a:pt x="352" y="1680"/>
                </a:cubicBezTo>
                <a:cubicBezTo>
                  <a:pt x="360" y="1744"/>
                  <a:pt x="368" y="1800"/>
                  <a:pt x="352" y="1872"/>
                </a:cubicBezTo>
                <a:cubicBezTo>
                  <a:pt x="336" y="1944"/>
                  <a:pt x="296" y="2048"/>
                  <a:pt x="256" y="2112"/>
                </a:cubicBezTo>
                <a:cubicBezTo>
                  <a:pt x="216" y="2176"/>
                  <a:pt x="152" y="2192"/>
                  <a:pt x="112" y="2256"/>
                </a:cubicBezTo>
                <a:cubicBezTo>
                  <a:pt x="72" y="2320"/>
                  <a:pt x="32" y="2424"/>
                  <a:pt x="16" y="2496"/>
                </a:cubicBezTo>
                <a:cubicBezTo>
                  <a:pt x="0" y="2568"/>
                  <a:pt x="8" y="2632"/>
                  <a:pt x="16" y="2688"/>
                </a:cubicBezTo>
                <a:cubicBezTo>
                  <a:pt x="24" y="2744"/>
                  <a:pt x="48" y="2784"/>
                  <a:pt x="64" y="2832"/>
                </a:cubicBezTo>
                <a:cubicBezTo>
                  <a:pt x="80" y="2880"/>
                  <a:pt x="96" y="2928"/>
                  <a:pt x="112" y="2976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5" name="Text Box 58"/>
          <p:cNvSpPr txBox="1">
            <a:spLocks noChangeArrowheads="1"/>
          </p:cNvSpPr>
          <p:nvPr/>
        </p:nvSpPr>
        <p:spPr bwMode="auto">
          <a:xfrm>
            <a:off x="1600200" y="838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0000FF"/>
                </a:solidFill>
                <a:latin typeface="Arial" panose="020B0604020202020204" pitchFamily="34" charset="0"/>
              </a:rPr>
              <a:t>FEBA</a:t>
            </a:r>
          </a:p>
        </p:txBody>
      </p:sp>
      <p:sp>
        <p:nvSpPr>
          <p:cNvPr id="18446" name="Freeform 59"/>
          <p:cNvSpPr>
            <a:spLocks/>
          </p:cNvSpPr>
          <p:nvPr/>
        </p:nvSpPr>
        <p:spPr bwMode="auto">
          <a:xfrm>
            <a:off x="3708400" y="3068638"/>
            <a:ext cx="406400" cy="360362"/>
          </a:xfrm>
          <a:custGeom>
            <a:avLst/>
            <a:gdLst>
              <a:gd name="T0" fmla="*/ 2147483646 w 248"/>
              <a:gd name="T1" fmla="*/ 0 h 240"/>
              <a:gd name="T2" fmla="*/ 2147483646 w 248"/>
              <a:gd name="T3" fmla="*/ 2147483646 h 240"/>
              <a:gd name="T4" fmla="*/ 2147483646 w 248"/>
              <a:gd name="T5" fmla="*/ 2147483646 h 240"/>
              <a:gd name="T6" fmla="*/ 2147483646 w 248"/>
              <a:gd name="T7" fmla="*/ 2147483646 h 240"/>
              <a:gd name="T8" fmla="*/ 2147483646 w 248"/>
              <a:gd name="T9" fmla="*/ 2147483646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240">
                <a:moveTo>
                  <a:pt x="8" y="0"/>
                </a:moveTo>
                <a:cubicBezTo>
                  <a:pt x="4" y="40"/>
                  <a:pt x="0" y="80"/>
                  <a:pt x="8" y="96"/>
                </a:cubicBezTo>
                <a:cubicBezTo>
                  <a:pt x="16" y="112"/>
                  <a:pt x="40" y="88"/>
                  <a:pt x="56" y="96"/>
                </a:cubicBezTo>
                <a:cubicBezTo>
                  <a:pt x="72" y="104"/>
                  <a:pt x="72" y="120"/>
                  <a:pt x="104" y="144"/>
                </a:cubicBezTo>
                <a:cubicBezTo>
                  <a:pt x="136" y="168"/>
                  <a:pt x="192" y="204"/>
                  <a:pt x="248" y="24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7" name="Freeform 60"/>
          <p:cNvSpPr>
            <a:spLocks/>
          </p:cNvSpPr>
          <p:nvPr/>
        </p:nvSpPr>
        <p:spPr bwMode="auto">
          <a:xfrm>
            <a:off x="4067175" y="3657600"/>
            <a:ext cx="136525" cy="492125"/>
          </a:xfrm>
          <a:custGeom>
            <a:avLst/>
            <a:gdLst>
              <a:gd name="T0" fmla="*/ 2147483646 w 104"/>
              <a:gd name="T1" fmla="*/ 0 h 384"/>
              <a:gd name="T2" fmla="*/ 2147483646 w 104"/>
              <a:gd name="T3" fmla="*/ 2147483646 h 384"/>
              <a:gd name="T4" fmla="*/ 2147483646 w 104"/>
              <a:gd name="T5" fmla="*/ 2147483646 h 384"/>
              <a:gd name="T6" fmla="*/ 0 w 104"/>
              <a:gd name="T7" fmla="*/ 2147483646 h 384"/>
              <a:gd name="T8" fmla="*/ 2147483646 w 104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" h="384">
                <a:moveTo>
                  <a:pt x="96" y="0"/>
                </a:moveTo>
                <a:cubicBezTo>
                  <a:pt x="100" y="16"/>
                  <a:pt x="104" y="32"/>
                  <a:pt x="96" y="48"/>
                </a:cubicBezTo>
                <a:cubicBezTo>
                  <a:pt x="88" y="64"/>
                  <a:pt x="64" y="72"/>
                  <a:pt x="48" y="96"/>
                </a:cubicBezTo>
                <a:cubicBezTo>
                  <a:pt x="32" y="120"/>
                  <a:pt x="0" y="144"/>
                  <a:pt x="0" y="192"/>
                </a:cubicBezTo>
                <a:cubicBezTo>
                  <a:pt x="0" y="240"/>
                  <a:pt x="24" y="312"/>
                  <a:pt x="48" y="384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8" name="Freeform 61"/>
          <p:cNvSpPr>
            <a:spLocks/>
          </p:cNvSpPr>
          <p:nvPr/>
        </p:nvSpPr>
        <p:spPr bwMode="auto">
          <a:xfrm>
            <a:off x="3302000" y="4365625"/>
            <a:ext cx="838200" cy="815975"/>
          </a:xfrm>
          <a:custGeom>
            <a:avLst/>
            <a:gdLst>
              <a:gd name="T0" fmla="*/ 2147483646 w 528"/>
              <a:gd name="T1" fmla="*/ 0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2147483646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2147483646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576">
                <a:moveTo>
                  <a:pt x="512" y="0"/>
                </a:moveTo>
                <a:cubicBezTo>
                  <a:pt x="520" y="36"/>
                  <a:pt x="528" y="72"/>
                  <a:pt x="512" y="96"/>
                </a:cubicBezTo>
                <a:cubicBezTo>
                  <a:pt x="496" y="120"/>
                  <a:pt x="464" y="112"/>
                  <a:pt x="416" y="144"/>
                </a:cubicBezTo>
                <a:cubicBezTo>
                  <a:pt x="368" y="176"/>
                  <a:pt x="288" y="256"/>
                  <a:pt x="224" y="288"/>
                </a:cubicBezTo>
                <a:cubicBezTo>
                  <a:pt x="160" y="320"/>
                  <a:pt x="64" y="288"/>
                  <a:pt x="32" y="336"/>
                </a:cubicBezTo>
                <a:cubicBezTo>
                  <a:pt x="0" y="384"/>
                  <a:pt x="16" y="480"/>
                  <a:pt x="32" y="576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9" name="Freeform 62"/>
          <p:cNvSpPr>
            <a:spLocks/>
          </p:cNvSpPr>
          <p:nvPr/>
        </p:nvSpPr>
        <p:spPr bwMode="auto">
          <a:xfrm>
            <a:off x="3098800" y="5410200"/>
            <a:ext cx="254000" cy="685800"/>
          </a:xfrm>
          <a:custGeom>
            <a:avLst/>
            <a:gdLst>
              <a:gd name="T0" fmla="*/ 2147483646 w 160"/>
              <a:gd name="T1" fmla="*/ 0 h 432"/>
              <a:gd name="T2" fmla="*/ 2147483646 w 160"/>
              <a:gd name="T3" fmla="*/ 2147483646 h 432"/>
              <a:gd name="T4" fmla="*/ 2147483646 w 160"/>
              <a:gd name="T5" fmla="*/ 2147483646 h 432"/>
              <a:gd name="T6" fmla="*/ 2147483646 w 160"/>
              <a:gd name="T7" fmla="*/ 2147483646 h 432"/>
              <a:gd name="T8" fmla="*/ 2147483646 w 160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0" h="432">
                <a:moveTo>
                  <a:pt x="160" y="0"/>
                </a:moveTo>
                <a:cubicBezTo>
                  <a:pt x="148" y="12"/>
                  <a:pt x="136" y="24"/>
                  <a:pt x="112" y="48"/>
                </a:cubicBezTo>
                <a:cubicBezTo>
                  <a:pt x="88" y="72"/>
                  <a:pt x="32" y="104"/>
                  <a:pt x="16" y="144"/>
                </a:cubicBezTo>
                <a:cubicBezTo>
                  <a:pt x="0" y="184"/>
                  <a:pt x="0" y="240"/>
                  <a:pt x="16" y="288"/>
                </a:cubicBezTo>
                <a:cubicBezTo>
                  <a:pt x="32" y="336"/>
                  <a:pt x="72" y="384"/>
                  <a:pt x="112" y="43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0" name="AutoShape 65"/>
          <p:cNvSpPr>
            <a:spLocks noChangeArrowheads="1"/>
          </p:cNvSpPr>
          <p:nvPr/>
        </p:nvSpPr>
        <p:spPr bwMode="auto">
          <a:xfrm>
            <a:off x="4124325" y="5046663"/>
            <a:ext cx="3395663" cy="422275"/>
          </a:xfrm>
          <a:prstGeom prst="wedgeRectCallout">
            <a:avLst>
              <a:gd name="adj1" fmla="val -112880"/>
              <a:gd name="adj2" fmla="val -3507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anose="02020603050405020304" pitchFamily="18" charset="0"/>
              </a:rPr>
              <a:t>NA PŘEDPOKLÁDANÉM SMĚRU HLAVNÍHO ÚSILÍ NEPŘÍTELE</a:t>
            </a:r>
          </a:p>
        </p:txBody>
      </p:sp>
      <p:sp>
        <p:nvSpPr>
          <p:cNvPr id="18451" name="AutoShape 66"/>
          <p:cNvSpPr>
            <a:spLocks noChangeArrowheads="1"/>
          </p:cNvSpPr>
          <p:nvPr/>
        </p:nvSpPr>
        <p:spPr bwMode="auto">
          <a:xfrm>
            <a:off x="2691532" y="2420938"/>
            <a:ext cx="2160587" cy="431800"/>
          </a:xfrm>
          <a:prstGeom prst="wedgeRectCallout">
            <a:avLst>
              <a:gd name="adj1" fmla="val -57713"/>
              <a:gd name="adj2" fmla="val -1165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anose="02020603050405020304" pitchFamily="18" charset="0"/>
              </a:rPr>
              <a:t>NA DRUHÉM (MÉNĚ VÝZNAMNÉM) SMĚRU</a:t>
            </a:r>
          </a:p>
        </p:txBody>
      </p:sp>
      <p:sp>
        <p:nvSpPr>
          <p:cNvPr id="18452" name="AutoShape 67"/>
          <p:cNvSpPr>
            <a:spLocks noChangeArrowheads="1"/>
          </p:cNvSpPr>
          <p:nvPr/>
        </p:nvSpPr>
        <p:spPr bwMode="auto">
          <a:xfrm>
            <a:off x="3581400" y="5791200"/>
            <a:ext cx="1927225" cy="517525"/>
          </a:xfrm>
          <a:prstGeom prst="wedgeRectCallout">
            <a:avLst>
              <a:gd name="adj1" fmla="val -129407"/>
              <a:gd name="adj2" fmla="val -12515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anose="02020603050405020304" pitchFamily="18" charset="0"/>
              </a:rPr>
              <a:t>NA SAMOSTATNÉM SMĚRU</a:t>
            </a:r>
          </a:p>
        </p:txBody>
      </p:sp>
      <p:sp>
        <p:nvSpPr>
          <p:cNvPr id="18453" name="AutoShape 68"/>
          <p:cNvSpPr>
            <a:spLocks noChangeArrowheads="1"/>
          </p:cNvSpPr>
          <p:nvPr/>
        </p:nvSpPr>
        <p:spPr bwMode="auto">
          <a:xfrm>
            <a:off x="4419600" y="990600"/>
            <a:ext cx="2895600" cy="533400"/>
          </a:xfrm>
          <a:prstGeom prst="wedgeRectCallout">
            <a:avLst>
              <a:gd name="adj1" fmla="val -13815"/>
              <a:gd name="adj2" fmla="val 31756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V ZÁLOZE VELITELE BÚU</a:t>
            </a:r>
          </a:p>
        </p:txBody>
      </p:sp>
      <p:sp>
        <p:nvSpPr>
          <p:cNvPr id="18454" name="AutoShape 69"/>
          <p:cNvSpPr>
            <a:spLocks noChangeArrowheads="1"/>
          </p:cNvSpPr>
          <p:nvPr/>
        </p:nvSpPr>
        <p:spPr bwMode="auto">
          <a:xfrm>
            <a:off x="6477000" y="5410200"/>
            <a:ext cx="2198688" cy="304800"/>
          </a:xfrm>
          <a:prstGeom prst="wedgeRectCallout">
            <a:avLst>
              <a:gd name="adj1" fmla="val 23213"/>
              <a:gd name="adj2" fmla="val -528648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anose="02020603050405020304" pitchFamily="18" charset="0"/>
              </a:rPr>
              <a:t>V ZÁLOZE VELITELE DÚU</a:t>
            </a:r>
          </a:p>
        </p:txBody>
      </p:sp>
      <p:sp>
        <p:nvSpPr>
          <p:cNvPr id="18455" name="Line 76"/>
          <p:cNvSpPr>
            <a:spLocks noChangeShapeType="1"/>
          </p:cNvSpPr>
          <p:nvPr/>
        </p:nvSpPr>
        <p:spPr bwMode="auto">
          <a:xfrm flipV="1">
            <a:off x="1692275" y="1700213"/>
            <a:ext cx="1943100" cy="73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6" name="Line 77"/>
          <p:cNvSpPr>
            <a:spLocks noChangeShapeType="1"/>
          </p:cNvSpPr>
          <p:nvPr/>
        </p:nvSpPr>
        <p:spPr bwMode="auto">
          <a:xfrm flipV="1">
            <a:off x="1547813" y="2997200"/>
            <a:ext cx="9366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7" name="Freeform 78"/>
          <p:cNvSpPr>
            <a:spLocks/>
          </p:cNvSpPr>
          <p:nvPr/>
        </p:nvSpPr>
        <p:spPr bwMode="auto">
          <a:xfrm>
            <a:off x="3708400" y="1795463"/>
            <a:ext cx="95250" cy="365125"/>
          </a:xfrm>
          <a:custGeom>
            <a:avLst/>
            <a:gdLst>
              <a:gd name="T0" fmla="*/ 2147483646 w 56"/>
              <a:gd name="T1" fmla="*/ 0 h 288"/>
              <a:gd name="T2" fmla="*/ 2147483646 w 56"/>
              <a:gd name="T3" fmla="*/ 2147483646 h 288"/>
              <a:gd name="T4" fmla="*/ 0 w 56"/>
              <a:gd name="T5" fmla="*/ 2147483646 h 288"/>
              <a:gd name="T6" fmla="*/ 2147483646 w 56"/>
              <a:gd name="T7" fmla="*/ 2147483646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" h="288">
                <a:moveTo>
                  <a:pt x="48" y="0"/>
                </a:moveTo>
                <a:cubicBezTo>
                  <a:pt x="52" y="12"/>
                  <a:pt x="56" y="24"/>
                  <a:pt x="48" y="48"/>
                </a:cubicBezTo>
                <a:cubicBezTo>
                  <a:pt x="40" y="72"/>
                  <a:pt x="0" y="104"/>
                  <a:pt x="0" y="144"/>
                </a:cubicBezTo>
                <a:cubicBezTo>
                  <a:pt x="0" y="184"/>
                  <a:pt x="24" y="236"/>
                  <a:pt x="48" y="288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8" name="Line 83"/>
          <p:cNvSpPr>
            <a:spLocks noChangeShapeType="1"/>
          </p:cNvSpPr>
          <p:nvPr/>
        </p:nvSpPr>
        <p:spPr bwMode="auto">
          <a:xfrm>
            <a:off x="3851275" y="1700213"/>
            <a:ext cx="415925" cy="523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9" name="Line 84"/>
          <p:cNvSpPr>
            <a:spLocks noChangeShapeType="1"/>
          </p:cNvSpPr>
          <p:nvPr/>
        </p:nvSpPr>
        <p:spPr bwMode="auto">
          <a:xfrm>
            <a:off x="4211638" y="4221163"/>
            <a:ext cx="207962" cy="460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0" name="Freeform 85"/>
          <p:cNvSpPr>
            <a:spLocks/>
          </p:cNvSpPr>
          <p:nvPr/>
        </p:nvSpPr>
        <p:spPr bwMode="auto">
          <a:xfrm>
            <a:off x="1258888" y="4370388"/>
            <a:ext cx="114300" cy="1866900"/>
          </a:xfrm>
          <a:custGeom>
            <a:avLst/>
            <a:gdLst>
              <a:gd name="T0" fmla="*/ 2147483646 w 72"/>
              <a:gd name="T1" fmla="*/ 0 h 1176"/>
              <a:gd name="T2" fmla="*/ 2147483646 w 72"/>
              <a:gd name="T3" fmla="*/ 2147483646 h 1176"/>
              <a:gd name="T4" fmla="*/ 2147483646 w 72"/>
              <a:gd name="T5" fmla="*/ 2147483646 h 1176"/>
              <a:gd name="T6" fmla="*/ 2147483646 w 72"/>
              <a:gd name="T7" fmla="*/ 2147483646 h 1176"/>
              <a:gd name="T8" fmla="*/ 2147483646 w 72"/>
              <a:gd name="T9" fmla="*/ 2147483646 h 1176"/>
              <a:gd name="T10" fmla="*/ 0 w 72"/>
              <a:gd name="T11" fmla="*/ 2147483646 h 1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2" h="1176">
                <a:moveTo>
                  <a:pt x="72" y="0"/>
                </a:moveTo>
                <a:cubicBezTo>
                  <a:pt x="60" y="37"/>
                  <a:pt x="45" y="73"/>
                  <a:pt x="40" y="112"/>
                </a:cubicBezTo>
                <a:cubicBezTo>
                  <a:pt x="34" y="160"/>
                  <a:pt x="24" y="256"/>
                  <a:pt x="24" y="256"/>
                </a:cubicBezTo>
                <a:cubicBezTo>
                  <a:pt x="31" y="453"/>
                  <a:pt x="35" y="651"/>
                  <a:pt x="48" y="848"/>
                </a:cubicBezTo>
                <a:cubicBezTo>
                  <a:pt x="45" y="896"/>
                  <a:pt x="46" y="944"/>
                  <a:pt x="40" y="992"/>
                </a:cubicBezTo>
                <a:cubicBezTo>
                  <a:pt x="32" y="1058"/>
                  <a:pt x="0" y="1103"/>
                  <a:pt x="0" y="117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1" name="Freeform 86"/>
          <p:cNvSpPr>
            <a:spLocks/>
          </p:cNvSpPr>
          <p:nvPr/>
        </p:nvSpPr>
        <p:spPr bwMode="auto">
          <a:xfrm>
            <a:off x="1536700" y="1066800"/>
            <a:ext cx="215900" cy="633413"/>
          </a:xfrm>
          <a:custGeom>
            <a:avLst/>
            <a:gdLst>
              <a:gd name="T0" fmla="*/ 0 w 82"/>
              <a:gd name="T1" fmla="*/ 2147483646 h 296"/>
              <a:gd name="T2" fmla="*/ 2147483646 w 82"/>
              <a:gd name="T3" fmla="*/ 2147483646 h 296"/>
              <a:gd name="T4" fmla="*/ 2147483646 w 82"/>
              <a:gd name="T5" fmla="*/ 2147483646 h 296"/>
              <a:gd name="T6" fmla="*/ 2147483646 w 82"/>
              <a:gd name="T7" fmla="*/ 0 h 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296">
                <a:moveTo>
                  <a:pt x="0" y="296"/>
                </a:moveTo>
                <a:cubicBezTo>
                  <a:pt x="8" y="288"/>
                  <a:pt x="19" y="282"/>
                  <a:pt x="24" y="272"/>
                </a:cubicBezTo>
                <a:cubicBezTo>
                  <a:pt x="41" y="242"/>
                  <a:pt x="78" y="124"/>
                  <a:pt x="80" y="88"/>
                </a:cubicBezTo>
                <a:cubicBezTo>
                  <a:pt x="82" y="59"/>
                  <a:pt x="80" y="29"/>
                  <a:pt x="80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2" name="AutoShape 87"/>
          <p:cNvSpPr>
            <a:spLocks noChangeArrowheads="1"/>
          </p:cNvSpPr>
          <p:nvPr/>
        </p:nvSpPr>
        <p:spPr bwMode="auto">
          <a:xfrm>
            <a:off x="2795588" y="1074738"/>
            <a:ext cx="1584325" cy="431800"/>
          </a:xfrm>
          <a:prstGeom prst="wedgeRectCallout">
            <a:avLst>
              <a:gd name="adj1" fmla="val -80463"/>
              <a:gd name="adj2" fmla="val 40845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anose="02020603050405020304" pitchFamily="18" charset="0"/>
              </a:rPr>
              <a:t>V PRVNÍM SLEDU BÚU</a:t>
            </a:r>
          </a:p>
        </p:txBody>
      </p:sp>
      <p:sp>
        <p:nvSpPr>
          <p:cNvPr id="18463" name="Line 97"/>
          <p:cNvSpPr>
            <a:spLocks noChangeShapeType="1"/>
          </p:cNvSpPr>
          <p:nvPr/>
        </p:nvSpPr>
        <p:spPr bwMode="auto">
          <a:xfrm>
            <a:off x="2133600" y="2133600"/>
            <a:ext cx="0" cy="76200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4" name="Line 98"/>
          <p:cNvSpPr>
            <a:spLocks noChangeShapeType="1"/>
          </p:cNvSpPr>
          <p:nvPr/>
        </p:nvSpPr>
        <p:spPr bwMode="auto">
          <a:xfrm>
            <a:off x="2209800" y="2133600"/>
            <a:ext cx="0" cy="76200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5" name="Rectangle 200"/>
          <p:cNvSpPr>
            <a:spLocks noChangeArrowheads="1"/>
          </p:cNvSpPr>
          <p:nvPr/>
        </p:nvSpPr>
        <p:spPr bwMode="auto">
          <a:xfrm>
            <a:off x="1446213" y="3536950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   21</a:t>
            </a:r>
            <a:endParaRPr lang="cs-CZ" altLang="cs-CZ" sz="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6" name="Rectangle 201"/>
          <p:cNvSpPr>
            <a:spLocks noChangeArrowheads="1"/>
          </p:cNvSpPr>
          <p:nvPr/>
        </p:nvSpPr>
        <p:spPr bwMode="auto">
          <a:xfrm>
            <a:off x="2252663" y="35369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cs-CZ" altLang="cs-CZ" sz="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7" name="Line 211"/>
          <p:cNvSpPr>
            <a:spLocks noChangeShapeType="1"/>
          </p:cNvSpPr>
          <p:nvPr/>
        </p:nvSpPr>
        <p:spPr bwMode="auto">
          <a:xfrm flipV="1">
            <a:off x="2700338" y="2997200"/>
            <a:ext cx="863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8" name="Rectangle 227"/>
          <p:cNvSpPr>
            <a:spLocks noChangeArrowheads="1"/>
          </p:cNvSpPr>
          <p:nvPr/>
        </p:nvSpPr>
        <p:spPr bwMode="auto">
          <a:xfrm>
            <a:off x="3867150" y="3500438"/>
            <a:ext cx="200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   21</a:t>
            </a:r>
            <a:endParaRPr lang="cs-CZ" altLang="cs-CZ" sz="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9" name="Rectangle 228"/>
          <p:cNvSpPr>
            <a:spLocks noChangeArrowheads="1"/>
          </p:cNvSpPr>
          <p:nvPr/>
        </p:nvSpPr>
        <p:spPr bwMode="auto">
          <a:xfrm>
            <a:off x="2443163" y="3111500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   21</a:t>
            </a:r>
            <a:endParaRPr lang="cs-CZ" altLang="cs-CZ" sz="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0" name="Rectangle 229"/>
          <p:cNvSpPr>
            <a:spLocks noChangeArrowheads="1"/>
          </p:cNvSpPr>
          <p:nvPr/>
        </p:nvSpPr>
        <p:spPr bwMode="auto">
          <a:xfrm>
            <a:off x="2443163" y="2801938"/>
            <a:ext cx="200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   22</a:t>
            </a:r>
            <a:endParaRPr lang="cs-CZ" altLang="cs-CZ" sz="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1" name="Rectangle 230"/>
          <p:cNvSpPr>
            <a:spLocks noChangeArrowheads="1"/>
          </p:cNvSpPr>
          <p:nvPr/>
        </p:nvSpPr>
        <p:spPr bwMode="auto">
          <a:xfrm>
            <a:off x="3508375" y="2259013"/>
            <a:ext cx="200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   22</a:t>
            </a:r>
            <a:endParaRPr lang="cs-CZ" altLang="cs-CZ" sz="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2" name="Rectangle 231"/>
          <p:cNvSpPr>
            <a:spLocks noChangeArrowheads="1"/>
          </p:cNvSpPr>
          <p:nvPr/>
        </p:nvSpPr>
        <p:spPr bwMode="auto">
          <a:xfrm>
            <a:off x="3849688" y="2259013"/>
            <a:ext cx="200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   23</a:t>
            </a:r>
            <a:endParaRPr lang="cs-CZ" altLang="cs-CZ" sz="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3" name="Rectangle 232"/>
          <p:cNvSpPr>
            <a:spLocks noChangeArrowheads="1"/>
          </p:cNvSpPr>
          <p:nvPr/>
        </p:nvSpPr>
        <p:spPr bwMode="auto">
          <a:xfrm>
            <a:off x="4227513" y="3489325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   23</a:t>
            </a:r>
            <a:endParaRPr lang="cs-CZ" altLang="cs-CZ" sz="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474" name="Skupina 209"/>
          <p:cNvGrpSpPr>
            <a:grpSpLocks/>
          </p:cNvGrpSpPr>
          <p:nvPr/>
        </p:nvGrpSpPr>
        <p:grpSpPr bwMode="auto">
          <a:xfrm>
            <a:off x="1265238" y="1628775"/>
            <a:ext cx="6835775" cy="3751263"/>
            <a:chOff x="1264445" y="1628775"/>
            <a:chExt cx="6836568" cy="3751263"/>
          </a:xfrm>
        </p:grpSpPr>
        <p:grpSp>
          <p:nvGrpSpPr>
            <p:cNvPr id="32819" name="Skupina 208"/>
            <p:cNvGrpSpPr>
              <a:grpSpLocks/>
            </p:cNvGrpSpPr>
            <p:nvPr/>
          </p:nvGrpSpPr>
          <p:grpSpPr bwMode="auto">
            <a:xfrm>
              <a:off x="3634581" y="1628775"/>
              <a:ext cx="216694" cy="198438"/>
              <a:chOff x="3634581" y="1628775"/>
              <a:chExt cx="216694" cy="198438"/>
            </a:xfrm>
          </p:grpSpPr>
          <p:sp>
            <p:nvSpPr>
              <p:cNvPr id="32950" name="Oval 238"/>
              <p:cNvSpPr>
                <a:spLocks noChangeArrowheads="1"/>
              </p:cNvSpPr>
              <p:nvPr/>
            </p:nvSpPr>
            <p:spPr bwMode="auto">
              <a:xfrm>
                <a:off x="3635375" y="1628775"/>
                <a:ext cx="215900" cy="193675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2951" name="Line 239"/>
              <p:cNvSpPr>
                <a:spLocks noChangeAspect="1" noChangeShapeType="1"/>
              </p:cNvSpPr>
              <p:nvPr/>
            </p:nvSpPr>
            <p:spPr bwMode="auto">
              <a:xfrm flipH="1">
                <a:off x="3748088" y="1628775"/>
                <a:ext cx="1588" cy="19843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2952" name="Line 240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741737" y="1617663"/>
                <a:ext cx="1588" cy="21590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32820" name="Skupina 207"/>
            <p:cNvGrpSpPr>
              <a:grpSpLocks/>
            </p:cNvGrpSpPr>
            <p:nvPr/>
          </p:nvGrpSpPr>
          <p:grpSpPr bwMode="auto">
            <a:xfrm>
              <a:off x="7391400" y="3429000"/>
              <a:ext cx="533400" cy="395288"/>
              <a:chOff x="7391400" y="3429000"/>
              <a:chExt cx="533400" cy="395288"/>
            </a:xfrm>
          </p:grpSpPr>
          <p:grpSp>
            <p:nvGrpSpPr>
              <p:cNvPr id="32940" name="Group 5"/>
              <p:cNvGrpSpPr>
                <a:grpSpLocks/>
              </p:cNvGrpSpPr>
              <p:nvPr/>
            </p:nvGrpSpPr>
            <p:grpSpPr bwMode="auto">
              <a:xfrm>
                <a:off x="7391400" y="3505200"/>
                <a:ext cx="533400" cy="319088"/>
                <a:chOff x="1322" y="1620"/>
                <a:chExt cx="524" cy="501"/>
              </a:xfrm>
            </p:grpSpPr>
            <p:sp>
              <p:nvSpPr>
                <p:cNvPr id="32943" name="Rectangle 6"/>
                <p:cNvSpPr>
                  <a:spLocks noChangeArrowheads="1"/>
                </p:cNvSpPr>
                <p:nvPr/>
              </p:nvSpPr>
              <p:spPr bwMode="auto">
                <a:xfrm>
                  <a:off x="1322" y="1620"/>
                  <a:ext cx="524" cy="501"/>
                </a:xfrm>
                <a:prstGeom prst="rect">
                  <a:avLst/>
                </a:prstGeom>
                <a:noFill/>
                <a:ln w="14351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1800"/>
                </a:p>
              </p:txBody>
            </p:sp>
            <p:sp>
              <p:nvSpPr>
                <p:cNvPr id="32944" name="Line 7"/>
                <p:cNvSpPr>
                  <a:spLocks noChangeShapeType="1"/>
                </p:cNvSpPr>
                <p:nvPr/>
              </p:nvSpPr>
              <p:spPr bwMode="auto">
                <a:xfrm>
                  <a:off x="1427" y="1770"/>
                  <a:ext cx="313" cy="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45" name="Line 8"/>
                <p:cNvSpPr>
                  <a:spLocks noChangeShapeType="1"/>
                </p:cNvSpPr>
                <p:nvPr/>
              </p:nvSpPr>
              <p:spPr bwMode="auto">
                <a:xfrm>
                  <a:off x="1427" y="1971"/>
                  <a:ext cx="313" cy="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46" name="Freeform 9"/>
                <p:cNvSpPr>
                  <a:spLocks/>
                </p:cNvSpPr>
                <p:nvPr/>
              </p:nvSpPr>
              <p:spPr bwMode="auto">
                <a:xfrm>
                  <a:off x="1374" y="1770"/>
                  <a:ext cx="53" cy="201"/>
                </a:xfrm>
                <a:custGeom>
                  <a:avLst/>
                  <a:gdLst>
                    <a:gd name="T0" fmla="*/ 6 w 107"/>
                    <a:gd name="T1" fmla="*/ 0 h 201"/>
                    <a:gd name="T2" fmla="*/ 5 w 107"/>
                    <a:gd name="T3" fmla="*/ 2 h 201"/>
                    <a:gd name="T4" fmla="*/ 4 w 107"/>
                    <a:gd name="T5" fmla="*/ 6 h 201"/>
                    <a:gd name="T6" fmla="*/ 3 w 107"/>
                    <a:gd name="T7" fmla="*/ 11 h 201"/>
                    <a:gd name="T8" fmla="*/ 2 w 107"/>
                    <a:gd name="T9" fmla="*/ 20 h 201"/>
                    <a:gd name="T10" fmla="*/ 1 w 107"/>
                    <a:gd name="T11" fmla="*/ 29 h 201"/>
                    <a:gd name="T12" fmla="*/ 1 w 107"/>
                    <a:gd name="T13" fmla="*/ 40 h 201"/>
                    <a:gd name="T14" fmla="*/ 0 w 107"/>
                    <a:gd name="T15" fmla="*/ 53 h 201"/>
                    <a:gd name="T16" fmla="*/ 0 w 107"/>
                    <a:gd name="T17" fmla="*/ 65 h 201"/>
                    <a:gd name="T18" fmla="*/ 0 w 107"/>
                    <a:gd name="T19" fmla="*/ 79 h 201"/>
                    <a:gd name="T20" fmla="*/ 0 w 107"/>
                    <a:gd name="T21" fmla="*/ 109 h 201"/>
                    <a:gd name="T22" fmla="*/ 0 w 107"/>
                    <a:gd name="T23" fmla="*/ 124 h 201"/>
                    <a:gd name="T24" fmla="*/ 0 w 107"/>
                    <a:gd name="T25" fmla="*/ 140 h 201"/>
                    <a:gd name="T26" fmla="*/ 1 w 107"/>
                    <a:gd name="T27" fmla="*/ 153 h 201"/>
                    <a:gd name="T28" fmla="*/ 1 w 107"/>
                    <a:gd name="T29" fmla="*/ 166 h 201"/>
                    <a:gd name="T30" fmla="*/ 2 w 107"/>
                    <a:gd name="T31" fmla="*/ 178 h 201"/>
                    <a:gd name="T32" fmla="*/ 3 w 107"/>
                    <a:gd name="T33" fmla="*/ 187 h 201"/>
                    <a:gd name="T34" fmla="*/ 4 w 107"/>
                    <a:gd name="T35" fmla="*/ 194 h 201"/>
                    <a:gd name="T36" fmla="*/ 5 w 107"/>
                    <a:gd name="T37" fmla="*/ 199 h 201"/>
                    <a:gd name="T38" fmla="*/ 6 w 107"/>
                    <a:gd name="T39" fmla="*/ 201 h 2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7" h="201">
                      <a:moveTo>
                        <a:pt x="107" y="0"/>
                      </a:moveTo>
                      <a:lnTo>
                        <a:pt x="88" y="2"/>
                      </a:lnTo>
                      <a:lnTo>
                        <a:pt x="70" y="6"/>
                      </a:lnTo>
                      <a:lnTo>
                        <a:pt x="54" y="11"/>
                      </a:lnTo>
                      <a:lnTo>
                        <a:pt x="40" y="20"/>
                      </a:lnTo>
                      <a:lnTo>
                        <a:pt x="29" y="29"/>
                      </a:lnTo>
                      <a:lnTo>
                        <a:pt x="20" y="40"/>
                      </a:lnTo>
                      <a:lnTo>
                        <a:pt x="11" y="53"/>
                      </a:lnTo>
                      <a:lnTo>
                        <a:pt x="6" y="65"/>
                      </a:lnTo>
                      <a:lnTo>
                        <a:pt x="2" y="79"/>
                      </a:lnTo>
                      <a:lnTo>
                        <a:pt x="0" y="109"/>
                      </a:lnTo>
                      <a:lnTo>
                        <a:pt x="3" y="124"/>
                      </a:lnTo>
                      <a:lnTo>
                        <a:pt x="9" y="140"/>
                      </a:lnTo>
                      <a:lnTo>
                        <a:pt x="17" y="153"/>
                      </a:lnTo>
                      <a:lnTo>
                        <a:pt x="27" y="166"/>
                      </a:lnTo>
                      <a:lnTo>
                        <a:pt x="39" y="178"/>
                      </a:lnTo>
                      <a:lnTo>
                        <a:pt x="54" y="187"/>
                      </a:lnTo>
                      <a:lnTo>
                        <a:pt x="70" y="194"/>
                      </a:lnTo>
                      <a:lnTo>
                        <a:pt x="88" y="199"/>
                      </a:lnTo>
                      <a:lnTo>
                        <a:pt x="107" y="201"/>
                      </a:lnTo>
                    </a:path>
                  </a:pathLst>
                </a:custGeom>
                <a:noFill/>
                <a:ln w="1435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47" name="Freeform 10"/>
                <p:cNvSpPr>
                  <a:spLocks/>
                </p:cNvSpPr>
                <p:nvPr/>
              </p:nvSpPr>
              <p:spPr bwMode="auto">
                <a:xfrm>
                  <a:off x="1740" y="1770"/>
                  <a:ext cx="54" cy="201"/>
                </a:xfrm>
                <a:custGeom>
                  <a:avLst/>
                  <a:gdLst>
                    <a:gd name="T0" fmla="*/ 0 w 106"/>
                    <a:gd name="T1" fmla="*/ 0 h 201"/>
                    <a:gd name="T2" fmla="*/ 2 w 106"/>
                    <a:gd name="T3" fmla="*/ 2 h 201"/>
                    <a:gd name="T4" fmla="*/ 3 w 106"/>
                    <a:gd name="T5" fmla="*/ 6 h 201"/>
                    <a:gd name="T6" fmla="*/ 4 w 106"/>
                    <a:gd name="T7" fmla="*/ 11 h 201"/>
                    <a:gd name="T8" fmla="*/ 5 w 106"/>
                    <a:gd name="T9" fmla="*/ 20 h 201"/>
                    <a:gd name="T10" fmla="*/ 5 w 106"/>
                    <a:gd name="T11" fmla="*/ 29 h 201"/>
                    <a:gd name="T12" fmla="*/ 6 w 106"/>
                    <a:gd name="T13" fmla="*/ 40 h 201"/>
                    <a:gd name="T14" fmla="*/ 7 w 106"/>
                    <a:gd name="T15" fmla="*/ 53 h 201"/>
                    <a:gd name="T16" fmla="*/ 7 w 106"/>
                    <a:gd name="T17" fmla="*/ 65 h 201"/>
                    <a:gd name="T18" fmla="*/ 7 w 106"/>
                    <a:gd name="T19" fmla="*/ 79 h 201"/>
                    <a:gd name="T20" fmla="*/ 7 w 106"/>
                    <a:gd name="T21" fmla="*/ 109 h 201"/>
                    <a:gd name="T22" fmla="*/ 7 w 106"/>
                    <a:gd name="T23" fmla="*/ 124 h 201"/>
                    <a:gd name="T24" fmla="*/ 7 w 106"/>
                    <a:gd name="T25" fmla="*/ 140 h 201"/>
                    <a:gd name="T26" fmla="*/ 6 w 106"/>
                    <a:gd name="T27" fmla="*/ 153 h 201"/>
                    <a:gd name="T28" fmla="*/ 6 w 106"/>
                    <a:gd name="T29" fmla="*/ 166 h 201"/>
                    <a:gd name="T30" fmla="*/ 5 w 106"/>
                    <a:gd name="T31" fmla="*/ 178 h 201"/>
                    <a:gd name="T32" fmla="*/ 4 w 106"/>
                    <a:gd name="T33" fmla="*/ 187 h 201"/>
                    <a:gd name="T34" fmla="*/ 3 w 106"/>
                    <a:gd name="T35" fmla="*/ 194 h 201"/>
                    <a:gd name="T36" fmla="*/ 2 w 106"/>
                    <a:gd name="T37" fmla="*/ 199 h 201"/>
                    <a:gd name="T38" fmla="*/ 0 w 106"/>
                    <a:gd name="T39" fmla="*/ 201 h 2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6" h="201">
                      <a:moveTo>
                        <a:pt x="0" y="0"/>
                      </a:moveTo>
                      <a:lnTo>
                        <a:pt x="19" y="2"/>
                      </a:lnTo>
                      <a:lnTo>
                        <a:pt x="37" y="6"/>
                      </a:lnTo>
                      <a:lnTo>
                        <a:pt x="53" y="11"/>
                      </a:lnTo>
                      <a:lnTo>
                        <a:pt x="66" y="20"/>
                      </a:lnTo>
                      <a:lnTo>
                        <a:pt x="78" y="29"/>
                      </a:lnTo>
                      <a:lnTo>
                        <a:pt x="87" y="40"/>
                      </a:lnTo>
                      <a:lnTo>
                        <a:pt x="96" y="53"/>
                      </a:lnTo>
                      <a:lnTo>
                        <a:pt x="100" y="65"/>
                      </a:lnTo>
                      <a:lnTo>
                        <a:pt x="105" y="79"/>
                      </a:lnTo>
                      <a:lnTo>
                        <a:pt x="106" y="109"/>
                      </a:lnTo>
                      <a:lnTo>
                        <a:pt x="103" y="124"/>
                      </a:lnTo>
                      <a:lnTo>
                        <a:pt x="97" y="140"/>
                      </a:lnTo>
                      <a:lnTo>
                        <a:pt x="90" y="153"/>
                      </a:lnTo>
                      <a:lnTo>
                        <a:pt x="80" y="166"/>
                      </a:lnTo>
                      <a:lnTo>
                        <a:pt x="68" y="178"/>
                      </a:lnTo>
                      <a:lnTo>
                        <a:pt x="53" y="187"/>
                      </a:lnTo>
                      <a:lnTo>
                        <a:pt x="37" y="194"/>
                      </a:lnTo>
                      <a:lnTo>
                        <a:pt x="19" y="199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1435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4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322" y="1620"/>
                  <a:ext cx="524" cy="49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49" name="Line 12"/>
                <p:cNvSpPr>
                  <a:spLocks noChangeShapeType="1"/>
                </p:cNvSpPr>
                <p:nvPr/>
              </p:nvSpPr>
              <p:spPr bwMode="auto">
                <a:xfrm>
                  <a:off x="1322" y="1620"/>
                  <a:ext cx="524" cy="50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2941" name="Line 13"/>
              <p:cNvSpPr>
                <a:spLocks noChangeShapeType="1"/>
              </p:cNvSpPr>
              <p:nvPr/>
            </p:nvSpPr>
            <p:spPr bwMode="auto">
              <a:xfrm>
                <a:off x="7620000" y="3429000"/>
                <a:ext cx="0" cy="7620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42" name="Line 14"/>
              <p:cNvSpPr>
                <a:spLocks noChangeShapeType="1"/>
              </p:cNvSpPr>
              <p:nvPr/>
            </p:nvSpPr>
            <p:spPr bwMode="auto">
              <a:xfrm>
                <a:off x="7696200" y="3429000"/>
                <a:ext cx="0" cy="7620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21" name="Skupina 206"/>
            <p:cNvGrpSpPr>
              <a:grpSpLocks/>
            </p:cNvGrpSpPr>
            <p:nvPr/>
          </p:nvGrpSpPr>
          <p:grpSpPr bwMode="auto">
            <a:xfrm>
              <a:off x="5181600" y="3033713"/>
              <a:ext cx="533400" cy="395287"/>
              <a:chOff x="5181600" y="3033713"/>
              <a:chExt cx="533400" cy="395287"/>
            </a:xfrm>
          </p:grpSpPr>
          <p:grpSp>
            <p:nvGrpSpPr>
              <p:cNvPr id="32930" name="Group 22"/>
              <p:cNvGrpSpPr>
                <a:grpSpLocks/>
              </p:cNvGrpSpPr>
              <p:nvPr/>
            </p:nvGrpSpPr>
            <p:grpSpPr bwMode="auto">
              <a:xfrm>
                <a:off x="5181600" y="3109913"/>
                <a:ext cx="533400" cy="319087"/>
                <a:chOff x="1322" y="1620"/>
                <a:chExt cx="524" cy="501"/>
              </a:xfrm>
            </p:grpSpPr>
            <p:sp>
              <p:nvSpPr>
                <p:cNvPr id="32933" name="Rectangle 23"/>
                <p:cNvSpPr>
                  <a:spLocks noChangeArrowheads="1"/>
                </p:cNvSpPr>
                <p:nvPr/>
              </p:nvSpPr>
              <p:spPr bwMode="auto">
                <a:xfrm>
                  <a:off x="1322" y="1620"/>
                  <a:ext cx="524" cy="501"/>
                </a:xfrm>
                <a:prstGeom prst="rect">
                  <a:avLst/>
                </a:prstGeom>
                <a:noFill/>
                <a:ln w="14351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1800"/>
                </a:p>
              </p:txBody>
            </p:sp>
            <p:sp>
              <p:nvSpPr>
                <p:cNvPr id="32934" name="Line 24"/>
                <p:cNvSpPr>
                  <a:spLocks noChangeShapeType="1"/>
                </p:cNvSpPr>
                <p:nvPr/>
              </p:nvSpPr>
              <p:spPr bwMode="auto">
                <a:xfrm>
                  <a:off x="1427" y="1770"/>
                  <a:ext cx="313" cy="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35" name="Line 25"/>
                <p:cNvSpPr>
                  <a:spLocks noChangeShapeType="1"/>
                </p:cNvSpPr>
                <p:nvPr/>
              </p:nvSpPr>
              <p:spPr bwMode="auto">
                <a:xfrm>
                  <a:off x="1427" y="1971"/>
                  <a:ext cx="313" cy="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36" name="Freeform 26"/>
                <p:cNvSpPr>
                  <a:spLocks/>
                </p:cNvSpPr>
                <p:nvPr/>
              </p:nvSpPr>
              <p:spPr bwMode="auto">
                <a:xfrm>
                  <a:off x="1374" y="1770"/>
                  <a:ext cx="53" cy="201"/>
                </a:xfrm>
                <a:custGeom>
                  <a:avLst/>
                  <a:gdLst>
                    <a:gd name="T0" fmla="*/ 6 w 107"/>
                    <a:gd name="T1" fmla="*/ 0 h 201"/>
                    <a:gd name="T2" fmla="*/ 5 w 107"/>
                    <a:gd name="T3" fmla="*/ 2 h 201"/>
                    <a:gd name="T4" fmla="*/ 4 w 107"/>
                    <a:gd name="T5" fmla="*/ 6 h 201"/>
                    <a:gd name="T6" fmla="*/ 3 w 107"/>
                    <a:gd name="T7" fmla="*/ 11 h 201"/>
                    <a:gd name="T8" fmla="*/ 2 w 107"/>
                    <a:gd name="T9" fmla="*/ 20 h 201"/>
                    <a:gd name="T10" fmla="*/ 1 w 107"/>
                    <a:gd name="T11" fmla="*/ 29 h 201"/>
                    <a:gd name="T12" fmla="*/ 1 w 107"/>
                    <a:gd name="T13" fmla="*/ 40 h 201"/>
                    <a:gd name="T14" fmla="*/ 0 w 107"/>
                    <a:gd name="T15" fmla="*/ 53 h 201"/>
                    <a:gd name="T16" fmla="*/ 0 w 107"/>
                    <a:gd name="T17" fmla="*/ 65 h 201"/>
                    <a:gd name="T18" fmla="*/ 0 w 107"/>
                    <a:gd name="T19" fmla="*/ 79 h 201"/>
                    <a:gd name="T20" fmla="*/ 0 w 107"/>
                    <a:gd name="T21" fmla="*/ 109 h 201"/>
                    <a:gd name="T22" fmla="*/ 0 w 107"/>
                    <a:gd name="T23" fmla="*/ 124 h 201"/>
                    <a:gd name="T24" fmla="*/ 0 w 107"/>
                    <a:gd name="T25" fmla="*/ 140 h 201"/>
                    <a:gd name="T26" fmla="*/ 1 w 107"/>
                    <a:gd name="T27" fmla="*/ 153 h 201"/>
                    <a:gd name="T28" fmla="*/ 1 w 107"/>
                    <a:gd name="T29" fmla="*/ 166 h 201"/>
                    <a:gd name="T30" fmla="*/ 2 w 107"/>
                    <a:gd name="T31" fmla="*/ 178 h 201"/>
                    <a:gd name="T32" fmla="*/ 3 w 107"/>
                    <a:gd name="T33" fmla="*/ 187 h 201"/>
                    <a:gd name="T34" fmla="*/ 4 w 107"/>
                    <a:gd name="T35" fmla="*/ 194 h 201"/>
                    <a:gd name="T36" fmla="*/ 5 w 107"/>
                    <a:gd name="T37" fmla="*/ 199 h 201"/>
                    <a:gd name="T38" fmla="*/ 6 w 107"/>
                    <a:gd name="T39" fmla="*/ 201 h 2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7" h="201">
                      <a:moveTo>
                        <a:pt x="107" y="0"/>
                      </a:moveTo>
                      <a:lnTo>
                        <a:pt x="88" y="2"/>
                      </a:lnTo>
                      <a:lnTo>
                        <a:pt x="70" y="6"/>
                      </a:lnTo>
                      <a:lnTo>
                        <a:pt x="54" y="11"/>
                      </a:lnTo>
                      <a:lnTo>
                        <a:pt x="40" y="20"/>
                      </a:lnTo>
                      <a:lnTo>
                        <a:pt x="29" y="29"/>
                      </a:lnTo>
                      <a:lnTo>
                        <a:pt x="20" y="40"/>
                      </a:lnTo>
                      <a:lnTo>
                        <a:pt x="11" y="53"/>
                      </a:lnTo>
                      <a:lnTo>
                        <a:pt x="6" y="65"/>
                      </a:lnTo>
                      <a:lnTo>
                        <a:pt x="2" y="79"/>
                      </a:lnTo>
                      <a:lnTo>
                        <a:pt x="0" y="109"/>
                      </a:lnTo>
                      <a:lnTo>
                        <a:pt x="3" y="124"/>
                      </a:lnTo>
                      <a:lnTo>
                        <a:pt x="9" y="140"/>
                      </a:lnTo>
                      <a:lnTo>
                        <a:pt x="17" y="153"/>
                      </a:lnTo>
                      <a:lnTo>
                        <a:pt x="27" y="166"/>
                      </a:lnTo>
                      <a:lnTo>
                        <a:pt x="39" y="178"/>
                      </a:lnTo>
                      <a:lnTo>
                        <a:pt x="54" y="187"/>
                      </a:lnTo>
                      <a:lnTo>
                        <a:pt x="70" y="194"/>
                      </a:lnTo>
                      <a:lnTo>
                        <a:pt x="88" y="199"/>
                      </a:lnTo>
                      <a:lnTo>
                        <a:pt x="107" y="201"/>
                      </a:lnTo>
                    </a:path>
                  </a:pathLst>
                </a:custGeom>
                <a:noFill/>
                <a:ln w="1435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37" name="Freeform 27"/>
                <p:cNvSpPr>
                  <a:spLocks/>
                </p:cNvSpPr>
                <p:nvPr/>
              </p:nvSpPr>
              <p:spPr bwMode="auto">
                <a:xfrm>
                  <a:off x="1740" y="1770"/>
                  <a:ext cx="54" cy="201"/>
                </a:xfrm>
                <a:custGeom>
                  <a:avLst/>
                  <a:gdLst>
                    <a:gd name="T0" fmla="*/ 0 w 106"/>
                    <a:gd name="T1" fmla="*/ 0 h 201"/>
                    <a:gd name="T2" fmla="*/ 2 w 106"/>
                    <a:gd name="T3" fmla="*/ 2 h 201"/>
                    <a:gd name="T4" fmla="*/ 3 w 106"/>
                    <a:gd name="T5" fmla="*/ 6 h 201"/>
                    <a:gd name="T6" fmla="*/ 4 w 106"/>
                    <a:gd name="T7" fmla="*/ 11 h 201"/>
                    <a:gd name="T8" fmla="*/ 5 w 106"/>
                    <a:gd name="T9" fmla="*/ 20 h 201"/>
                    <a:gd name="T10" fmla="*/ 5 w 106"/>
                    <a:gd name="T11" fmla="*/ 29 h 201"/>
                    <a:gd name="T12" fmla="*/ 6 w 106"/>
                    <a:gd name="T13" fmla="*/ 40 h 201"/>
                    <a:gd name="T14" fmla="*/ 7 w 106"/>
                    <a:gd name="T15" fmla="*/ 53 h 201"/>
                    <a:gd name="T16" fmla="*/ 7 w 106"/>
                    <a:gd name="T17" fmla="*/ 65 h 201"/>
                    <a:gd name="T18" fmla="*/ 7 w 106"/>
                    <a:gd name="T19" fmla="*/ 79 h 201"/>
                    <a:gd name="T20" fmla="*/ 7 w 106"/>
                    <a:gd name="T21" fmla="*/ 109 h 201"/>
                    <a:gd name="T22" fmla="*/ 7 w 106"/>
                    <a:gd name="T23" fmla="*/ 124 h 201"/>
                    <a:gd name="T24" fmla="*/ 7 w 106"/>
                    <a:gd name="T25" fmla="*/ 140 h 201"/>
                    <a:gd name="T26" fmla="*/ 6 w 106"/>
                    <a:gd name="T27" fmla="*/ 153 h 201"/>
                    <a:gd name="T28" fmla="*/ 6 w 106"/>
                    <a:gd name="T29" fmla="*/ 166 h 201"/>
                    <a:gd name="T30" fmla="*/ 5 w 106"/>
                    <a:gd name="T31" fmla="*/ 178 h 201"/>
                    <a:gd name="T32" fmla="*/ 4 w 106"/>
                    <a:gd name="T33" fmla="*/ 187 h 201"/>
                    <a:gd name="T34" fmla="*/ 3 w 106"/>
                    <a:gd name="T35" fmla="*/ 194 h 201"/>
                    <a:gd name="T36" fmla="*/ 2 w 106"/>
                    <a:gd name="T37" fmla="*/ 199 h 201"/>
                    <a:gd name="T38" fmla="*/ 0 w 106"/>
                    <a:gd name="T39" fmla="*/ 201 h 2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6" h="201">
                      <a:moveTo>
                        <a:pt x="0" y="0"/>
                      </a:moveTo>
                      <a:lnTo>
                        <a:pt x="19" y="2"/>
                      </a:lnTo>
                      <a:lnTo>
                        <a:pt x="37" y="6"/>
                      </a:lnTo>
                      <a:lnTo>
                        <a:pt x="53" y="11"/>
                      </a:lnTo>
                      <a:lnTo>
                        <a:pt x="66" y="20"/>
                      </a:lnTo>
                      <a:lnTo>
                        <a:pt x="78" y="29"/>
                      </a:lnTo>
                      <a:lnTo>
                        <a:pt x="87" y="40"/>
                      </a:lnTo>
                      <a:lnTo>
                        <a:pt x="96" y="53"/>
                      </a:lnTo>
                      <a:lnTo>
                        <a:pt x="100" y="65"/>
                      </a:lnTo>
                      <a:lnTo>
                        <a:pt x="105" y="79"/>
                      </a:lnTo>
                      <a:lnTo>
                        <a:pt x="106" y="109"/>
                      </a:lnTo>
                      <a:lnTo>
                        <a:pt x="103" y="124"/>
                      </a:lnTo>
                      <a:lnTo>
                        <a:pt x="97" y="140"/>
                      </a:lnTo>
                      <a:lnTo>
                        <a:pt x="90" y="153"/>
                      </a:lnTo>
                      <a:lnTo>
                        <a:pt x="80" y="166"/>
                      </a:lnTo>
                      <a:lnTo>
                        <a:pt x="68" y="178"/>
                      </a:lnTo>
                      <a:lnTo>
                        <a:pt x="53" y="187"/>
                      </a:lnTo>
                      <a:lnTo>
                        <a:pt x="37" y="194"/>
                      </a:lnTo>
                      <a:lnTo>
                        <a:pt x="19" y="199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1435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3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322" y="1620"/>
                  <a:ext cx="524" cy="49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39" name="Line 29"/>
                <p:cNvSpPr>
                  <a:spLocks noChangeShapeType="1"/>
                </p:cNvSpPr>
                <p:nvPr/>
              </p:nvSpPr>
              <p:spPr bwMode="auto">
                <a:xfrm>
                  <a:off x="1322" y="1620"/>
                  <a:ext cx="524" cy="50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2931" name="Line 30"/>
              <p:cNvSpPr>
                <a:spLocks noChangeShapeType="1"/>
              </p:cNvSpPr>
              <p:nvPr/>
            </p:nvSpPr>
            <p:spPr bwMode="auto">
              <a:xfrm>
                <a:off x="5410200" y="3033713"/>
                <a:ext cx="0" cy="7620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32" name="Line 31"/>
              <p:cNvSpPr>
                <a:spLocks noChangeShapeType="1"/>
              </p:cNvSpPr>
              <p:nvPr/>
            </p:nvSpPr>
            <p:spPr bwMode="auto">
              <a:xfrm>
                <a:off x="5486400" y="3033713"/>
                <a:ext cx="0" cy="7620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22" name="Skupina 205"/>
            <p:cNvGrpSpPr>
              <a:grpSpLocks/>
            </p:cNvGrpSpPr>
            <p:nvPr/>
          </p:nvGrpSpPr>
          <p:grpSpPr bwMode="auto">
            <a:xfrm>
              <a:off x="4419600" y="1676400"/>
              <a:ext cx="381000" cy="76200"/>
              <a:chOff x="4419600" y="1676400"/>
              <a:chExt cx="381000" cy="76200"/>
            </a:xfrm>
          </p:grpSpPr>
          <p:grpSp>
            <p:nvGrpSpPr>
              <p:cNvPr id="32924" name="Group 39"/>
              <p:cNvGrpSpPr>
                <a:grpSpLocks/>
              </p:cNvGrpSpPr>
              <p:nvPr/>
            </p:nvGrpSpPr>
            <p:grpSpPr bwMode="auto">
              <a:xfrm>
                <a:off x="4419600" y="1676400"/>
                <a:ext cx="152400" cy="76200"/>
                <a:chOff x="1296" y="1632"/>
                <a:chExt cx="96" cy="48"/>
              </a:xfrm>
            </p:grpSpPr>
            <p:sp>
              <p:nvSpPr>
                <p:cNvPr id="32928" name="Line 40"/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2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296" y="163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925" name="Group 42"/>
              <p:cNvGrpSpPr>
                <a:grpSpLocks/>
              </p:cNvGrpSpPr>
              <p:nvPr/>
            </p:nvGrpSpPr>
            <p:grpSpPr bwMode="auto">
              <a:xfrm>
                <a:off x="4648200" y="1676400"/>
                <a:ext cx="152400" cy="76200"/>
                <a:chOff x="1296" y="1632"/>
                <a:chExt cx="96" cy="48"/>
              </a:xfrm>
            </p:grpSpPr>
            <p:sp>
              <p:nvSpPr>
                <p:cNvPr id="32926" name="Line 43"/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27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296" y="163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32823" name="Skupina 204"/>
            <p:cNvGrpSpPr>
              <a:grpSpLocks/>
            </p:cNvGrpSpPr>
            <p:nvPr/>
          </p:nvGrpSpPr>
          <p:grpSpPr bwMode="auto">
            <a:xfrm>
              <a:off x="4572000" y="4191000"/>
              <a:ext cx="152400" cy="76200"/>
              <a:chOff x="4572000" y="4191000"/>
              <a:chExt cx="152400" cy="76200"/>
            </a:xfrm>
          </p:grpSpPr>
          <p:sp>
            <p:nvSpPr>
              <p:cNvPr id="32922" name="Line 47"/>
              <p:cNvSpPr>
                <a:spLocks noChangeShapeType="1"/>
              </p:cNvSpPr>
              <p:nvPr/>
            </p:nvSpPr>
            <p:spPr bwMode="auto">
              <a:xfrm>
                <a:off x="4572000" y="4191000"/>
                <a:ext cx="152400" cy="762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23" name="Line 48"/>
              <p:cNvSpPr>
                <a:spLocks noChangeShapeType="1"/>
              </p:cNvSpPr>
              <p:nvPr/>
            </p:nvSpPr>
            <p:spPr bwMode="auto">
              <a:xfrm flipH="1">
                <a:off x="4572000" y="4191000"/>
                <a:ext cx="152400" cy="762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24" name="Skupina 203"/>
            <p:cNvGrpSpPr>
              <a:grpSpLocks/>
            </p:cNvGrpSpPr>
            <p:nvPr/>
          </p:nvGrpSpPr>
          <p:grpSpPr bwMode="auto">
            <a:xfrm>
              <a:off x="2895600" y="3886200"/>
              <a:ext cx="1447800" cy="1295400"/>
              <a:chOff x="2895600" y="3886200"/>
              <a:chExt cx="1447800" cy="1295400"/>
            </a:xfrm>
          </p:grpSpPr>
          <p:sp>
            <p:nvSpPr>
              <p:cNvPr id="32919" name="Freeform 53"/>
              <p:cNvSpPr>
                <a:spLocks/>
              </p:cNvSpPr>
              <p:nvPr/>
            </p:nvSpPr>
            <p:spPr bwMode="auto">
              <a:xfrm>
                <a:off x="2895600" y="3886200"/>
                <a:ext cx="1447800" cy="1295400"/>
              </a:xfrm>
              <a:custGeom>
                <a:avLst/>
                <a:gdLst>
                  <a:gd name="T0" fmla="*/ 2147483646 w 1632"/>
                  <a:gd name="T1" fmla="*/ 0 h 952"/>
                  <a:gd name="T2" fmla="*/ 2147483646 w 1632"/>
                  <a:gd name="T3" fmla="*/ 2147483646 h 952"/>
                  <a:gd name="T4" fmla="*/ 2147483646 w 1632"/>
                  <a:gd name="T5" fmla="*/ 2147483646 h 952"/>
                  <a:gd name="T6" fmla="*/ 2147483646 w 1632"/>
                  <a:gd name="T7" fmla="*/ 2147483646 h 952"/>
                  <a:gd name="T8" fmla="*/ 2147483646 w 1632"/>
                  <a:gd name="T9" fmla="*/ 2147483646 h 952"/>
                  <a:gd name="T10" fmla="*/ 2147483646 w 1632"/>
                  <a:gd name="T11" fmla="*/ 2147483646 h 952"/>
                  <a:gd name="T12" fmla="*/ 2147483646 w 1632"/>
                  <a:gd name="T13" fmla="*/ 2147483646 h 952"/>
                  <a:gd name="T14" fmla="*/ 2147483646 w 1632"/>
                  <a:gd name="T15" fmla="*/ 2147483646 h 952"/>
                  <a:gd name="T16" fmla="*/ 0 w 1632"/>
                  <a:gd name="T17" fmla="*/ 2147483646 h 9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32" h="952">
                    <a:moveTo>
                      <a:pt x="480" y="0"/>
                    </a:moveTo>
                    <a:cubicBezTo>
                      <a:pt x="608" y="80"/>
                      <a:pt x="736" y="160"/>
                      <a:pt x="912" y="192"/>
                    </a:cubicBezTo>
                    <a:cubicBezTo>
                      <a:pt x="1088" y="224"/>
                      <a:pt x="1440" y="144"/>
                      <a:pt x="1536" y="192"/>
                    </a:cubicBezTo>
                    <a:cubicBezTo>
                      <a:pt x="1632" y="240"/>
                      <a:pt x="1480" y="400"/>
                      <a:pt x="1488" y="480"/>
                    </a:cubicBezTo>
                    <a:cubicBezTo>
                      <a:pt x="1496" y="560"/>
                      <a:pt x="1616" y="624"/>
                      <a:pt x="1584" y="672"/>
                    </a:cubicBezTo>
                    <a:cubicBezTo>
                      <a:pt x="1552" y="720"/>
                      <a:pt x="1424" y="744"/>
                      <a:pt x="1296" y="768"/>
                    </a:cubicBezTo>
                    <a:cubicBezTo>
                      <a:pt x="1168" y="792"/>
                      <a:pt x="944" y="792"/>
                      <a:pt x="816" y="816"/>
                    </a:cubicBezTo>
                    <a:cubicBezTo>
                      <a:pt x="688" y="840"/>
                      <a:pt x="664" y="952"/>
                      <a:pt x="528" y="912"/>
                    </a:cubicBezTo>
                    <a:cubicBezTo>
                      <a:pt x="392" y="872"/>
                      <a:pt x="88" y="632"/>
                      <a:pt x="0" y="576"/>
                    </a:cubicBezTo>
                  </a:path>
                </a:pathLst>
              </a:custGeom>
              <a:noFill/>
              <a:ln w="28575" cmpd="sng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20" name="Freeform 54"/>
              <p:cNvSpPr>
                <a:spLocks/>
              </p:cNvSpPr>
              <p:nvPr/>
            </p:nvSpPr>
            <p:spPr bwMode="auto">
              <a:xfrm>
                <a:off x="3065929" y="4082143"/>
                <a:ext cx="1078753" cy="827314"/>
              </a:xfrm>
              <a:custGeom>
                <a:avLst/>
                <a:gdLst>
                  <a:gd name="T0" fmla="*/ 2147483646 w 1216"/>
                  <a:gd name="T1" fmla="*/ 0 h 608"/>
                  <a:gd name="T2" fmla="*/ 2147483646 w 1216"/>
                  <a:gd name="T3" fmla="*/ 2147483646 h 608"/>
                  <a:gd name="T4" fmla="*/ 2147483646 w 1216"/>
                  <a:gd name="T5" fmla="*/ 2147483646 h 608"/>
                  <a:gd name="T6" fmla="*/ 2147483646 w 1216"/>
                  <a:gd name="T7" fmla="*/ 2147483646 h 608"/>
                  <a:gd name="T8" fmla="*/ 2147483646 w 1216"/>
                  <a:gd name="T9" fmla="*/ 2147483646 h 608"/>
                  <a:gd name="T10" fmla="*/ 2147483646 w 1216"/>
                  <a:gd name="T11" fmla="*/ 2147483646 h 608"/>
                  <a:gd name="T12" fmla="*/ 2147483646 w 1216"/>
                  <a:gd name="T13" fmla="*/ 2147483646 h 608"/>
                  <a:gd name="T14" fmla="*/ 0 w 1216"/>
                  <a:gd name="T15" fmla="*/ 2147483646 h 6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16" h="608">
                    <a:moveTo>
                      <a:pt x="288" y="0"/>
                    </a:moveTo>
                    <a:cubicBezTo>
                      <a:pt x="456" y="80"/>
                      <a:pt x="624" y="160"/>
                      <a:pt x="768" y="192"/>
                    </a:cubicBezTo>
                    <a:cubicBezTo>
                      <a:pt x="912" y="224"/>
                      <a:pt x="1088" y="160"/>
                      <a:pt x="1152" y="192"/>
                    </a:cubicBezTo>
                    <a:cubicBezTo>
                      <a:pt x="1216" y="224"/>
                      <a:pt x="1168" y="336"/>
                      <a:pt x="1152" y="384"/>
                    </a:cubicBezTo>
                    <a:cubicBezTo>
                      <a:pt x="1136" y="432"/>
                      <a:pt x="1136" y="448"/>
                      <a:pt x="1056" y="480"/>
                    </a:cubicBezTo>
                    <a:cubicBezTo>
                      <a:pt x="976" y="512"/>
                      <a:pt x="784" y="560"/>
                      <a:pt x="672" y="576"/>
                    </a:cubicBezTo>
                    <a:cubicBezTo>
                      <a:pt x="560" y="592"/>
                      <a:pt x="496" y="608"/>
                      <a:pt x="384" y="576"/>
                    </a:cubicBezTo>
                    <a:cubicBezTo>
                      <a:pt x="272" y="544"/>
                      <a:pt x="64" y="416"/>
                      <a:pt x="0" y="384"/>
                    </a:cubicBezTo>
                  </a:path>
                </a:pathLst>
              </a:custGeom>
              <a:noFill/>
              <a:ln w="28575" cmpd="sng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21" name="Freeform 55"/>
              <p:cNvSpPr>
                <a:spLocks/>
              </p:cNvSpPr>
              <p:nvPr/>
            </p:nvSpPr>
            <p:spPr bwMode="auto">
              <a:xfrm>
                <a:off x="3278841" y="4408714"/>
                <a:ext cx="617444" cy="326571"/>
              </a:xfrm>
              <a:custGeom>
                <a:avLst/>
                <a:gdLst>
                  <a:gd name="T0" fmla="*/ 2147483646 w 696"/>
                  <a:gd name="T1" fmla="*/ 0 h 240"/>
                  <a:gd name="T2" fmla="*/ 2147483646 w 696"/>
                  <a:gd name="T3" fmla="*/ 2147483646 h 240"/>
                  <a:gd name="T4" fmla="*/ 2147483646 w 696"/>
                  <a:gd name="T5" fmla="*/ 2147483646 h 240"/>
                  <a:gd name="T6" fmla="*/ 2147483646 w 696"/>
                  <a:gd name="T7" fmla="*/ 2147483646 h 240"/>
                  <a:gd name="T8" fmla="*/ 0 w 696"/>
                  <a:gd name="T9" fmla="*/ 214748364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6" h="240">
                    <a:moveTo>
                      <a:pt x="192" y="0"/>
                    </a:moveTo>
                    <a:cubicBezTo>
                      <a:pt x="372" y="36"/>
                      <a:pt x="552" y="72"/>
                      <a:pt x="624" y="96"/>
                    </a:cubicBezTo>
                    <a:cubicBezTo>
                      <a:pt x="696" y="120"/>
                      <a:pt x="672" y="120"/>
                      <a:pt x="624" y="144"/>
                    </a:cubicBezTo>
                    <a:cubicBezTo>
                      <a:pt x="576" y="168"/>
                      <a:pt x="440" y="240"/>
                      <a:pt x="336" y="240"/>
                    </a:cubicBezTo>
                    <a:cubicBezTo>
                      <a:pt x="232" y="240"/>
                      <a:pt x="116" y="192"/>
                      <a:pt x="0" y="144"/>
                    </a:cubicBezTo>
                  </a:path>
                </a:pathLst>
              </a:custGeom>
              <a:noFill/>
              <a:ln w="28575" cmpd="sng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25" name="Skupina 202"/>
            <p:cNvGrpSpPr>
              <a:grpSpLocks/>
            </p:cNvGrpSpPr>
            <p:nvPr/>
          </p:nvGrpSpPr>
          <p:grpSpPr bwMode="auto">
            <a:xfrm>
              <a:off x="4114800" y="3505200"/>
              <a:ext cx="152400" cy="76200"/>
              <a:chOff x="4114800" y="3505200"/>
              <a:chExt cx="152400" cy="76200"/>
            </a:xfrm>
          </p:grpSpPr>
          <p:sp>
            <p:nvSpPr>
              <p:cNvPr id="32917" name="Line 71"/>
              <p:cNvSpPr>
                <a:spLocks noChangeShapeType="1"/>
              </p:cNvSpPr>
              <p:nvPr/>
            </p:nvSpPr>
            <p:spPr bwMode="auto">
              <a:xfrm>
                <a:off x="4114800" y="3505200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18" name="Line 72"/>
              <p:cNvSpPr>
                <a:spLocks noChangeShapeType="1"/>
              </p:cNvSpPr>
              <p:nvPr/>
            </p:nvSpPr>
            <p:spPr bwMode="auto">
              <a:xfrm>
                <a:off x="4114800" y="3581400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26" name="Skupina 201"/>
            <p:cNvGrpSpPr>
              <a:grpSpLocks/>
            </p:cNvGrpSpPr>
            <p:nvPr/>
          </p:nvGrpSpPr>
          <p:grpSpPr bwMode="auto">
            <a:xfrm>
              <a:off x="3276600" y="5257800"/>
              <a:ext cx="152400" cy="76200"/>
              <a:chOff x="3276600" y="5257800"/>
              <a:chExt cx="152400" cy="76200"/>
            </a:xfrm>
          </p:grpSpPr>
          <p:sp>
            <p:nvSpPr>
              <p:cNvPr id="32915" name="Line 74"/>
              <p:cNvSpPr>
                <a:spLocks noChangeShapeType="1"/>
              </p:cNvSpPr>
              <p:nvPr/>
            </p:nvSpPr>
            <p:spPr bwMode="auto">
              <a:xfrm>
                <a:off x="3276600" y="5257800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16" name="Line 75"/>
              <p:cNvSpPr>
                <a:spLocks noChangeShapeType="1"/>
              </p:cNvSpPr>
              <p:nvPr/>
            </p:nvSpPr>
            <p:spPr bwMode="auto">
              <a:xfrm>
                <a:off x="3276600" y="5334000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27" name="Skupina 200"/>
            <p:cNvGrpSpPr>
              <a:grpSpLocks/>
            </p:cNvGrpSpPr>
            <p:nvPr/>
          </p:nvGrpSpPr>
          <p:grpSpPr bwMode="auto">
            <a:xfrm>
              <a:off x="3733800" y="2286000"/>
              <a:ext cx="152400" cy="76200"/>
              <a:chOff x="3733800" y="2286000"/>
              <a:chExt cx="152400" cy="76200"/>
            </a:xfrm>
          </p:grpSpPr>
          <p:sp>
            <p:nvSpPr>
              <p:cNvPr id="32913" name="Line 81"/>
              <p:cNvSpPr>
                <a:spLocks noChangeShapeType="1"/>
              </p:cNvSpPr>
              <p:nvPr/>
            </p:nvSpPr>
            <p:spPr bwMode="auto">
              <a:xfrm>
                <a:off x="3733800" y="2286000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14" name="Line 82"/>
              <p:cNvSpPr>
                <a:spLocks noChangeShapeType="1"/>
              </p:cNvSpPr>
              <p:nvPr/>
            </p:nvSpPr>
            <p:spPr bwMode="auto">
              <a:xfrm>
                <a:off x="3733800" y="2362200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28" name="Skupina 199"/>
            <p:cNvGrpSpPr>
              <a:grpSpLocks/>
            </p:cNvGrpSpPr>
            <p:nvPr/>
          </p:nvGrpSpPr>
          <p:grpSpPr bwMode="auto">
            <a:xfrm>
              <a:off x="1905000" y="2209800"/>
              <a:ext cx="533400" cy="319088"/>
              <a:chOff x="1905000" y="2209800"/>
              <a:chExt cx="533400" cy="319088"/>
            </a:xfrm>
          </p:grpSpPr>
          <p:sp>
            <p:nvSpPr>
              <p:cNvPr id="32906" name="Rectangle 90"/>
              <p:cNvSpPr>
                <a:spLocks noChangeArrowheads="1"/>
              </p:cNvSpPr>
              <p:nvPr/>
            </p:nvSpPr>
            <p:spPr bwMode="auto">
              <a:xfrm>
                <a:off x="1905000" y="2209800"/>
                <a:ext cx="533400" cy="319088"/>
              </a:xfrm>
              <a:prstGeom prst="rect">
                <a:avLst/>
              </a:prstGeom>
              <a:solidFill>
                <a:srgbClr val="CCFFCC"/>
              </a:solidFill>
              <a:ln w="14351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2907" name="Line 91"/>
              <p:cNvSpPr>
                <a:spLocks noChangeShapeType="1"/>
              </p:cNvSpPr>
              <p:nvPr/>
            </p:nvSpPr>
            <p:spPr bwMode="auto">
              <a:xfrm>
                <a:off x="2011884" y="2305335"/>
                <a:ext cx="318615" cy="637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08" name="Line 92"/>
              <p:cNvSpPr>
                <a:spLocks noChangeShapeType="1"/>
              </p:cNvSpPr>
              <p:nvPr/>
            </p:nvSpPr>
            <p:spPr bwMode="auto">
              <a:xfrm>
                <a:off x="2011884" y="2433353"/>
                <a:ext cx="318615" cy="637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09" name="Freeform 93"/>
              <p:cNvSpPr>
                <a:spLocks/>
              </p:cNvSpPr>
              <p:nvPr/>
            </p:nvSpPr>
            <p:spPr bwMode="auto">
              <a:xfrm>
                <a:off x="1957933" y="2305335"/>
                <a:ext cx="53951" cy="128017"/>
              </a:xfrm>
              <a:custGeom>
                <a:avLst/>
                <a:gdLst>
                  <a:gd name="T0" fmla="*/ 2147483646 w 107"/>
                  <a:gd name="T1" fmla="*/ 0 h 201"/>
                  <a:gd name="T2" fmla="*/ 2147483646 w 107"/>
                  <a:gd name="T3" fmla="*/ 2147483646 h 201"/>
                  <a:gd name="T4" fmla="*/ 2147483646 w 107"/>
                  <a:gd name="T5" fmla="*/ 2147483646 h 201"/>
                  <a:gd name="T6" fmla="*/ 2147483646 w 107"/>
                  <a:gd name="T7" fmla="*/ 2147483646 h 201"/>
                  <a:gd name="T8" fmla="*/ 2147483646 w 107"/>
                  <a:gd name="T9" fmla="*/ 2147483646 h 201"/>
                  <a:gd name="T10" fmla="*/ 2147483646 w 107"/>
                  <a:gd name="T11" fmla="*/ 2147483646 h 201"/>
                  <a:gd name="T12" fmla="*/ 2147483646 w 107"/>
                  <a:gd name="T13" fmla="*/ 2147483646 h 201"/>
                  <a:gd name="T14" fmla="*/ 2147483646 w 107"/>
                  <a:gd name="T15" fmla="*/ 2147483646 h 201"/>
                  <a:gd name="T16" fmla="*/ 2147483646 w 107"/>
                  <a:gd name="T17" fmla="*/ 2147483646 h 201"/>
                  <a:gd name="T18" fmla="*/ 2147483646 w 107"/>
                  <a:gd name="T19" fmla="*/ 2147483646 h 201"/>
                  <a:gd name="T20" fmla="*/ 0 w 107"/>
                  <a:gd name="T21" fmla="*/ 2147483646 h 201"/>
                  <a:gd name="T22" fmla="*/ 2147483646 w 107"/>
                  <a:gd name="T23" fmla="*/ 2147483646 h 201"/>
                  <a:gd name="T24" fmla="*/ 2147483646 w 107"/>
                  <a:gd name="T25" fmla="*/ 2147483646 h 201"/>
                  <a:gd name="T26" fmla="*/ 2147483646 w 107"/>
                  <a:gd name="T27" fmla="*/ 2147483646 h 201"/>
                  <a:gd name="T28" fmla="*/ 2147483646 w 107"/>
                  <a:gd name="T29" fmla="*/ 2147483646 h 201"/>
                  <a:gd name="T30" fmla="*/ 2147483646 w 107"/>
                  <a:gd name="T31" fmla="*/ 2147483646 h 201"/>
                  <a:gd name="T32" fmla="*/ 2147483646 w 107"/>
                  <a:gd name="T33" fmla="*/ 2147483646 h 201"/>
                  <a:gd name="T34" fmla="*/ 2147483646 w 107"/>
                  <a:gd name="T35" fmla="*/ 2147483646 h 201"/>
                  <a:gd name="T36" fmla="*/ 2147483646 w 107"/>
                  <a:gd name="T37" fmla="*/ 2147483646 h 201"/>
                  <a:gd name="T38" fmla="*/ 2147483646 w 107"/>
                  <a:gd name="T39" fmla="*/ 2147483646 h 2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201">
                    <a:moveTo>
                      <a:pt x="107" y="0"/>
                    </a:moveTo>
                    <a:lnTo>
                      <a:pt x="88" y="2"/>
                    </a:lnTo>
                    <a:lnTo>
                      <a:pt x="70" y="6"/>
                    </a:lnTo>
                    <a:lnTo>
                      <a:pt x="54" y="11"/>
                    </a:lnTo>
                    <a:lnTo>
                      <a:pt x="40" y="20"/>
                    </a:lnTo>
                    <a:lnTo>
                      <a:pt x="29" y="29"/>
                    </a:lnTo>
                    <a:lnTo>
                      <a:pt x="20" y="40"/>
                    </a:lnTo>
                    <a:lnTo>
                      <a:pt x="11" y="53"/>
                    </a:lnTo>
                    <a:lnTo>
                      <a:pt x="6" y="65"/>
                    </a:lnTo>
                    <a:lnTo>
                      <a:pt x="2" y="79"/>
                    </a:lnTo>
                    <a:lnTo>
                      <a:pt x="0" y="109"/>
                    </a:lnTo>
                    <a:lnTo>
                      <a:pt x="3" y="124"/>
                    </a:lnTo>
                    <a:lnTo>
                      <a:pt x="9" y="140"/>
                    </a:lnTo>
                    <a:lnTo>
                      <a:pt x="17" y="153"/>
                    </a:lnTo>
                    <a:lnTo>
                      <a:pt x="27" y="166"/>
                    </a:lnTo>
                    <a:lnTo>
                      <a:pt x="39" y="178"/>
                    </a:lnTo>
                    <a:lnTo>
                      <a:pt x="54" y="187"/>
                    </a:lnTo>
                    <a:lnTo>
                      <a:pt x="70" y="194"/>
                    </a:lnTo>
                    <a:lnTo>
                      <a:pt x="88" y="199"/>
                    </a:lnTo>
                    <a:lnTo>
                      <a:pt x="107" y="201"/>
                    </a:lnTo>
                  </a:path>
                </a:pathLst>
              </a:custGeom>
              <a:solidFill>
                <a:srgbClr val="CCFFCC"/>
              </a:solidFill>
              <a:ln w="1435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10" name="Freeform 94"/>
              <p:cNvSpPr>
                <a:spLocks/>
              </p:cNvSpPr>
              <p:nvPr/>
            </p:nvSpPr>
            <p:spPr bwMode="auto">
              <a:xfrm>
                <a:off x="2330498" y="2305335"/>
                <a:ext cx="54969" cy="128017"/>
              </a:xfrm>
              <a:custGeom>
                <a:avLst/>
                <a:gdLst>
                  <a:gd name="T0" fmla="*/ 0 w 106"/>
                  <a:gd name="T1" fmla="*/ 0 h 201"/>
                  <a:gd name="T2" fmla="*/ 2147483646 w 106"/>
                  <a:gd name="T3" fmla="*/ 2147483646 h 201"/>
                  <a:gd name="T4" fmla="*/ 2147483646 w 106"/>
                  <a:gd name="T5" fmla="*/ 2147483646 h 201"/>
                  <a:gd name="T6" fmla="*/ 2147483646 w 106"/>
                  <a:gd name="T7" fmla="*/ 2147483646 h 201"/>
                  <a:gd name="T8" fmla="*/ 2147483646 w 106"/>
                  <a:gd name="T9" fmla="*/ 2147483646 h 201"/>
                  <a:gd name="T10" fmla="*/ 2147483646 w 106"/>
                  <a:gd name="T11" fmla="*/ 2147483646 h 201"/>
                  <a:gd name="T12" fmla="*/ 2147483646 w 106"/>
                  <a:gd name="T13" fmla="*/ 2147483646 h 201"/>
                  <a:gd name="T14" fmla="*/ 2147483646 w 106"/>
                  <a:gd name="T15" fmla="*/ 2147483646 h 201"/>
                  <a:gd name="T16" fmla="*/ 2147483646 w 106"/>
                  <a:gd name="T17" fmla="*/ 2147483646 h 201"/>
                  <a:gd name="T18" fmla="*/ 2147483646 w 106"/>
                  <a:gd name="T19" fmla="*/ 2147483646 h 201"/>
                  <a:gd name="T20" fmla="*/ 2147483646 w 106"/>
                  <a:gd name="T21" fmla="*/ 2147483646 h 201"/>
                  <a:gd name="T22" fmla="*/ 2147483646 w 106"/>
                  <a:gd name="T23" fmla="*/ 2147483646 h 201"/>
                  <a:gd name="T24" fmla="*/ 2147483646 w 106"/>
                  <a:gd name="T25" fmla="*/ 2147483646 h 201"/>
                  <a:gd name="T26" fmla="*/ 2147483646 w 106"/>
                  <a:gd name="T27" fmla="*/ 2147483646 h 201"/>
                  <a:gd name="T28" fmla="*/ 2147483646 w 106"/>
                  <a:gd name="T29" fmla="*/ 2147483646 h 201"/>
                  <a:gd name="T30" fmla="*/ 2147483646 w 106"/>
                  <a:gd name="T31" fmla="*/ 2147483646 h 201"/>
                  <a:gd name="T32" fmla="*/ 2147483646 w 106"/>
                  <a:gd name="T33" fmla="*/ 2147483646 h 201"/>
                  <a:gd name="T34" fmla="*/ 2147483646 w 106"/>
                  <a:gd name="T35" fmla="*/ 2147483646 h 201"/>
                  <a:gd name="T36" fmla="*/ 2147483646 w 106"/>
                  <a:gd name="T37" fmla="*/ 2147483646 h 201"/>
                  <a:gd name="T38" fmla="*/ 0 w 106"/>
                  <a:gd name="T39" fmla="*/ 2147483646 h 2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6" h="201">
                    <a:moveTo>
                      <a:pt x="0" y="0"/>
                    </a:moveTo>
                    <a:lnTo>
                      <a:pt x="19" y="2"/>
                    </a:lnTo>
                    <a:lnTo>
                      <a:pt x="37" y="6"/>
                    </a:lnTo>
                    <a:lnTo>
                      <a:pt x="53" y="11"/>
                    </a:lnTo>
                    <a:lnTo>
                      <a:pt x="66" y="20"/>
                    </a:lnTo>
                    <a:lnTo>
                      <a:pt x="78" y="29"/>
                    </a:lnTo>
                    <a:lnTo>
                      <a:pt x="87" y="40"/>
                    </a:lnTo>
                    <a:lnTo>
                      <a:pt x="96" y="53"/>
                    </a:lnTo>
                    <a:lnTo>
                      <a:pt x="100" y="65"/>
                    </a:lnTo>
                    <a:lnTo>
                      <a:pt x="105" y="79"/>
                    </a:lnTo>
                    <a:lnTo>
                      <a:pt x="106" y="109"/>
                    </a:lnTo>
                    <a:lnTo>
                      <a:pt x="103" y="124"/>
                    </a:lnTo>
                    <a:lnTo>
                      <a:pt x="97" y="140"/>
                    </a:lnTo>
                    <a:lnTo>
                      <a:pt x="90" y="153"/>
                    </a:lnTo>
                    <a:lnTo>
                      <a:pt x="80" y="166"/>
                    </a:lnTo>
                    <a:lnTo>
                      <a:pt x="68" y="178"/>
                    </a:lnTo>
                    <a:lnTo>
                      <a:pt x="53" y="187"/>
                    </a:lnTo>
                    <a:lnTo>
                      <a:pt x="37" y="194"/>
                    </a:lnTo>
                    <a:lnTo>
                      <a:pt x="19" y="199"/>
                    </a:lnTo>
                    <a:lnTo>
                      <a:pt x="0" y="201"/>
                    </a:lnTo>
                  </a:path>
                </a:pathLst>
              </a:custGeom>
              <a:solidFill>
                <a:srgbClr val="CCFFCC"/>
              </a:solidFill>
              <a:ln w="1435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11" name="Line 95"/>
              <p:cNvSpPr>
                <a:spLocks noChangeShapeType="1"/>
              </p:cNvSpPr>
              <p:nvPr/>
            </p:nvSpPr>
            <p:spPr bwMode="auto">
              <a:xfrm flipV="1">
                <a:off x="1905000" y="2209800"/>
                <a:ext cx="533400" cy="312719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12" name="Line 96"/>
              <p:cNvSpPr>
                <a:spLocks noChangeShapeType="1"/>
              </p:cNvSpPr>
              <p:nvPr/>
            </p:nvSpPr>
            <p:spPr bwMode="auto">
              <a:xfrm>
                <a:off x="1905000" y="2209800"/>
                <a:ext cx="533400" cy="319088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29" name="Skupina 198"/>
            <p:cNvGrpSpPr>
              <a:grpSpLocks/>
            </p:cNvGrpSpPr>
            <p:nvPr/>
          </p:nvGrpSpPr>
          <p:grpSpPr bwMode="auto">
            <a:xfrm>
              <a:off x="1676400" y="3230563"/>
              <a:ext cx="533400" cy="395287"/>
              <a:chOff x="1676400" y="3230563"/>
              <a:chExt cx="533400" cy="395287"/>
            </a:xfrm>
          </p:grpSpPr>
          <p:grpSp>
            <p:nvGrpSpPr>
              <p:cNvPr id="32896" name="Group 105"/>
              <p:cNvGrpSpPr>
                <a:grpSpLocks/>
              </p:cNvGrpSpPr>
              <p:nvPr/>
            </p:nvGrpSpPr>
            <p:grpSpPr bwMode="auto">
              <a:xfrm>
                <a:off x="1676400" y="3306763"/>
                <a:ext cx="533400" cy="319087"/>
                <a:chOff x="1322" y="1620"/>
                <a:chExt cx="524" cy="501"/>
              </a:xfrm>
            </p:grpSpPr>
            <p:sp>
              <p:nvSpPr>
                <p:cNvPr id="32899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22" y="1620"/>
                  <a:ext cx="524" cy="501"/>
                </a:xfrm>
                <a:prstGeom prst="rect">
                  <a:avLst/>
                </a:prstGeom>
                <a:solidFill>
                  <a:srgbClr val="CCFFCC"/>
                </a:solidFill>
                <a:ln w="14351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1800"/>
                </a:p>
              </p:txBody>
            </p:sp>
            <p:sp>
              <p:nvSpPr>
                <p:cNvPr id="32900" name="Line 107"/>
                <p:cNvSpPr>
                  <a:spLocks noChangeShapeType="1"/>
                </p:cNvSpPr>
                <p:nvPr/>
              </p:nvSpPr>
              <p:spPr bwMode="auto">
                <a:xfrm>
                  <a:off x="1427" y="1770"/>
                  <a:ext cx="313" cy="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01" name="Line 108"/>
                <p:cNvSpPr>
                  <a:spLocks noChangeShapeType="1"/>
                </p:cNvSpPr>
                <p:nvPr/>
              </p:nvSpPr>
              <p:spPr bwMode="auto">
                <a:xfrm>
                  <a:off x="1427" y="1971"/>
                  <a:ext cx="313" cy="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02" name="Freeform 109"/>
                <p:cNvSpPr>
                  <a:spLocks/>
                </p:cNvSpPr>
                <p:nvPr/>
              </p:nvSpPr>
              <p:spPr bwMode="auto">
                <a:xfrm>
                  <a:off x="1374" y="1770"/>
                  <a:ext cx="53" cy="201"/>
                </a:xfrm>
                <a:custGeom>
                  <a:avLst/>
                  <a:gdLst>
                    <a:gd name="T0" fmla="*/ 6 w 107"/>
                    <a:gd name="T1" fmla="*/ 0 h 201"/>
                    <a:gd name="T2" fmla="*/ 5 w 107"/>
                    <a:gd name="T3" fmla="*/ 2 h 201"/>
                    <a:gd name="T4" fmla="*/ 4 w 107"/>
                    <a:gd name="T5" fmla="*/ 6 h 201"/>
                    <a:gd name="T6" fmla="*/ 3 w 107"/>
                    <a:gd name="T7" fmla="*/ 11 h 201"/>
                    <a:gd name="T8" fmla="*/ 2 w 107"/>
                    <a:gd name="T9" fmla="*/ 20 h 201"/>
                    <a:gd name="T10" fmla="*/ 1 w 107"/>
                    <a:gd name="T11" fmla="*/ 29 h 201"/>
                    <a:gd name="T12" fmla="*/ 1 w 107"/>
                    <a:gd name="T13" fmla="*/ 40 h 201"/>
                    <a:gd name="T14" fmla="*/ 0 w 107"/>
                    <a:gd name="T15" fmla="*/ 53 h 201"/>
                    <a:gd name="T16" fmla="*/ 0 w 107"/>
                    <a:gd name="T17" fmla="*/ 65 h 201"/>
                    <a:gd name="T18" fmla="*/ 0 w 107"/>
                    <a:gd name="T19" fmla="*/ 79 h 201"/>
                    <a:gd name="T20" fmla="*/ 0 w 107"/>
                    <a:gd name="T21" fmla="*/ 109 h 201"/>
                    <a:gd name="T22" fmla="*/ 0 w 107"/>
                    <a:gd name="T23" fmla="*/ 124 h 201"/>
                    <a:gd name="T24" fmla="*/ 0 w 107"/>
                    <a:gd name="T25" fmla="*/ 140 h 201"/>
                    <a:gd name="T26" fmla="*/ 1 w 107"/>
                    <a:gd name="T27" fmla="*/ 153 h 201"/>
                    <a:gd name="T28" fmla="*/ 1 w 107"/>
                    <a:gd name="T29" fmla="*/ 166 h 201"/>
                    <a:gd name="T30" fmla="*/ 2 w 107"/>
                    <a:gd name="T31" fmla="*/ 178 h 201"/>
                    <a:gd name="T32" fmla="*/ 3 w 107"/>
                    <a:gd name="T33" fmla="*/ 187 h 201"/>
                    <a:gd name="T34" fmla="*/ 4 w 107"/>
                    <a:gd name="T35" fmla="*/ 194 h 201"/>
                    <a:gd name="T36" fmla="*/ 5 w 107"/>
                    <a:gd name="T37" fmla="*/ 199 h 201"/>
                    <a:gd name="T38" fmla="*/ 6 w 107"/>
                    <a:gd name="T39" fmla="*/ 201 h 2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7" h="201">
                      <a:moveTo>
                        <a:pt x="107" y="0"/>
                      </a:moveTo>
                      <a:lnTo>
                        <a:pt x="88" y="2"/>
                      </a:lnTo>
                      <a:lnTo>
                        <a:pt x="70" y="6"/>
                      </a:lnTo>
                      <a:lnTo>
                        <a:pt x="54" y="11"/>
                      </a:lnTo>
                      <a:lnTo>
                        <a:pt x="40" y="20"/>
                      </a:lnTo>
                      <a:lnTo>
                        <a:pt x="29" y="29"/>
                      </a:lnTo>
                      <a:lnTo>
                        <a:pt x="20" y="40"/>
                      </a:lnTo>
                      <a:lnTo>
                        <a:pt x="11" y="53"/>
                      </a:lnTo>
                      <a:lnTo>
                        <a:pt x="6" y="65"/>
                      </a:lnTo>
                      <a:lnTo>
                        <a:pt x="2" y="79"/>
                      </a:lnTo>
                      <a:lnTo>
                        <a:pt x="0" y="109"/>
                      </a:lnTo>
                      <a:lnTo>
                        <a:pt x="3" y="124"/>
                      </a:lnTo>
                      <a:lnTo>
                        <a:pt x="9" y="140"/>
                      </a:lnTo>
                      <a:lnTo>
                        <a:pt x="17" y="153"/>
                      </a:lnTo>
                      <a:lnTo>
                        <a:pt x="27" y="166"/>
                      </a:lnTo>
                      <a:lnTo>
                        <a:pt x="39" y="178"/>
                      </a:lnTo>
                      <a:lnTo>
                        <a:pt x="54" y="187"/>
                      </a:lnTo>
                      <a:lnTo>
                        <a:pt x="70" y="194"/>
                      </a:lnTo>
                      <a:lnTo>
                        <a:pt x="88" y="199"/>
                      </a:lnTo>
                      <a:lnTo>
                        <a:pt x="107" y="201"/>
                      </a:lnTo>
                    </a:path>
                  </a:pathLst>
                </a:custGeom>
                <a:solidFill>
                  <a:srgbClr val="CCFFCC"/>
                </a:solidFill>
                <a:ln w="1435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03" name="Freeform 110"/>
                <p:cNvSpPr>
                  <a:spLocks/>
                </p:cNvSpPr>
                <p:nvPr/>
              </p:nvSpPr>
              <p:spPr bwMode="auto">
                <a:xfrm>
                  <a:off x="1740" y="1770"/>
                  <a:ext cx="54" cy="201"/>
                </a:xfrm>
                <a:custGeom>
                  <a:avLst/>
                  <a:gdLst>
                    <a:gd name="T0" fmla="*/ 0 w 106"/>
                    <a:gd name="T1" fmla="*/ 0 h 201"/>
                    <a:gd name="T2" fmla="*/ 2 w 106"/>
                    <a:gd name="T3" fmla="*/ 2 h 201"/>
                    <a:gd name="T4" fmla="*/ 3 w 106"/>
                    <a:gd name="T5" fmla="*/ 6 h 201"/>
                    <a:gd name="T6" fmla="*/ 4 w 106"/>
                    <a:gd name="T7" fmla="*/ 11 h 201"/>
                    <a:gd name="T8" fmla="*/ 5 w 106"/>
                    <a:gd name="T9" fmla="*/ 20 h 201"/>
                    <a:gd name="T10" fmla="*/ 5 w 106"/>
                    <a:gd name="T11" fmla="*/ 29 h 201"/>
                    <a:gd name="T12" fmla="*/ 6 w 106"/>
                    <a:gd name="T13" fmla="*/ 40 h 201"/>
                    <a:gd name="T14" fmla="*/ 7 w 106"/>
                    <a:gd name="T15" fmla="*/ 53 h 201"/>
                    <a:gd name="T16" fmla="*/ 7 w 106"/>
                    <a:gd name="T17" fmla="*/ 65 h 201"/>
                    <a:gd name="T18" fmla="*/ 7 w 106"/>
                    <a:gd name="T19" fmla="*/ 79 h 201"/>
                    <a:gd name="T20" fmla="*/ 7 w 106"/>
                    <a:gd name="T21" fmla="*/ 109 h 201"/>
                    <a:gd name="T22" fmla="*/ 7 w 106"/>
                    <a:gd name="T23" fmla="*/ 124 h 201"/>
                    <a:gd name="T24" fmla="*/ 7 w 106"/>
                    <a:gd name="T25" fmla="*/ 140 h 201"/>
                    <a:gd name="T26" fmla="*/ 6 w 106"/>
                    <a:gd name="T27" fmla="*/ 153 h 201"/>
                    <a:gd name="T28" fmla="*/ 6 w 106"/>
                    <a:gd name="T29" fmla="*/ 166 h 201"/>
                    <a:gd name="T30" fmla="*/ 5 w 106"/>
                    <a:gd name="T31" fmla="*/ 178 h 201"/>
                    <a:gd name="T32" fmla="*/ 4 w 106"/>
                    <a:gd name="T33" fmla="*/ 187 h 201"/>
                    <a:gd name="T34" fmla="*/ 3 w 106"/>
                    <a:gd name="T35" fmla="*/ 194 h 201"/>
                    <a:gd name="T36" fmla="*/ 2 w 106"/>
                    <a:gd name="T37" fmla="*/ 199 h 201"/>
                    <a:gd name="T38" fmla="*/ 0 w 106"/>
                    <a:gd name="T39" fmla="*/ 201 h 2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6" h="201">
                      <a:moveTo>
                        <a:pt x="0" y="0"/>
                      </a:moveTo>
                      <a:lnTo>
                        <a:pt x="19" y="2"/>
                      </a:lnTo>
                      <a:lnTo>
                        <a:pt x="37" y="6"/>
                      </a:lnTo>
                      <a:lnTo>
                        <a:pt x="53" y="11"/>
                      </a:lnTo>
                      <a:lnTo>
                        <a:pt x="66" y="20"/>
                      </a:lnTo>
                      <a:lnTo>
                        <a:pt x="78" y="29"/>
                      </a:lnTo>
                      <a:lnTo>
                        <a:pt x="87" y="40"/>
                      </a:lnTo>
                      <a:lnTo>
                        <a:pt x="96" y="53"/>
                      </a:lnTo>
                      <a:lnTo>
                        <a:pt x="100" y="65"/>
                      </a:lnTo>
                      <a:lnTo>
                        <a:pt x="105" y="79"/>
                      </a:lnTo>
                      <a:lnTo>
                        <a:pt x="106" y="109"/>
                      </a:lnTo>
                      <a:lnTo>
                        <a:pt x="103" y="124"/>
                      </a:lnTo>
                      <a:lnTo>
                        <a:pt x="97" y="140"/>
                      </a:lnTo>
                      <a:lnTo>
                        <a:pt x="90" y="153"/>
                      </a:lnTo>
                      <a:lnTo>
                        <a:pt x="80" y="166"/>
                      </a:lnTo>
                      <a:lnTo>
                        <a:pt x="68" y="178"/>
                      </a:lnTo>
                      <a:lnTo>
                        <a:pt x="53" y="187"/>
                      </a:lnTo>
                      <a:lnTo>
                        <a:pt x="37" y="194"/>
                      </a:lnTo>
                      <a:lnTo>
                        <a:pt x="19" y="199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CCFFCC"/>
                </a:solidFill>
                <a:ln w="1435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04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322" y="1620"/>
                  <a:ext cx="524" cy="49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05" name="Line 112"/>
                <p:cNvSpPr>
                  <a:spLocks noChangeShapeType="1"/>
                </p:cNvSpPr>
                <p:nvPr/>
              </p:nvSpPr>
              <p:spPr bwMode="auto">
                <a:xfrm>
                  <a:off x="1322" y="1620"/>
                  <a:ext cx="524" cy="50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2897" name="Line 113"/>
              <p:cNvSpPr>
                <a:spLocks noChangeShapeType="1"/>
              </p:cNvSpPr>
              <p:nvPr/>
            </p:nvSpPr>
            <p:spPr bwMode="auto">
              <a:xfrm>
                <a:off x="1905000" y="3230563"/>
                <a:ext cx="0" cy="7620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98" name="Line 114"/>
              <p:cNvSpPr>
                <a:spLocks noChangeShapeType="1"/>
              </p:cNvSpPr>
              <p:nvPr/>
            </p:nvSpPr>
            <p:spPr bwMode="auto">
              <a:xfrm>
                <a:off x="1981200" y="3230563"/>
                <a:ext cx="0" cy="7620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30" name="Skupina 197"/>
            <p:cNvGrpSpPr>
              <a:grpSpLocks/>
            </p:cNvGrpSpPr>
            <p:nvPr/>
          </p:nvGrpSpPr>
          <p:grpSpPr bwMode="auto">
            <a:xfrm>
              <a:off x="1524000" y="4953000"/>
              <a:ext cx="533400" cy="395288"/>
              <a:chOff x="1524000" y="4953000"/>
              <a:chExt cx="533400" cy="395288"/>
            </a:xfrm>
          </p:grpSpPr>
          <p:grpSp>
            <p:nvGrpSpPr>
              <p:cNvPr id="32886" name="Group 121"/>
              <p:cNvGrpSpPr>
                <a:grpSpLocks/>
              </p:cNvGrpSpPr>
              <p:nvPr/>
            </p:nvGrpSpPr>
            <p:grpSpPr bwMode="auto">
              <a:xfrm>
                <a:off x="1524000" y="5029200"/>
                <a:ext cx="533400" cy="319088"/>
                <a:chOff x="1322" y="1620"/>
                <a:chExt cx="524" cy="501"/>
              </a:xfrm>
            </p:grpSpPr>
            <p:sp>
              <p:nvSpPr>
                <p:cNvPr id="32889" name="Rectangle 122"/>
                <p:cNvSpPr>
                  <a:spLocks noChangeArrowheads="1"/>
                </p:cNvSpPr>
                <p:nvPr/>
              </p:nvSpPr>
              <p:spPr bwMode="auto">
                <a:xfrm>
                  <a:off x="1322" y="1620"/>
                  <a:ext cx="524" cy="501"/>
                </a:xfrm>
                <a:prstGeom prst="rect">
                  <a:avLst/>
                </a:prstGeom>
                <a:solidFill>
                  <a:srgbClr val="C0C0C0">
                    <a:alpha val="50195"/>
                  </a:srgbClr>
                </a:solidFill>
                <a:ln w="14351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1800"/>
                </a:p>
              </p:txBody>
            </p:sp>
            <p:sp>
              <p:nvSpPr>
                <p:cNvPr id="32890" name="Line 123"/>
                <p:cNvSpPr>
                  <a:spLocks noChangeShapeType="1"/>
                </p:cNvSpPr>
                <p:nvPr/>
              </p:nvSpPr>
              <p:spPr bwMode="auto">
                <a:xfrm>
                  <a:off x="1427" y="1770"/>
                  <a:ext cx="313" cy="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91" name="Line 124"/>
                <p:cNvSpPr>
                  <a:spLocks noChangeShapeType="1"/>
                </p:cNvSpPr>
                <p:nvPr/>
              </p:nvSpPr>
              <p:spPr bwMode="auto">
                <a:xfrm>
                  <a:off x="1427" y="1971"/>
                  <a:ext cx="313" cy="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92" name="Freeform 125"/>
                <p:cNvSpPr>
                  <a:spLocks/>
                </p:cNvSpPr>
                <p:nvPr/>
              </p:nvSpPr>
              <p:spPr bwMode="auto">
                <a:xfrm>
                  <a:off x="1374" y="1770"/>
                  <a:ext cx="53" cy="201"/>
                </a:xfrm>
                <a:custGeom>
                  <a:avLst/>
                  <a:gdLst>
                    <a:gd name="T0" fmla="*/ 6 w 107"/>
                    <a:gd name="T1" fmla="*/ 0 h 201"/>
                    <a:gd name="T2" fmla="*/ 5 w 107"/>
                    <a:gd name="T3" fmla="*/ 2 h 201"/>
                    <a:gd name="T4" fmla="*/ 4 w 107"/>
                    <a:gd name="T5" fmla="*/ 6 h 201"/>
                    <a:gd name="T6" fmla="*/ 3 w 107"/>
                    <a:gd name="T7" fmla="*/ 11 h 201"/>
                    <a:gd name="T8" fmla="*/ 2 w 107"/>
                    <a:gd name="T9" fmla="*/ 20 h 201"/>
                    <a:gd name="T10" fmla="*/ 1 w 107"/>
                    <a:gd name="T11" fmla="*/ 29 h 201"/>
                    <a:gd name="T12" fmla="*/ 1 w 107"/>
                    <a:gd name="T13" fmla="*/ 40 h 201"/>
                    <a:gd name="T14" fmla="*/ 0 w 107"/>
                    <a:gd name="T15" fmla="*/ 53 h 201"/>
                    <a:gd name="T16" fmla="*/ 0 w 107"/>
                    <a:gd name="T17" fmla="*/ 65 h 201"/>
                    <a:gd name="T18" fmla="*/ 0 w 107"/>
                    <a:gd name="T19" fmla="*/ 79 h 201"/>
                    <a:gd name="T20" fmla="*/ 0 w 107"/>
                    <a:gd name="T21" fmla="*/ 109 h 201"/>
                    <a:gd name="T22" fmla="*/ 0 w 107"/>
                    <a:gd name="T23" fmla="*/ 124 h 201"/>
                    <a:gd name="T24" fmla="*/ 0 w 107"/>
                    <a:gd name="T25" fmla="*/ 140 h 201"/>
                    <a:gd name="T26" fmla="*/ 1 w 107"/>
                    <a:gd name="T27" fmla="*/ 153 h 201"/>
                    <a:gd name="T28" fmla="*/ 1 w 107"/>
                    <a:gd name="T29" fmla="*/ 166 h 201"/>
                    <a:gd name="T30" fmla="*/ 2 w 107"/>
                    <a:gd name="T31" fmla="*/ 178 h 201"/>
                    <a:gd name="T32" fmla="*/ 3 w 107"/>
                    <a:gd name="T33" fmla="*/ 187 h 201"/>
                    <a:gd name="T34" fmla="*/ 4 w 107"/>
                    <a:gd name="T35" fmla="*/ 194 h 201"/>
                    <a:gd name="T36" fmla="*/ 5 w 107"/>
                    <a:gd name="T37" fmla="*/ 199 h 201"/>
                    <a:gd name="T38" fmla="*/ 6 w 107"/>
                    <a:gd name="T39" fmla="*/ 201 h 2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7" h="201">
                      <a:moveTo>
                        <a:pt x="107" y="0"/>
                      </a:moveTo>
                      <a:lnTo>
                        <a:pt x="88" y="2"/>
                      </a:lnTo>
                      <a:lnTo>
                        <a:pt x="70" y="6"/>
                      </a:lnTo>
                      <a:lnTo>
                        <a:pt x="54" y="11"/>
                      </a:lnTo>
                      <a:lnTo>
                        <a:pt x="40" y="20"/>
                      </a:lnTo>
                      <a:lnTo>
                        <a:pt x="29" y="29"/>
                      </a:lnTo>
                      <a:lnTo>
                        <a:pt x="20" y="40"/>
                      </a:lnTo>
                      <a:lnTo>
                        <a:pt x="11" y="53"/>
                      </a:lnTo>
                      <a:lnTo>
                        <a:pt x="6" y="65"/>
                      </a:lnTo>
                      <a:lnTo>
                        <a:pt x="2" y="79"/>
                      </a:lnTo>
                      <a:lnTo>
                        <a:pt x="0" y="109"/>
                      </a:lnTo>
                      <a:lnTo>
                        <a:pt x="3" y="124"/>
                      </a:lnTo>
                      <a:lnTo>
                        <a:pt x="9" y="140"/>
                      </a:lnTo>
                      <a:lnTo>
                        <a:pt x="17" y="153"/>
                      </a:lnTo>
                      <a:lnTo>
                        <a:pt x="27" y="166"/>
                      </a:lnTo>
                      <a:lnTo>
                        <a:pt x="39" y="178"/>
                      </a:lnTo>
                      <a:lnTo>
                        <a:pt x="54" y="187"/>
                      </a:lnTo>
                      <a:lnTo>
                        <a:pt x="70" y="194"/>
                      </a:lnTo>
                      <a:lnTo>
                        <a:pt x="88" y="199"/>
                      </a:lnTo>
                      <a:lnTo>
                        <a:pt x="107" y="201"/>
                      </a:lnTo>
                    </a:path>
                  </a:pathLst>
                </a:custGeom>
                <a:solidFill>
                  <a:srgbClr val="C0C0C0">
                    <a:alpha val="50195"/>
                  </a:srgbClr>
                </a:solidFill>
                <a:ln w="1435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93" name="Freeform 126"/>
                <p:cNvSpPr>
                  <a:spLocks/>
                </p:cNvSpPr>
                <p:nvPr/>
              </p:nvSpPr>
              <p:spPr bwMode="auto">
                <a:xfrm>
                  <a:off x="1740" y="1770"/>
                  <a:ext cx="54" cy="201"/>
                </a:xfrm>
                <a:custGeom>
                  <a:avLst/>
                  <a:gdLst>
                    <a:gd name="T0" fmla="*/ 0 w 106"/>
                    <a:gd name="T1" fmla="*/ 0 h 201"/>
                    <a:gd name="T2" fmla="*/ 2 w 106"/>
                    <a:gd name="T3" fmla="*/ 2 h 201"/>
                    <a:gd name="T4" fmla="*/ 3 w 106"/>
                    <a:gd name="T5" fmla="*/ 6 h 201"/>
                    <a:gd name="T6" fmla="*/ 4 w 106"/>
                    <a:gd name="T7" fmla="*/ 11 h 201"/>
                    <a:gd name="T8" fmla="*/ 5 w 106"/>
                    <a:gd name="T9" fmla="*/ 20 h 201"/>
                    <a:gd name="T10" fmla="*/ 5 w 106"/>
                    <a:gd name="T11" fmla="*/ 29 h 201"/>
                    <a:gd name="T12" fmla="*/ 6 w 106"/>
                    <a:gd name="T13" fmla="*/ 40 h 201"/>
                    <a:gd name="T14" fmla="*/ 7 w 106"/>
                    <a:gd name="T15" fmla="*/ 53 h 201"/>
                    <a:gd name="T16" fmla="*/ 7 w 106"/>
                    <a:gd name="T17" fmla="*/ 65 h 201"/>
                    <a:gd name="T18" fmla="*/ 7 w 106"/>
                    <a:gd name="T19" fmla="*/ 79 h 201"/>
                    <a:gd name="T20" fmla="*/ 7 w 106"/>
                    <a:gd name="T21" fmla="*/ 109 h 201"/>
                    <a:gd name="T22" fmla="*/ 7 w 106"/>
                    <a:gd name="T23" fmla="*/ 124 h 201"/>
                    <a:gd name="T24" fmla="*/ 7 w 106"/>
                    <a:gd name="T25" fmla="*/ 140 h 201"/>
                    <a:gd name="T26" fmla="*/ 6 w 106"/>
                    <a:gd name="T27" fmla="*/ 153 h 201"/>
                    <a:gd name="T28" fmla="*/ 6 w 106"/>
                    <a:gd name="T29" fmla="*/ 166 h 201"/>
                    <a:gd name="T30" fmla="*/ 5 w 106"/>
                    <a:gd name="T31" fmla="*/ 178 h 201"/>
                    <a:gd name="T32" fmla="*/ 4 w 106"/>
                    <a:gd name="T33" fmla="*/ 187 h 201"/>
                    <a:gd name="T34" fmla="*/ 3 w 106"/>
                    <a:gd name="T35" fmla="*/ 194 h 201"/>
                    <a:gd name="T36" fmla="*/ 2 w 106"/>
                    <a:gd name="T37" fmla="*/ 199 h 201"/>
                    <a:gd name="T38" fmla="*/ 0 w 106"/>
                    <a:gd name="T39" fmla="*/ 201 h 2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6" h="201">
                      <a:moveTo>
                        <a:pt x="0" y="0"/>
                      </a:moveTo>
                      <a:lnTo>
                        <a:pt x="19" y="2"/>
                      </a:lnTo>
                      <a:lnTo>
                        <a:pt x="37" y="6"/>
                      </a:lnTo>
                      <a:lnTo>
                        <a:pt x="53" y="11"/>
                      </a:lnTo>
                      <a:lnTo>
                        <a:pt x="66" y="20"/>
                      </a:lnTo>
                      <a:lnTo>
                        <a:pt x="78" y="29"/>
                      </a:lnTo>
                      <a:lnTo>
                        <a:pt x="87" y="40"/>
                      </a:lnTo>
                      <a:lnTo>
                        <a:pt x="96" y="53"/>
                      </a:lnTo>
                      <a:lnTo>
                        <a:pt x="100" y="65"/>
                      </a:lnTo>
                      <a:lnTo>
                        <a:pt x="105" y="79"/>
                      </a:lnTo>
                      <a:lnTo>
                        <a:pt x="106" y="109"/>
                      </a:lnTo>
                      <a:lnTo>
                        <a:pt x="103" y="124"/>
                      </a:lnTo>
                      <a:lnTo>
                        <a:pt x="97" y="140"/>
                      </a:lnTo>
                      <a:lnTo>
                        <a:pt x="90" y="153"/>
                      </a:lnTo>
                      <a:lnTo>
                        <a:pt x="80" y="166"/>
                      </a:lnTo>
                      <a:lnTo>
                        <a:pt x="68" y="178"/>
                      </a:lnTo>
                      <a:lnTo>
                        <a:pt x="53" y="187"/>
                      </a:lnTo>
                      <a:lnTo>
                        <a:pt x="37" y="194"/>
                      </a:lnTo>
                      <a:lnTo>
                        <a:pt x="19" y="199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C0C0C0">
                    <a:alpha val="50195"/>
                  </a:srgbClr>
                </a:solidFill>
                <a:ln w="1435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94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322" y="1620"/>
                  <a:ext cx="524" cy="49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95" name="Line 128"/>
                <p:cNvSpPr>
                  <a:spLocks noChangeShapeType="1"/>
                </p:cNvSpPr>
                <p:nvPr/>
              </p:nvSpPr>
              <p:spPr bwMode="auto">
                <a:xfrm>
                  <a:off x="1322" y="1620"/>
                  <a:ext cx="524" cy="501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2887" name="Line 129"/>
              <p:cNvSpPr>
                <a:spLocks noChangeShapeType="1"/>
              </p:cNvSpPr>
              <p:nvPr/>
            </p:nvSpPr>
            <p:spPr bwMode="auto">
              <a:xfrm>
                <a:off x="1752600" y="4953000"/>
                <a:ext cx="0" cy="7620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88" name="Line 130"/>
              <p:cNvSpPr>
                <a:spLocks noChangeShapeType="1"/>
              </p:cNvSpPr>
              <p:nvPr/>
            </p:nvSpPr>
            <p:spPr bwMode="auto">
              <a:xfrm>
                <a:off x="1828800" y="4953000"/>
                <a:ext cx="0" cy="7620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31" name="Skupina 196"/>
            <p:cNvGrpSpPr>
              <a:grpSpLocks/>
            </p:cNvGrpSpPr>
            <p:nvPr/>
          </p:nvGrpSpPr>
          <p:grpSpPr bwMode="auto">
            <a:xfrm>
              <a:off x="7567613" y="3392488"/>
              <a:ext cx="179387" cy="107950"/>
              <a:chOff x="7567613" y="3392488"/>
              <a:chExt cx="179387" cy="107950"/>
            </a:xfrm>
          </p:grpSpPr>
          <p:sp>
            <p:nvSpPr>
              <p:cNvPr id="32883" name="Line 168"/>
              <p:cNvSpPr>
                <a:spLocks noChangeAspect="1" noChangeShapeType="1"/>
              </p:cNvSpPr>
              <p:nvPr/>
            </p:nvSpPr>
            <p:spPr bwMode="auto">
              <a:xfrm flipV="1">
                <a:off x="7567613" y="3392488"/>
                <a:ext cx="0" cy="10795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84" name="Line 169"/>
              <p:cNvSpPr>
                <a:spLocks noChangeAspect="1" noChangeShapeType="1"/>
              </p:cNvSpPr>
              <p:nvPr/>
            </p:nvSpPr>
            <p:spPr bwMode="auto">
              <a:xfrm>
                <a:off x="7567613" y="3392488"/>
                <a:ext cx="179387" cy="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85" name="Line 170"/>
              <p:cNvSpPr>
                <a:spLocks noChangeAspect="1" noChangeShapeType="1"/>
              </p:cNvSpPr>
              <p:nvPr/>
            </p:nvSpPr>
            <p:spPr bwMode="auto">
              <a:xfrm>
                <a:off x="7747000" y="3392488"/>
                <a:ext cx="0" cy="10795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32" name="Skupina 195"/>
            <p:cNvGrpSpPr>
              <a:grpSpLocks/>
            </p:cNvGrpSpPr>
            <p:nvPr/>
          </p:nvGrpSpPr>
          <p:grpSpPr bwMode="auto">
            <a:xfrm>
              <a:off x="5364163" y="2997200"/>
              <a:ext cx="179387" cy="107950"/>
              <a:chOff x="5364163" y="2997200"/>
              <a:chExt cx="179387" cy="107950"/>
            </a:xfrm>
          </p:grpSpPr>
          <p:sp>
            <p:nvSpPr>
              <p:cNvPr id="32880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5364163" y="2997200"/>
                <a:ext cx="0" cy="10795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81" name="Line 173"/>
              <p:cNvSpPr>
                <a:spLocks noChangeAspect="1" noChangeShapeType="1"/>
              </p:cNvSpPr>
              <p:nvPr/>
            </p:nvSpPr>
            <p:spPr bwMode="auto">
              <a:xfrm>
                <a:off x="5364163" y="2997200"/>
                <a:ext cx="179387" cy="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82" name="Line 174"/>
              <p:cNvSpPr>
                <a:spLocks noChangeAspect="1" noChangeShapeType="1"/>
              </p:cNvSpPr>
              <p:nvPr/>
            </p:nvSpPr>
            <p:spPr bwMode="auto">
              <a:xfrm>
                <a:off x="5543550" y="2997200"/>
                <a:ext cx="0" cy="10795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33" name="Skupina 194"/>
            <p:cNvGrpSpPr>
              <a:grpSpLocks/>
            </p:cNvGrpSpPr>
            <p:nvPr/>
          </p:nvGrpSpPr>
          <p:grpSpPr bwMode="auto">
            <a:xfrm>
              <a:off x="1855788" y="3205163"/>
              <a:ext cx="179387" cy="107950"/>
              <a:chOff x="1855788" y="3205163"/>
              <a:chExt cx="179387" cy="107950"/>
            </a:xfrm>
          </p:grpSpPr>
          <p:sp>
            <p:nvSpPr>
              <p:cNvPr id="32877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1855788" y="3205163"/>
                <a:ext cx="0" cy="10795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78" name="Line 177"/>
              <p:cNvSpPr>
                <a:spLocks noChangeAspect="1" noChangeShapeType="1"/>
              </p:cNvSpPr>
              <p:nvPr/>
            </p:nvSpPr>
            <p:spPr bwMode="auto">
              <a:xfrm>
                <a:off x="1855788" y="3205163"/>
                <a:ext cx="179387" cy="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79" name="Line 178"/>
              <p:cNvSpPr>
                <a:spLocks noChangeAspect="1" noChangeShapeType="1"/>
              </p:cNvSpPr>
              <p:nvPr/>
            </p:nvSpPr>
            <p:spPr bwMode="auto">
              <a:xfrm>
                <a:off x="2035175" y="3205163"/>
                <a:ext cx="0" cy="10795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34" name="Skupina 193"/>
            <p:cNvGrpSpPr>
              <a:grpSpLocks/>
            </p:cNvGrpSpPr>
            <p:nvPr/>
          </p:nvGrpSpPr>
          <p:grpSpPr bwMode="auto">
            <a:xfrm>
              <a:off x="2082800" y="2097088"/>
              <a:ext cx="179388" cy="107950"/>
              <a:chOff x="2082800" y="2097088"/>
              <a:chExt cx="179388" cy="107950"/>
            </a:xfrm>
          </p:grpSpPr>
          <p:sp>
            <p:nvSpPr>
              <p:cNvPr id="32874" name="Line 180"/>
              <p:cNvSpPr>
                <a:spLocks noChangeAspect="1" noChangeShapeType="1"/>
              </p:cNvSpPr>
              <p:nvPr/>
            </p:nvSpPr>
            <p:spPr bwMode="auto">
              <a:xfrm flipV="1">
                <a:off x="2082800" y="2097088"/>
                <a:ext cx="0" cy="10795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75" name="Line 181"/>
              <p:cNvSpPr>
                <a:spLocks noChangeAspect="1" noChangeShapeType="1"/>
              </p:cNvSpPr>
              <p:nvPr/>
            </p:nvSpPr>
            <p:spPr bwMode="auto">
              <a:xfrm>
                <a:off x="2082800" y="2097088"/>
                <a:ext cx="179388" cy="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76" name="Line 182"/>
              <p:cNvSpPr>
                <a:spLocks noChangeAspect="1" noChangeShapeType="1"/>
              </p:cNvSpPr>
              <p:nvPr/>
            </p:nvSpPr>
            <p:spPr bwMode="auto">
              <a:xfrm>
                <a:off x="2262188" y="2097088"/>
                <a:ext cx="0" cy="10795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35" name="Skupina 192"/>
            <p:cNvGrpSpPr>
              <a:grpSpLocks/>
            </p:cNvGrpSpPr>
            <p:nvPr/>
          </p:nvGrpSpPr>
          <p:grpSpPr bwMode="auto">
            <a:xfrm>
              <a:off x="1701800" y="4914900"/>
              <a:ext cx="179388" cy="107950"/>
              <a:chOff x="1701800" y="4914900"/>
              <a:chExt cx="179388" cy="107950"/>
            </a:xfrm>
          </p:grpSpPr>
          <p:sp>
            <p:nvSpPr>
              <p:cNvPr id="32871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1701800" y="4914900"/>
                <a:ext cx="0" cy="10795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72" name="Line 185"/>
              <p:cNvSpPr>
                <a:spLocks noChangeAspect="1" noChangeShapeType="1"/>
              </p:cNvSpPr>
              <p:nvPr/>
            </p:nvSpPr>
            <p:spPr bwMode="auto">
              <a:xfrm>
                <a:off x="1701800" y="4914900"/>
                <a:ext cx="179388" cy="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73" name="Line 186"/>
              <p:cNvSpPr>
                <a:spLocks noChangeAspect="1" noChangeShapeType="1"/>
              </p:cNvSpPr>
              <p:nvPr/>
            </p:nvSpPr>
            <p:spPr bwMode="auto">
              <a:xfrm>
                <a:off x="1881188" y="4914900"/>
                <a:ext cx="0" cy="10795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36" name="Skupina 191"/>
            <p:cNvGrpSpPr>
              <a:grpSpLocks/>
            </p:cNvGrpSpPr>
            <p:nvPr/>
          </p:nvGrpSpPr>
          <p:grpSpPr bwMode="auto">
            <a:xfrm>
              <a:off x="1281113" y="5257800"/>
              <a:ext cx="857250" cy="122238"/>
              <a:chOff x="1281113" y="5257800"/>
              <a:chExt cx="857250" cy="122238"/>
            </a:xfrm>
          </p:grpSpPr>
          <p:sp>
            <p:nvSpPr>
              <p:cNvPr id="32869" name="Rectangle 188"/>
              <p:cNvSpPr>
                <a:spLocks noChangeArrowheads="1"/>
              </p:cNvSpPr>
              <p:nvPr/>
            </p:nvSpPr>
            <p:spPr bwMode="auto">
              <a:xfrm>
                <a:off x="1281113" y="5257800"/>
                <a:ext cx="20002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   32</a:t>
                </a:r>
                <a:endParaRPr lang="cs-CZ" altLang="cs-CZ" sz="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70" name="Rectangle 189"/>
              <p:cNvSpPr>
                <a:spLocks noChangeArrowheads="1"/>
              </p:cNvSpPr>
              <p:nvPr/>
            </p:nvSpPr>
            <p:spPr bwMode="auto">
              <a:xfrm>
                <a:off x="2087563" y="5257800"/>
                <a:ext cx="508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32837" name="Skupina 190"/>
            <p:cNvGrpSpPr>
              <a:grpSpLocks/>
            </p:cNvGrpSpPr>
            <p:nvPr/>
          </p:nvGrpSpPr>
          <p:grpSpPr bwMode="auto">
            <a:xfrm>
              <a:off x="1264445" y="4167188"/>
              <a:ext cx="216693" cy="198437"/>
              <a:chOff x="1264445" y="4167188"/>
              <a:chExt cx="216693" cy="198437"/>
            </a:xfrm>
          </p:grpSpPr>
          <p:sp>
            <p:nvSpPr>
              <p:cNvPr id="32866" name="Oval 191"/>
              <p:cNvSpPr>
                <a:spLocks noChangeArrowheads="1"/>
              </p:cNvSpPr>
              <p:nvPr/>
            </p:nvSpPr>
            <p:spPr bwMode="auto">
              <a:xfrm>
                <a:off x="1265238" y="4167188"/>
                <a:ext cx="215900" cy="193675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2867" name="Line 192"/>
              <p:cNvSpPr>
                <a:spLocks noChangeAspect="1" noChangeShapeType="1"/>
              </p:cNvSpPr>
              <p:nvPr/>
            </p:nvSpPr>
            <p:spPr bwMode="auto">
              <a:xfrm flipH="1">
                <a:off x="1377951" y="4167188"/>
                <a:ext cx="1588" cy="198437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2868" name="Line 193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1371601" y="4156075"/>
                <a:ext cx="1587" cy="21590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32838" name="Skupina 189"/>
            <p:cNvGrpSpPr>
              <a:grpSpLocks/>
            </p:cNvGrpSpPr>
            <p:nvPr/>
          </p:nvGrpSpPr>
          <p:grpSpPr bwMode="auto">
            <a:xfrm>
              <a:off x="1662113" y="2443163"/>
              <a:ext cx="863600" cy="122237"/>
              <a:chOff x="1662113" y="2443163"/>
              <a:chExt cx="863600" cy="122237"/>
            </a:xfrm>
          </p:grpSpPr>
          <p:sp>
            <p:nvSpPr>
              <p:cNvPr id="32864" name="Rectangle 203"/>
              <p:cNvSpPr>
                <a:spLocks noChangeArrowheads="1"/>
              </p:cNvSpPr>
              <p:nvPr/>
            </p:nvSpPr>
            <p:spPr bwMode="auto">
              <a:xfrm>
                <a:off x="1662113" y="2443163"/>
                <a:ext cx="200025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   22</a:t>
                </a:r>
                <a:endParaRPr lang="cs-CZ" altLang="cs-CZ" sz="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65" name="Rectangle 204"/>
              <p:cNvSpPr>
                <a:spLocks noChangeArrowheads="1"/>
              </p:cNvSpPr>
              <p:nvPr/>
            </p:nvSpPr>
            <p:spPr bwMode="auto">
              <a:xfrm>
                <a:off x="2468563" y="2443163"/>
                <a:ext cx="5715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 sz="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2839" name="Skupina 188"/>
            <p:cNvGrpSpPr>
              <a:grpSpLocks/>
            </p:cNvGrpSpPr>
            <p:nvPr/>
          </p:nvGrpSpPr>
          <p:grpSpPr bwMode="auto">
            <a:xfrm>
              <a:off x="4943475" y="3346450"/>
              <a:ext cx="863600" cy="122238"/>
              <a:chOff x="4943475" y="3346450"/>
              <a:chExt cx="863600" cy="122238"/>
            </a:xfrm>
          </p:grpSpPr>
          <p:sp>
            <p:nvSpPr>
              <p:cNvPr id="32862" name="Rectangle 206"/>
              <p:cNvSpPr>
                <a:spLocks noChangeArrowheads="1"/>
              </p:cNvSpPr>
              <p:nvPr/>
            </p:nvSpPr>
            <p:spPr bwMode="auto">
              <a:xfrm>
                <a:off x="4943475" y="3346450"/>
                <a:ext cx="20002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   23</a:t>
                </a:r>
                <a:endParaRPr lang="cs-CZ" altLang="cs-CZ" sz="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63" name="Rectangle 207"/>
              <p:cNvSpPr>
                <a:spLocks noChangeArrowheads="1"/>
              </p:cNvSpPr>
              <p:nvPr/>
            </p:nvSpPr>
            <p:spPr bwMode="auto">
              <a:xfrm>
                <a:off x="5749925" y="33464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 sz="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2840" name="Skupina 187"/>
            <p:cNvGrpSpPr>
              <a:grpSpLocks/>
            </p:cNvGrpSpPr>
            <p:nvPr/>
          </p:nvGrpSpPr>
          <p:grpSpPr bwMode="auto">
            <a:xfrm>
              <a:off x="7164388" y="3738563"/>
              <a:ext cx="936625" cy="122237"/>
              <a:chOff x="7164388" y="3738563"/>
              <a:chExt cx="936625" cy="122237"/>
            </a:xfrm>
          </p:grpSpPr>
          <p:sp>
            <p:nvSpPr>
              <p:cNvPr id="32860" name="Rectangle 209"/>
              <p:cNvSpPr>
                <a:spLocks noChangeArrowheads="1"/>
              </p:cNvSpPr>
              <p:nvPr/>
            </p:nvSpPr>
            <p:spPr bwMode="auto">
              <a:xfrm>
                <a:off x="7164388" y="3738563"/>
                <a:ext cx="200025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   32</a:t>
                </a:r>
                <a:endParaRPr lang="cs-CZ" altLang="cs-CZ" sz="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61" name="Rectangle 210"/>
              <p:cNvSpPr>
                <a:spLocks noChangeArrowheads="1"/>
              </p:cNvSpPr>
              <p:nvPr/>
            </p:nvSpPr>
            <p:spPr bwMode="auto">
              <a:xfrm>
                <a:off x="7970838" y="3738563"/>
                <a:ext cx="130175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3/1</a:t>
                </a:r>
              </a:p>
            </p:txBody>
          </p:sp>
        </p:grpSp>
        <p:grpSp>
          <p:nvGrpSpPr>
            <p:cNvPr id="32841" name="Skupina 186"/>
            <p:cNvGrpSpPr>
              <a:grpSpLocks/>
            </p:cNvGrpSpPr>
            <p:nvPr/>
          </p:nvGrpSpPr>
          <p:grpSpPr bwMode="auto">
            <a:xfrm>
              <a:off x="2551113" y="2924175"/>
              <a:ext cx="76200" cy="152400"/>
              <a:chOff x="2551113" y="2924175"/>
              <a:chExt cx="76200" cy="152400"/>
            </a:xfrm>
          </p:grpSpPr>
          <p:sp>
            <p:nvSpPr>
              <p:cNvPr id="32858" name="Line 213"/>
              <p:cNvSpPr>
                <a:spLocks noChangeShapeType="1"/>
              </p:cNvSpPr>
              <p:nvPr/>
            </p:nvSpPr>
            <p:spPr bwMode="auto">
              <a:xfrm rot="-5400000">
                <a:off x="2474913" y="3000375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59" name="Line 214"/>
              <p:cNvSpPr>
                <a:spLocks noChangeShapeType="1"/>
              </p:cNvSpPr>
              <p:nvPr/>
            </p:nvSpPr>
            <p:spPr bwMode="auto">
              <a:xfrm rot="-5400000">
                <a:off x="2551113" y="3000375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842" name="Skupina 185"/>
            <p:cNvGrpSpPr>
              <a:grpSpLocks/>
            </p:cNvGrpSpPr>
            <p:nvPr/>
          </p:nvGrpSpPr>
          <p:grpSpPr bwMode="auto">
            <a:xfrm>
              <a:off x="1480344" y="1682750"/>
              <a:ext cx="216694" cy="198438"/>
              <a:chOff x="1480344" y="1682750"/>
              <a:chExt cx="216694" cy="198438"/>
            </a:xfrm>
          </p:grpSpPr>
          <p:sp>
            <p:nvSpPr>
              <p:cNvPr id="32855" name="Oval 216"/>
              <p:cNvSpPr>
                <a:spLocks noChangeArrowheads="1"/>
              </p:cNvSpPr>
              <p:nvPr/>
            </p:nvSpPr>
            <p:spPr bwMode="auto">
              <a:xfrm>
                <a:off x="1481138" y="1682750"/>
                <a:ext cx="215900" cy="193675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2856" name="Line 217"/>
              <p:cNvSpPr>
                <a:spLocks noChangeAspect="1" noChangeShapeType="1"/>
              </p:cNvSpPr>
              <p:nvPr/>
            </p:nvSpPr>
            <p:spPr bwMode="auto">
              <a:xfrm flipH="1">
                <a:off x="1593851" y="1682750"/>
                <a:ext cx="1588" cy="19843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2857" name="Line 218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1587500" y="1671638"/>
                <a:ext cx="1588" cy="21590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32843" name="Skupina 184"/>
            <p:cNvGrpSpPr>
              <a:grpSpLocks/>
            </p:cNvGrpSpPr>
            <p:nvPr/>
          </p:nvGrpSpPr>
          <p:grpSpPr bwMode="auto">
            <a:xfrm>
              <a:off x="1331119" y="2870200"/>
              <a:ext cx="216694" cy="198438"/>
              <a:chOff x="1331119" y="2870200"/>
              <a:chExt cx="216694" cy="198438"/>
            </a:xfrm>
          </p:grpSpPr>
          <p:sp>
            <p:nvSpPr>
              <p:cNvPr id="32852" name="Oval 220"/>
              <p:cNvSpPr>
                <a:spLocks noChangeArrowheads="1"/>
              </p:cNvSpPr>
              <p:nvPr/>
            </p:nvSpPr>
            <p:spPr bwMode="auto">
              <a:xfrm>
                <a:off x="1331913" y="2870200"/>
                <a:ext cx="215900" cy="193675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2853" name="Line 221"/>
              <p:cNvSpPr>
                <a:spLocks noChangeAspect="1" noChangeShapeType="1"/>
              </p:cNvSpPr>
              <p:nvPr/>
            </p:nvSpPr>
            <p:spPr bwMode="auto">
              <a:xfrm flipH="1">
                <a:off x="1444626" y="2870200"/>
                <a:ext cx="1588" cy="19843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2854" name="Line 222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1438275" y="2859088"/>
                <a:ext cx="1588" cy="21590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32844" name="Skupina 183"/>
            <p:cNvGrpSpPr>
              <a:grpSpLocks/>
            </p:cNvGrpSpPr>
            <p:nvPr/>
          </p:nvGrpSpPr>
          <p:grpSpPr bwMode="auto">
            <a:xfrm>
              <a:off x="3563144" y="2870200"/>
              <a:ext cx="216694" cy="198438"/>
              <a:chOff x="3563144" y="2870200"/>
              <a:chExt cx="216694" cy="198438"/>
            </a:xfrm>
          </p:grpSpPr>
          <p:sp>
            <p:nvSpPr>
              <p:cNvPr id="32849" name="Oval 224"/>
              <p:cNvSpPr>
                <a:spLocks noChangeArrowheads="1"/>
              </p:cNvSpPr>
              <p:nvPr/>
            </p:nvSpPr>
            <p:spPr bwMode="auto">
              <a:xfrm>
                <a:off x="3563938" y="2870200"/>
                <a:ext cx="215900" cy="193675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2850" name="Line 225"/>
              <p:cNvSpPr>
                <a:spLocks noChangeAspect="1" noChangeShapeType="1"/>
              </p:cNvSpPr>
              <p:nvPr/>
            </p:nvSpPr>
            <p:spPr bwMode="auto">
              <a:xfrm flipH="1">
                <a:off x="3676651" y="2870200"/>
                <a:ext cx="1588" cy="19843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2851" name="Line 226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670300" y="2859088"/>
                <a:ext cx="1588" cy="21590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32845" name="Skupina 182"/>
            <p:cNvGrpSpPr>
              <a:grpSpLocks/>
            </p:cNvGrpSpPr>
            <p:nvPr/>
          </p:nvGrpSpPr>
          <p:grpSpPr bwMode="auto">
            <a:xfrm>
              <a:off x="3994944" y="4149725"/>
              <a:ext cx="216694" cy="198438"/>
              <a:chOff x="3994944" y="4149725"/>
              <a:chExt cx="216694" cy="198438"/>
            </a:xfrm>
          </p:grpSpPr>
          <p:sp>
            <p:nvSpPr>
              <p:cNvPr id="32846" name="Oval 234"/>
              <p:cNvSpPr>
                <a:spLocks noChangeArrowheads="1"/>
              </p:cNvSpPr>
              <p:nvPr/>
            </p:nvSpPr>
            <p:spPr bwMode="auto">
              <a:xfrm>
                <a:off x="3995738" y="4149725"/>
                <a:ext cx="215900" cy="193675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2847" name="Line 235"/>
              <p:cNvSpPr>
                <a:spLocks noChangeAspect="1" noChangeShapeType="1"/>
              </p:cNvSpPr>
              <p:nvPr/>
            </p:nvSpPr>
            <p:spPr bwMode="auto">
              <a:xfrm flipH="1">
                <a:off x="4108451" y="4149725"/>
                <a:ext cx="1588" cy="19843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2848" name="Line 236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4102100" y="4138613"/>
                <a:ext cx="1588" cy="21590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18475" name="Rectangle 241"/>
          <p:cNvSpPr>
            <a:spLocks noChangeArrowheads="1"/>
          </p:cNvSpPr>
          <p:nvPr/>
        </p:nvSpPr>
        <p:spPr bwMode="auto">
          <a:xfrm>
            <a:off x="4643438" y="407670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cs-CZ" altLang="cs-CZ" sz="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6" name="Rectangle 242"/>
          <p:cNvSpPr>
            <a:spLocks noChangeArrowheads="1"/>
          </p:cNvSpPr>
          <p:nvPr/>
        </p:nvSpPr>
        <p:spPr bwMode="auto">
          <a:xfrm>
            <a:off x="3059113" y="5251450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   32</a:t>
            </a:r>
            <a:endParaRPr lang="cs-CZ" altLang="cs-CZ" sz="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7" name="Rectangle 243"/>
          <p:cNvSpPr>
            <a:spLocks noChangeArrowheads="1"/>
          </p:cNvSpPr>
          <p:nvPr/>
        </p:nvSpPr>
        <p:spPr bwMode="auto">
          <a:xfrm>
            <a:off x="4643438" y="4292600"/>
            <a:ext cx="508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478" name="Rectangle 244"/>
          <p:cNvSpPr>
            <a:spLocks noChangeArrowheads="1"/>
          </p:cNvSpPr>
          <p:nvPr/>
        </p:nvSpPr>
        <p:spPr bwMode="auto">
          <a:xfrm>
            <a:off x="4586288" y="179387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endParaRPr lang="cs-CZ" altLang="cs-CZ" sz="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9" name="Rectangle 245"/>
          <p:cNvSpPr>
            <a:spLocks noChangeArrowheads="1"/>
          </p:cNvSpPr>
          <p:nvPr/>
        </p:nvSpPr>
        <p:spPr bwMode="auto">
          <a:xfrm>
            <a:off x="4586288" y="1557338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11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528638" y="135854"/>
            <a:ext cx="8229600" cy="576064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b="1" dirty="0"/>
              <a:t>Místo a úloha </a:t>
            </a:r>
            <a:r>
              <a:rPr lang="cs-CZ" b="1" dirty="0" err="1"/>
              <a:t>PrÚU</a:t>
            </a:r>
            <a:r>
              <a:rPr lang="cs-CZ" b="1" dirty="0"/>
              <a:t> v obraně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1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445" grpId="0"/>
      <p:bldP spid="18450" grpId="0" animBg="1"/>
      <p:bldP spid="18451" grpId="0" animBg="1"/>
      <p:bldP spid="18452" grpId="0" animBg="1"/>
      <p:bldP spid="18453" grpId="0" animBg="1"/>
      <p:bldP spid="18454" grpId="0" animBg="1"/>
      <p:bldP spid="18462" grpId="0" animBg="1"/>
      <p:bldP spid="18465" grpId="0"/>
      <p:bldP spid="18466" grpId="0"/>
      <p:bldP spid="18468" grpId="0"/>
      <p:bldP spid="18469" grpId="0"/>
      <p:bldP spid="18470" grpId="0"/>
      <p:bldP spid="18471" grpId="0"/>
      <p:bldP spid="18472" grpId="0"/>
      <p:bldP spid="18473" grpId="0"/>
      <p:bldP spid="18475" grpId="0"/>
      <p:bldP spid="18476" grpId="0"/>
      <p:bldP spid="18477" grpId="0"/>
      <p:bldP spid="18478" grpId="0"/>
      <p:bldP spid="184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idx="1"/>
          </p:nvPr>
        </p:nvSpPr>
        <p:spPr>
          <a:xfrm>
            <a:off x="526976" y="2312876"/>
            <a:ext cx="8229600" cy="108012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pl-PL" sz="3600" i="1" dirty="0"/>
              <a:t>Formy obrany podle rozsahu přípravy</a:t>
            </a:r>
            <a:endParaRPr lang="cs-CZ" sz="3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6976" y="975379"/>
            <a:ext cx="8229600" cy="122413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2. Formy obrany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6976" y="3573016"/>
            <a:ext cx="8229600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3600" i="1" dirty="0"/>
              <a:t>Formy obrany podle způsobu zaujetí</a:t>
            </a:r>
            <a:endParaRPr lang="cs-CZ" sz="3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6976" y="5013176"/>
            <a:ext cx="8229600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3600" i="1" dirty="0"/>
              <a:t>Formy obrany podle způsobu vedení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9961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47372" y="2448559"/>
            <a:ext cx="7772400" cy="121557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cs-CZ" sz="2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Seznámit studenty se základní charakteristikou obrany úkolového uskupení, všeobecnými zásadami a formami obrany. </a:t>
            </a:r>
            <a:endParaRPr lang="cs-CZ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47372" y="3664138"/>
            <a:ext cx="7772400" cy="257861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cs-CZ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Průběh přednášky: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Úvod</a:t>
            </a:r>
            <a:endParaRPr lang="cs-CZ" sz="1100" dirty="0">
              <a:solidFill>
                <a:srgbClr val="000000"/>
              </a:solidFill>
              <a:latin typeface="Lucida Sans Unicode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Cíl a všeobecné zásady vedení obrany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Formy obrany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Příprava a plánování obrany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Vedení obrany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Závěr- vydání úkolů do samostudia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47372" y="1250042"/>
            <a:ext cx="7772400" cy="99644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u="sng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TÉMA 2:</a:t>
            </a:r>
            <a:br>
              <a:rPr lang="cs-CZ" sz="2000" u="sng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000" u="sng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/>
              <a:t>OBRANA ÚKOLOVÉHO USKUPENÍ </a:t>
            </a:r>
            <a:endParaRPr lang="cs-CZ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idx="1"/>
          </p:nvPr>
        </p:nvSpPr>
        <p:spPr>
          <a:xfrm>
            <a:off x="421481" y="943654"/>
            <a:ext cx="8229600" cy="108012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pl-PL" sz="3600" i="1" dirty="0"/>
              <a:t>Formy obrany podle rozsahu přípravy</a:t>
            </a:r>
            <a:endParaRPr lang="cs-CZ" sz="3600" dirty="0"/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1116013" y="2023774"/>
            <a:ext cx="6840537" cy="1223963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Příprava obrany předem</a:t>
            </a:r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1116012" y="4074760"/>
            <a:ext cx="6840538" cy="122396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Obrana organizovaná vynuceně</a:t>
            </a:r>
          </a:p>
        </p:txBody>
      </p:sp>
    </p:spTree>
    <p:extLst>
      <p:ext uri="{BB962C8B-B14F-4D97-AF65-F5344CB8AC3E}">
        <p14:creationId xmlns:p14="http://schemas.microsoft.com/office/powerpoint/2010/main" val="21214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ivní postup 3"/>
          <p:cNvSpPr/>
          <p:nvPr/>
        </p:nvSpPr>
        <p:spPr>
          <a:xfrm>
            <a:off x="1116012" y="933098"/>
            <a:ext cx="6840537" cy="90699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Příprava obrany předem</a:t>
            </a:r>
          </a:p>
        </p:txBody>
      </p:sp>
      <p:sp>
        <p:nvSpPr>
          <p:cNvPr id="21507" name="Obdélník 4"/>
          <p:cNvSpPr>
            <a:spLocks noChangeArrowheads="1"/>
          </p:cNvSpPr>
          <p:nvPr/>
        </p:nvSpPr>
        <p:spPr bwMode="auto">
          <a:xfrm>
            <a:off x="323850" y="1989138"/>
            <a:ext cx="84248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cs-CZ" sz="2800" dirty="0"/>
              <a:t>maximálním využitím</a:t>
            </a:r>
            <a:r>
              <a:rPr lang="cs-CZ" altLang="cs-CZ" sz="2800" dirty="0"/>
              <a:t> analýzy terénu a jeho obranných vlastností.</a:t>
            </a:r>
          </a:p>
          <a:p>
            <a:pPr algn="just" eaLnBrk="1" hangingPunct="1">
              <a:spcBef>
                <a:spcPct val="0"/>
              </a:spcBef>
            </a:pPr>
            <a:r>
              <a:rPr lang="cs-CZ" altLang="cs-CZ" sz="2800" dirty="0"/>
              <a:t>dodatečná ženijní úprava (ochranné stavby, systém zátarasů a připravují se objekty k ničení, je možno využít ženijní techniky )</a:t>
            </a:r>
          </a:p>
          <a:p>
            <a:pPr algn="just" eaLnBrk="1" hangingPunct="1">
              <a:spcBef>
                <a:spcPct val="0"/>
              </a:spcBef>
            </a:pPr>
            <a:r>
              <a:rPr lang="cs-CZ" altLang="cs-CZ" sz="2800" dirty="0"/>
              <a:t>lze připravit ucelený palebný systém, systém bojové podpory a bojového zabezpečení. </a:t>
            </a:r>
          </a:p>
          <a:p>
            <a:pPr algn="just" eaLnBrk="1" hangingPunct="1">
              <a:spcBef>
                <a:spcPct val="0"/>
              </a:spcBef>
            </a:pPr>
            <a:r>
              <a:rPr lang="cs-CZ" altLang="cs-CZ" sz="2800" dirty="0"/>
              <a:t>umožňuje promyšlené rozmístění záloh a přípravu prostoru pro boj v hloubce obrany v případě pronikání protivníka</a:t>
            </a:r>
          </a:p>
        </p:txBody>
      </p:sp>
    </p:spTree>
    <p:extLst>
      <p:ext uri="{BB962C8B-B14F-4D97-AF65-F5344CB8AC3E}">
        <p14:creationId xmlns:p14="http://schemas.microsoft.com/office/powerpoint/2010/main" val="23995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5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ivní postup 3"/>
          <p:cNvSpPr/>
          <p:nvPr/>
        </p:nvSpPr>
        <p:spPr>
          <a:xfrm>
            <a:off x="1116012" y="966964"/>
            <a:ext cx="6840537" cy="92956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Obrana organizovaná vynuceně</a:t>
            </a:r>
          </a:p>
        </p:txBody>
      </p:sp>
      <p:sp>
        <p:nvSpPr>
          <p:cNvPr id="22531" name="Obdélník 4"/>
          <p:cNvSpPr>
            <a:spLocks noChangeArrowheads="1"/>
          </p:cNvSpPr>
          <p:nvPr/>
        </p:nvSpPr>
        <p:spPr bwMode="auto">
          <a:xfrm>
            <a:off x="323850" y="1989138"/>
            <a:ext cx="8424863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cs-CZ" altLang="cs-CZ" sz="2800"/>
              <a:t>K </a:t>
            </a:r>
            <a:r>
              <a:rPr lang="pt-BR" altLang="cs-CZ" sz="2800"/>
              <a:t>přechodu do obrany je třeba zvolit</a:t>
            </a:r>
            <a:r>
              <a:rPr lang="cs-CZ" altLang="cs-CZ" sz="2800"/>
              <a:t> </a:t>
            </a:r>
            <a:r>
              <a:rPr lang="pt-BR" altLang="cs-CZ" sz="2800"/>
              <a:t>výhodnou terénní čáru (prostor), </a:t>
            </a:r>
            <a:endParaRPr lang="cs-CZ" altLang="cs-CZ" sz="2800"/>
          </a:p>
          <a:p>
            <a:pPr algn="just" eaLnBrk="1" hangingPunct="1">
              <a:spcBef>
                <a:spcPct val="0"/>
              </a:spcBef>
            </a:pPr>
            <a:r>
              <a:rPr lang="pt-BR" altLang="cs-CZ" sz="2800"/>
              <a:t>provést rychlé přeskupení sil, zorganizovat</a:t>
            </a:r>
            <a:r>
              <a:rPr lang="cs-CZ" altLang="cs-CZ" sz="2800"/>
              <a:t> </a:t>
            </a:r>
            <a:r>
              <a:rPr lang="pt-BR" altLang="cs-CZ" sz="2800"/>
              <a:t>systém paleb </a:t>
            </a:r>
            <a:endParaRPr lang="cs-CZ" altLang="cs-CZ" sz="2800"/>
          </a:p>
          <a:p>
            <a:pPr algn="just" eaLnBrk="1" hangingPunct="1">
              <a:spcBef>
                <a:spcPct val="0"/>
              </a:spcBef>
            </a:pPr>
            <a:r>
              <a:rPr lang="pt-BR" altLang="cs-CZ" sz="2800"/>
              <a:t>vytvořit dostatečné zálohy pro řešení nenadálých</a:t>
            </a:r>
            <a:r>
              <a:rPr lang="cs-CZ" altLang="cs-CZ" sz="2800"/>
              <a:t> </a:t>
            </a:r>
            <a:r>
              <a:rPr lang="pt-BR" altLang="cs-CZ" sz="2800"/>
              <a:t>situací. </a:t>
            </a:r>
            <a:endParaRPr lang="cs-CZ" altLang="cs-CZ" sz="2800"/>
          </a:p>
          <a:p>
            <a:pPr algn="just" eaLnBrk="1" hangingPunct="1">
              <a:spcBef>
                <a:spcPct val="0"/>
              </a:spcBef>
            </a:pPr>
            <a:r>
              <a:rPr lang="cs-CZ" altLang="cs-CZ" sz="2800"/>
              <a:t>j</a:t>
            </a:r>
            <a:r>
              <a:rPr lang="pt-BR" altLang="cs-CZ" sz="2800"/>
              <a:t>e třeba urychleně přeorganizovat systém bojové podpory</a:t>
            </a:r>
            <a:r>
              <a:rPr lang="cs-CZ" altLang="cs-CZ" sz="2800"/>
              <a:t> </a:t>
            </a:r>
            <a:r>
              <a:rPr lang="pt-BR" altLang="cs-CZ" sz="2800"/>
              <a:t>a prvky zabezpečení boje.</a:t>
            </a:r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11698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5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idx="1"/>
          </p:nvPr>
        </p:nvSpPr>
        <p:spPr>
          <a:xfrm>
            <a:off x="421481" y="929432"/>
            <a:ext cx="8229600" cy="108012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pl-PL" sz="3600" i="1" dirty="0"/>
              <a:t>Formy obrany podle způsobu zaujetí</a:t>
            </a:r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1116013" y="2131019"/>
            <a:ext cx="6840537" cy="1223963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Mimo dotyk s protivníkem</a:t>
            </a:r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1116013" y="4289249"/>
            <a:ext cx="6840538" cy="122396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dotyku s protivníkem</a:t>
            </a:r>
          </a:p>
        </p:txBody>
      </p:sp>
    </p:spTree>
    <p:extLst>
      <p:ext uri="{BB962C8B-B14F-4D97-AF65-F5344CB8AC3E}">
        <p14:creationId xmlns:p14="http://schemas.microsoft.com/office/powerpoint/2010/main" val="25198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ivní postup 3"/>
          <p:cNvSpPr/>
          <p:nvPr/>
        </p:nvSpPr>
        <p:spPr>
          <a:xfrm>
            <a:off x="1116011" y="1068564"/>
            <a:ext cx="6840537" cy="1223963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Mimo dotyk s protivníkem</a:t>
            </a:r>
          </a:p>
        </p:txBody>
      </p:sp>
      <p:sp>
        <p:nvSpPr>
          <p:cNvPr id="24579" name="Obdélník 4"/>
          <p:cNvSpPr>
            <a:spLocks noChangeArrowheads="1"/>
          </p:cNvSpPr>
          <p:nvPr/>
        </p:nvSpPr>
        <p:spPr bwMode="auto">
          <a:xfrm>
            <a:off x="323849" y="2655182"/>
            <a:ext cx="84248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cs-CZ" sz="2800" dirty="0"/>
              <a:t>obrana zaujímá</a:t>
            </a:r>
            <a:r>
              <a:rPr lang="cs-CZ" altLang="cs-CZ" sz="2800" dirty="0"/>
              <a:t> </a:t>
            </a:r>
            <a:r>
              <a:rPr lang="pt-BR" altLang="cs-CZ" sz="2800" dirty="0"/>
              <a:t>skrytě, v krátké době a zpravidla pod ochranou krycích sil </a:t>
            </a:r>
            <a:endParaRPr lang="cs-CZ" altLang="cs-CZ" sz="2800" dirty="0"/>
          </a:p>
          <a:p>
            <a:pPr algn="just" eaLnBrk="1" hangingPunct="1">
              <a:spcBef>
                <a:spcPct val="0"/>
              </a:spcBef>
            </a:pPr>
            <a:r>
              <a:rPr lang="pt-BR" altLang="cs-CZ" sz="2800" dirty="0"/>
              <a:t>útvary (jednotky) </a:t>
            </a:r>
            <a:r>
              <a:rPr lang="cs-CZ" altLang="cs-CZ" sz="2800" dirty="0"/>
              <a:t>se </a:t>
            </a:r>
            <a:r>
              <a:rPr lang="pt-BR" altLang="cs-CZ" sz="2800" dirty="0"/>
              <a:t>rozvinují ve stanovených</a:t>
            </a:r>
            <a:r>
              <a:rPr lang="cs-CZ" altLang="cs-CZ" sz="2800" dirty="0"/>
              <a:t> </a:t>
            </a:r>
            <a:r>
              <a:rPr lang="pt-BR" altLang="cs-CZ" sz="2800" dirty="0"/>
              <a:t>postaveních (prostorech), zaujímají bojovou sestavu, připravují</a:t>
            </a:r>
            <a:r>
              <a:rPr lang="cs-CZ" altLang="cs-CZ" sz="2800" dirty="0"/>
              <a:t> </a:t>
            </a:r>
            <a:r>
              <a:rPr lang="pt-BR" altLang="cs-CZ" sz="2800" dirty="0"/>
              <a:t>palebný systém, </a:t>
            </a:r>
            <a:endParaRPr lang="cs-CZ" altLang="cs-CZ" sz="2800" dirty="0"/>
          </a:p>
          <a:p>
            <a:pPr algn="just" eaLnBrk="1" hangingPunct="1">
              <a:spcBef>
                <a:spcPct val="0"/>
              </a:spcBef>
            </a:pPr>
            <a:r>
              <a:rPr lang="cs-CZ" altLang="cs-CZ" sz="2800" dirty="0"/>
              <a:t>o</a:t>
            </a:r>
            <a:r>
              <a:rPr lang="pt-BR" altLang="cs-CZ" sz="2800" dirty="0"/>
              <a:t>rganizuj</a:t>
            </a:r>
            <a:r>
              <a:rPr lang="cs-CZ" altLang="cs-CZ" sz="2800" dirty="0"/>
              <a:t>e se</a:t>
            </a:r>
            <a:r>
              <a:rPr lang="pt-BR" altLang="cs-CZ" sz="2800" dirty="0"/>
              <a:t> protivzdušn</a:t>
            </a:r>
            <a:r>
              <a:rPr lang="cs-CZ" altLang="cs-CZ" sz="2800" dirty="0"/>
              <a:t>á</a:t>
            </a:r>
            <a:r>
              <a:rPr lang="pt-BR" altLang="cs-CZ" sz="2800" dirty="0"/>
              <a:t> obran</a:t>
            </a:r>
            <a:r>
              <a:rPr lang="cs-CZ" altLang="cs-CZ" sz="2800" dirty="0"/>
              <a:t>a</a:t>
            </a:r>
            <a:r>
              <a:rPr lang="pt-BR" altLang="cs-CZ" sz="2800" dirty="0"/>
              <a:t> a ženijně budují prostory</a:t>
            </a:r>
            <a:r>
              <a:rPr lang="cs-CZ" altLang="cs-CZ" sz="2800" dirty="0"/>
              <a:t> </a:t>
            </a:r>
            <a:r>
              <a:rPr lang="pt-BR" altLang="cs-CZ" sz="2800" dirty="0"/>
              <a:t>obrany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6934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5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ivní postup 3"/>
          <p:cNvSpPr/>
          <p:nvPr/>
        </p:nvSpPr>
        <p:spPr>
          <a:xfrm>
            <a:off x="1116011" y="1057275"/>
            <a:ext cx="6840537" cy="1223963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dotyku s protivníkem</a:t>
            </a:r>
          </a:p>
        </p:txBody>
      </p:sp>
      <p:sp>
        <p:nvSpPr>
          <p:cNvPr id="25603" name="Obdélník 4"/>
          <p:cNvSpPr>
            <a:spLocks noChangeArrowheads="1"/>
          </p:cNvSpPr>
          <p:nvPr/>
        </p:nvSpPr>
        <p:spPr bwMode="auto">
          <a:xfrm>
            <a:off x="323849" y="2553582"/>
            <a:ext cx="84248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cs-CZ" sz="2800" dirty="0"/>
              <a:t>je zpravidla spojen s přeskupením</a:t>
            </a:r>
            <a:r>
              <a:rPr lang="cs-CZ" altLang="cs-CZ" sz="2800" dirty="0"/>
              <a:t> </a:t>
            </a:r>
            <a:r>
              <a:rPr lang="pt-BR" altLang="cs-CZ" sz="2800" dirty="0"/>
              <a:t>sil a prostředků a se zaujetím nové bojové sestavy, </a:t>
            </a:r>
            <a:endParaRPr lang="cs-CZ" altLang="cs-CZ" sz="2800" dirty="0"/>
          </a:p>
          <a:p>
            <a:pPr algn="just" eaLnBrk="1" hangingPunct="1">
              <a:spcBef>
                <a:spcPct val="0"/>
              </a:spcBef>
            </a:pPr>
            <a:r>
              <a:rPr lang="cs-CZ" altLang="cs-CZ" sz="2800" dirty="0"/>
              <a:t>s</a:t>
            </a:r>
            <a:r>
              <a:rPr lang="pt-BR" altLang="cs-CZ" sz="2800" dirty="0"/>
              <a:t>ouběžně s odráže</a:t>
            </a:r>
            <a:r>
              <a:rPr lang="cs-CZ" altLang="cs-CZ" sz="2800" dirty="0"/>
              <a:t>jí </a:t>
            </a:r>
            <a:r>
              <a:rPr lang="pt-BR" altLang="cs-CZ" sz="2800" dirty="0"/>
              <a:t>úder</a:t>
            </a:r>
            <a:r>
              <a:rPr lang="cs-CZ" altLang="cs-CZ" sz="2800" dirty="0"/>
              <a:t>y</a:t>
            </a:r>
            <a:r>
              <a:rPr lang="pt-BR" altLang="cs-CZ" sz="2800" dirty="0"/>
              <a:t> protivníka </a:t>
            </a:r>
            <a:endParaRPr lang="cs-CZ" altLang="cs-CZ" sz="2800" dirty="0"/>
          </a:p>
          <a:p>
            <a:pPr algn="just" eaLnBrk="1" hangingPunct="1">
              <a:spcBef>
                <a:spcPct val="0"/>
              </a:spcBef>
            </a:pPr>
            <a:r>
              <a:rPr lang="pt-BR" altLang="cs-CZ" sz="2800" dirty="0"/>
              <a:t>je třeba</a:t>
            </a:r>
            <a:r>
              <a:rPr lang="cs-CZ" altLang="cs-CZ" sz="2800" dirty="0"/>
              <a:t> </a:t>
            </a:r>
            <a:r>
              <a:rPr lang="pt-BR" altLang="cs-CZ" sz="2800" dirty="0"/>
              <a:t>zahájit budování ochranných staveb, zatarasování, maskování</a:t>
            </a:r>
            <a:endParaRPr lang="cs-CZ" altLang="cs-CZ" sz="2800" dirty="0"/>
          </a:p>
          <a:p>
            <a:pPr algn="just" eaLnBrk="1" hangingPunct="1">
              <a:spcBef>
                <a:spcPct val="0"/>
              </a:spcBef>
            </a:pPr>
            <a:r>
              <a:rPr lang="cs-CZ" altLang="cs-CZ" sz="2800" dirty="0"/>
              <a:t>je nutno využít všech prostředků k aktivnímu napadání protivníka</a:t>
            </a:r>
            <a:endParaRPr lang="pt-BR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97882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6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idx="1"/>
          </p:nvPr>
        </p:nvSpPr>
        <p:spPr>
          <a:xfrm>
            <a:off x="464342" y="949456"/>
            <a:ext cx="8229600" cy="108012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pl-PL" sz="3600" i="1" dirty="0"/>
              <a:t>Formy obrany podle způsobu vedení</a:t>
            </a:r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1158874" y="2645481"/>
            <a:ext cx="6840537" cy="1223963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Poziční obrana</a:t>
            </a:r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1158874" y="4413427"/>
            <a:ext cx="6840538" cy="122396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Manévrová obrana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511175" y="2101497"/>
            <a:ext cx="8135937" cy="3960813"/>
          </a:xfrm>
          <a:prstGeom prst="roundRect">
            <a:avLst/>
          </a:prstGeom>
          <a:noFill/>
          <a:ln w="1841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0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ivní postup 3"/>
          <p:cNvSpPr/>
          <p:nvPr/>
        </p:nvSpPr>
        <p:spPr>
          <a:xfrm>
            <a:off x="1115727" y="0"/>
            <a:ext cx="6840537" cy="1223963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Poziční obrana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9512" y="1552436"/>
            <a:ext cx="8712968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3200" dirty="0"/>
              <a:t>ZAMĚŘUJE SE NA UDRŽENÍ STANOVENÉHO PROSTORU</a:t>
            </a:r>
            <a:endParaRPr lang="cs-CZ" sz="3200" dirty="0"/>
          </a:p>
        </p:txBody>
      </p:sp>
      <p:sp>
        <p:nvSpPr>
          <p:cNvPr id="27654" name="Obdélník 5"/>
          <p:cNvSpPr>
            <a:spLocks noChangeArrowheads="1"/>
          </p:cNvSpPr>
          <p:nvPr/>
        </p:nvSpPr>
        <p:spPr bwMode="auto">
          <a:xfrm>
            <a:off x="179388" y="2852738"/>
            <a:ext cx="871378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000"/>
              <a:t>podstatou je úporná činnost vojsk v obranných postaveních a aktivní činnost malých mobilních záloh.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hlavní úsilí je položeno blíže k přednímu okraji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je závislá na včasném zjištění hlavního úsilí protivníka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předpokládá provedení další činnosti (protiúder organizovaný </a:t>
            </a:r>
            <a:r>
              <a:rPr lang="pt-BR" altLang="cs-CZ" sz="2000"/>
              <a:t>nadřízeným velitelem nebo sousedy apod.). </a:t>
            </a:r>
            <a:endParaRPr lang="cs-CZ" altLang="cs-CZ" sz="2000"/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v</a:t>
            </a:r>
            <a:r>
              <a:rPr lang="pt-BR" altLang="cs-CZ" sz="2000"/>
              <a:t>yznačuje se zejména</a:t>
            </a:r>
            <a:r>
              <a:rPr lang="cs-CZ" altLang="cs-CZ" sz="2000"/>
              <a:t> důkladnou ženijní přípravou prostoru obrany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předpokladem úspěchu je zejména dovedné využití charakteru terénu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druhé sledy a zálohy jsou určeny ke zvětšení hloubky palebného působení na protivníka, a zablokování jeho pronikání do hloubky bráněného prostoru nebo k obnovení předního okraje (výchozí situace) protiútokem</a:t>
            </a:r>
          </a:p>
        </p:txBody>
      </p:sp>
    </p:spTree>
    <p:extLst>
      <p:ext uri="{BB962C8B-B14F-4D97-AF65-F5344CB8AC3E}">
        <p14:creationId xmlns:p14="http://schemas.microsoft.com/office/powerpoint/2010/main" val="38795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6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59" name="Rectangle 479"/>
          <p:cNvSpPr>
            <a:spLocks noChangeArrowheads="1"/>
          </p:cNvSpPr>
          <p:nvPr/>
        </p:nvSpPr>
        <p:spPr bwMode="auto">
          <a:xfrm>
            <a:off x="116682" y="54270"/>
            <a:ext cx="9072562" cy="900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ZÁSADY VEDENÍ POZIČNÍ OBRANY </a:t>
            </a:r>
            <a:r>
              <a:rPr lang="cs-CZ" altLang="cs-CZ" sz="1800" b="1" dirty="0" err="1">
                <a:latin typeface="Arial" panose="020B0604020202020204" pitchFamily="34" charset="0"/>
              </a:rPr>
              <a:t>PrÚU</a:t>
            </a:r>
            <a:br>
              <a:rPr lang="cs-CZ" altLang="cs-CZ" sz="1800" b="1" dirty="0">
                <a:latin typeface="Arial" panose="020B0604020202020204" pitchFamily="34" charset="0"/>
              </a:rPr>
            </a:br>
            <a:r>
              <a:rPr lang="cs-CZ" altLang="cs-CZ" sz="1600" dirty="0">
                <a:latin typeface="Arial" panose="020B0604020202020204" pitchFamily="34" charset="0"/>
              </a:rPr>
              <a:t>(varianta s protitankovou zálohou)</a:t>
            </a: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1187450" y="-668338"/>
            <a:ext cx="7286625" cy="6554788"/>
            <a:chOff x="1186879" y="-668341"/>
            <a:chExt cx="7286625" cy="6554791"/>
          </a:xfrm>
        </p:grpSpPr>
        <p:sp>
          <p:nvSpPr>
            <p:cNvPr id="44036" name="Freeform 386"/>
            <p:cNvSpPr>
              <a:spLocks/>
            </p:cNvSpPr>
            <p:nvPr/>
          </p:nvSpPr>
          <p:spPr bwMode="auto">
            <a:xfrm>
              <a:off x="3698304" y="4437063"/>
              <a:ext cx="4281488" cy="177800"/>
            </a:xfrm>
            <a:custGeom>
              <a:avLst/>
              <a:gdLst>
                <a:gd name="T0" fmla="*/ 0 w 1015"/>
                <a:gd name="T1" fmla="*/ 0 h 35"/>
                <a:gd name="T2" fmla="*/ 2147483646 w 1015"/>
                <a:gd name="T3" fmla="*/ 0 h 35"/>
                <a:gd name="T4" fmla="*/ 2147483646 w 1015"/>
                <a:gd name="T5" fmla="*/ 0 h 35"/>
                <a:gd name="T6" fmla="*/ 2147483646 w 1015"/>
                <a:gd name="T7" fmla="*/ 0 h 35"/>
                <a:gd name="T8" fmla="*/ 2147483646 w 1015"/>
                <a:gd name="T9" fmla="*/ 0 h 35"/>
                <a:gd name="T10" fmla="*/ 2147483646 w 1015"/>
                <a:gd name="T11" fmla="*/ 2147483646 h 35"/>
                <a:gd name="T12" fmla="*/ 2147483646 w 1015"/>
                <a:gd name="T13" fmla="*/ 2147483646 h 35"/>
                <a:gd name="T14" fmla="*/ 2147483646 w 1015"/>
                <a:gd name="T15" fmla="*/ 2147483646 h 35"/>
                <a:gd name="T16" fmla="*/ 2147483646 w 1015"/>
                <a:gd name="T17" fmla="*/ 2147483646 h 35"/>
                <a:gd name="T18" fmla="*/ 2147483646 w 1015"/>
                <a:gd name="T19" fmla="*/ 2147483646 h 35"/>
                <a:gd name="T20" fmla="*/ 2147483646 w 1015"/>
                <a:gd name="T21" fmla="*/ 2147483646 h 35"/>
                <a:gd name="T22" fmla="*/ 2147483646 w 1015"/>
                <a:gd name="T23" fmla="*/ 2147483646 h 35"/>
                <a:gd name="T24" fmla="*/ 2147483646 w 1015"/>
                <a:gd name="T25" fmla="*/ 2147483646 h 35"/>
                <a:gd name="T26" fmla="*/ 2147483646 w 1015"/>
                <a:gd name="T27" fmla="*/ 2147483646 h 35"/>
                <a:gd name="T28" fmla="*/ 2147483646 w 1015"/>
                <a:gd name="T29" fmla="*/ 2147483646 h 35"/>
                <a:gd name="T30" fmla="*/ 2147483646 w 1015"/>
                <a:gd name="T31" fmla="*/ 2147483646 h 35"/>
                <a:gd name="T32" fmla="*/ 2147483646 w 1015"/>
                <a:gd name="T33" fmla="*/ 2147483646 h 35"/>
                <a:gd name="T34" fmla="*/ 2147483646 w 1015"/>
                <a:gd name="T35" fmla="*/ 2147483646 h 35"/>
                <a:gd name="T36" fmla="*/ 2147483646 w 1015"/>
                <a:gd name="T37" fmla="*/ 2147483646 h 35"/>
                <a:gd name="T38" fmla="*/ 2147483646 w 1015"/>
                <a:gd name="T39" fmla="*/ 2147483646 h 35"/>
                <a:gd name="T40" fmla="*/ 2147483646 w 1015"/>
                <a:gd name="T41" fmla="*/ 2147483646 h 35"/>
                <a:gd name="T42" fmla="*/ 2147483646 w 1015"/>
                <a:gd name="T43" fmla="*/ 2147483646 h 35"/>
                <a:gd name="T44" fmla="*/ 2147483646 w 1015"/>
                <a:gd name="T45" fmla="*/ 2147483646 h 35"/>
                <a:gd name="T46" fmla="*/ 2147483646 w 1015"/>
                <a:gd name="T47" fmla="*/ 2147483646 h 35"/>
                <a:gd name="T48" fmla="*/ 2147483646 w 1015"/>
                <a:gd name="T49" fmla="*/ 2147483646 h 35"/>
                <a:gd name="T50" fmla="*/ 2147483646 w 1015"/>
                <a:gd name="T51" fmla="*/ 2147483646 h 35"/>
                <a:gd name="T52" fmla="*/ 2147483646 w 1015"/>
                <a:gd name="T53" fmla="*/ 2147483646 h 35"/>
                <a:gd name="T54" fmla="*/ 2147483646 w 1015"/>
                <a:gd name="T55" fmla="*/ 2147483646 h 35"/>
                <a:gd name="T56" fmla="*/ 2147483646 w 1015"/>
                <a:gd name="T57" fmla="*/ 2147483646 h 35"/>
                <a:gd name="T58" fmla="*/ 2147483646 w 1015"/>
                <a:gd name="T59" fmla="*/ 2147483646 h 35"/>
                <a:gd name="T60" fmla="*/ 2147483646 w 1015"/>
                <a:gd name="T61" fmla="*/ 2147483646 h 35"/>
                <a:gd name="T62" fmla="*/ 2147483646 w 1015"/>
                <a:gd name="T63" fmla="*/ 2147483646 h 35"/>
                <a:gd name="T64" fmla="*/ 2147483646 w 1015"/>
                <a:gd name="T65" fmla="*/ 2147483646 h 35"/>
                <a:gd name="T66" fmla="*/ 2147483646 w 1015"/>
                <a:gd name="T67" fmla="*/ 2147483646 h 35"/>
                <a:gd name="T68" fmla="*/ 2147483646 w 1015"/>
                <a:gd name="T69" fmla="*/ 2147483646 h 35"/>
                <a:gd name="T70" fmla="*/ 2147483646 w 1015"/>
                <a:gd name="T71" fmla="*/ 2147483646 h 35"/>
                <a:gd name="T72" fmla="*/ 2147483646 w 1015"/>
                <a:gd name="T73" fmla="*/ 2147483646 h 35"/>
                <a:gd name="T74" fmla="*/ 2147483646 w 1015"/>
                <a:gd name="T75" fmla="*/ 2147483646 h 35"/>
                <a:gd name="T76" fmla="*/ 2147483646 w 1015"/>
                <a:gd name="T77" fmla="*/ 2147483646 h 35"/>
                <a:gd name="T78" fmla="*/ 2147483646 w 1015"/>
                <a:gd name="T79" fmla="*/ 2147483646 h 35"/>
                <a:gd name="T80" fmla="*/ 2147483646 w 1015"/>
                <a:gd name="T81" fmla="*/ 2147483646 h 35"/>
                <a:gd name="T82" fmla="*/ 2147483646 w 1015"/>
                <a:gd name="T83" fmla="*/ 2147483646 h 35"/>
                <a:gd name="T84" fmla="*/ 2147483646 w 1015"/>
                <a:gd name="T85" fmla="*/ 2147483646 h 35"/>
                <a:gd name="T86" fmla="*/ 2147483646 w 1015"/>
                <a:gd name="T87" fmla="*/ 2147483646 h 35"/>
                <a:gd name="T88" fmla="*/ 2147483646 w 1015"/>
                <a:gd name="T89" fmla="*/ 2147483646 h 35"/>
                <a:gd name="T90" fmla="*/ 2147483646 w 1015"/>
                <a:gd name="T91" fmla="*/ 2147483646 h 35"/>
                <a:gd name="T92" fmla="*/ 2147483646 w 1015"/>
                <a:gd name="T93" fmla="*/ 2147483646 h 35"/>
                <a:gd name="T94" fmla="*/ 2147483646 w 1015"/>
                <a:gd name="T95" fmla="*/ 2147483646 h 35"/>
                <a:gd name="T96" fmla="*/ 2147483646 w 1015"/>
                <a:gd name="T97" fmla="*/ 2147483646 h 35"/>
                <a:gd name="T98" fmla="*/ 2147483646 w 1015"/>
                <a:gd name="T99" fmla="*/ 2147483646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15" h="35">
                  <a:moveTo>
                    <a:pt x="0" y="0"/>
                  </a:moveTo>
                  <a:lnTo>
                    <a:pt x="44" y="0"/>
                  </a:lnTo>
                  <a:lnTo>
                    <a:pt x="84" y="0"/>
                  </a:lnTo>
                  <a:lnTo>
                    <a:pt x="121" y="0"/>
                  </a:lnTo>
                  <a:lnTo>
                    <a:pt x="156" y="0"/>
                  </a:lnTo>
                  <a:lnTo>
                    <a:pt x="188" y="1"/>
                  </a:lnTo>
                  <a:lnTo>
                    <a:pt x="219" y="2"/>
                  </a:lnTo>
                  <a:lnTo>
                    <a:pt x="247" y="2"/>
                  </a:lnTo>
                  <a:lnTo>
                    <a:pt x="275" y="3"/>
                  </a:lnTo>
                  <a:lnTo>
                    <a:pt x="301" y="5"/>
                  </a:lnTo>
                  <a:lnTo>
                    <a:pt x="326" y="6"/>
                  </a:lnTo>
                  <a:lnTo>
                    <a:pt x="352" y="7"/>
                  </a:lnTo>
                  <a:lnTo>
                    <a:pt x="376" y="8"/>
                  </a:lnTo>
                  <a:lnTo>
                    <a:pt x="401" y="9"/>
                  </a:lnTo>
                  <a:lnTo>
                    <a:pt x="426" y="11"/>
                  </a:lnTo>
                  <a:lnTo>
                    <a:pt x="452" y="12"/>
                  </a:lnTo>
                  <a:lnTo>
                    <a:pt x="480" y="14"/>
                  </a:lnTo>
                  <a:lnTo>
                    <a:pt x="508" y="15"/>
                  </a:lnTo>
                  <a:lnTo>
                    <a:pt x="539" y="16"/>
                  </a:lnTo>
                  <a:lnTo>
                    <a:pt x="571" y="17"/>
                  </a:lnTo>
                  <a:lnTo>
                    <a:pt x="606" y="18"/>
                  </a:lnTo>
                  <a:lnTo>
                    <a:pt x="643" y="19"/>
                  </a:lnTo>
                  <a:lnTo>
                    <a:pt x="682" y="20"/>
                  </a:lnTo>
                  <a:lnTo>
                    <a:pt x="726" y="21"/>
                  </a:lnTo>
                  <a:lnTo>
                    <a:pt x="788" y="21"/>
                  </a:lnTo>
                  <a:lnTo>
                    <a:pt x="803" y="21"/>
                  </a:lnTo>
                  <a:lnTo>
                    <a:pt x="819" y="21"/>
                  </a:lnTo>
                  <a:lnTo>
                    <a:pt x="834" y="21"/>
                  </a:lnTo>
                  <a:lnTo>
                    <a:pt x="849" y="22"/>
                  </a:lnTo>
                  <a:lnTo>
                    <a:pt x="864" y="22"/>
                  </a:lnTo>
                  <a:lnTo>
                    <a:pt x="879" y="22"/>
                  </a:lnTo>
                  <a:lnTo>
                    <a:pt x="894" y="22"/>
                  </a:lnTo>
                  <a:lnTo>
                    <a:pt x="908" y="22"/>
                  </a:lnTo>
                  <a:lnTo>
                    <a:pt x="922" y="22"/>
                  </a:lnTo>
                  <a:lnTo>
                    <a:pt x="936" y="22"/>
                  </a:lnTo>
                  <a:lnTo>
                    <a:pt x="948" y="23"/>
                  </a:lnTo>
                  <a:lnTo>
                    <a:pt x="960" y="23"/>
                  </a:lnTo>
                  <a:lnTo>
                    <a:pt x="970" y="24"/>
                  </a:lnTo>
                  <a:lnTo>
                    <a:pt x="981" y="24"/>
                  </a:lnTo>
                  <a:lnTo>
                    <a:pt x="989" y="25"/>
                  </a:lnTo>
                  <a:lnTo>
                    <a:pt x="997" y="25"/>
                  </a:lnTo>
                  <a:lnTo>
                    <a:pt x="1003" y="26"/>
                  </a:lnTo>
                  <a:lnTo>
                    <a:pt x="1009" y="27"/>
                  </a:lnTo>
                  <a:lnTo>
                    <a:pt x="1012" y="28"/>
                  </a:lnTo>
                  <a:lnTo>
                    <a:pt x="1014" y="28"/>
                  </a:lnTo>
                  <a:lnTo>
                    <a:pt x="1015" y="30"/>
                  </a:lnTo>
                  <a:lnTo>
                    <a:pt x="1013" y="31"/>
                  </a:lnTo>
                  <a:lnTo>
                    <a:pt x="1010" y="32"/>
                  </a:lnTo>
                  <a:lnTo>
                    <a:pt x="1005" y="34"/>
                  </a:lnTo>
                  <a:lnTo>
                    <a:pt x="998" y="3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37" name="Freeform 4"/>
            <p:cNvSpPr>
              <a:spLocks/>
            </p:cNvSpPr>
            <p:nvPr/>
          </p:nvSpPr>
          <p:spPr bwMode="auto">
            <a:xfrm>
              <a:off x="2883917" y="4868863"/>
              <a:ext cx="2109787" cy="758825"/>
            </a:xfrm>
            <a:custGeom>
              <a:avLst/>
              <a:gdLst>
                <a:gd name="T0" fmla="*/ 2147483646 w 703"/>
                <a:gd name="T1" fmla="*/ 2147483646 h 458"/>
                <a:gd name="T2" fmla="*/ 2147483646 w 703"/>
                <a:gd name="T3" fmla="*/ 2147483646 h 458"/>
                <a:gd name="T4" fmla="*/ 2147483646 w 703"/>
                <a:gd name="T5" fmla="*/ 2147483646 h 458"/>
                <a:gd name="T6" fmla="*/ 2147483646 w 703"/>
                <a:gd name="T7" fmla="*/ 2147483646 h 458"/>
                <a:gd name="T8" fmla="*/ 2147483646 w 703"/>
                <a:gd name="T9" fmla="*/ 2147483646 h 458"/>
                <a:gd name="T10" fmla="*/ 2147483646 w 703"/>
                <a:gd name="T11" fmla="*/ 2147483646 h 458"/>
                <a:gd name="T12" fmla="*/ 2147483646 w 703"/>
                <a:gd name="T13" fmla="*/ 2147483646 h 458"/>
                <a:gd name="T14" fmla="*/ 2147483646 w 703"/>
                <a:gd name="T15" fmla="*/ 2147483646 h 458"/>
                <a:gd name="T16" fmla="*/ 2147483646 w 703"/>
                <a:gd name="T17" fmla="*/ 2147483646 h 458"/>
                <a:gd name="T18" fmla="*/ 2147483646 w 703"/>
                <a:gd name="T19" fmla="*/ 2147483646 h 458"/>
                <a:gd name="T20" fmla="*/ 2147483646 w 703"/>
                <a:gd name="T21" fmla="*/ 2147483646 h 458"/>
                <a:gd name="T22" fmla="*/ 2147483646 w 703"/>
                <a:gd name="T23" fmla="*/ 2147483646 h 458"/>
                <a:gd name="T24" fmla="*/ 2147483646 w 703"/>
                <a:gd name="T25" fmla="*/ 2147483646 h 458"/>
                <a:gd name="T26" fmla="*/ 2147483646 w 703"/>
                <a:gd name="T27" fmla="*/ 2147483646 h 458"/>
                <a:gd name="T28" fmla="*/ 2147483646 w 703"/>
                <a:gd name="T29" fmla="*/ 2147483646 h 458"/>
                <a:gd name="T30" fmla="*/ 2147483646 w 703"/>
                <a:gd name="T31" fmla="*/ 2147483646 h 458"/>
                <a:gd name="T32" fmla="*/ 2147483646 w 703"/>
                <a:gd name="T33" fmla="*/ 2147483646 h 458"/>
                <a:gd name="T34" fmla="*/ 2147483646 w 703"/>
                <a:gd name="T35" fmla="*/ 0 h 458"/>
                <a:gd name="T36" fmla="*/ 2147483646 w 703"/>
                <a:gd name="T37" fmla="*/ 0 h 458"/>
                <a:gd name="T38" fmla="*/ 2147483646 w 703"/>
                <a:gd name="T39" fmla="*/ 2147483646 h 458"/>
                <a:gd name="T40" fmla="*/ 2147483646 w 703"/>
                <a:gd name="T41" fmla="*/ 2147483646 h 458"/>
                <a:gd name="T42" fmla="*/ 2147483646 w 703"/>
                <a:gd name="T43" fmla="*/ 2147483646 h 458"/>
                <a:gd name="T44" fmla="*/ 2147483646 w 703"/>
                <a:gd name="T45" fmla="*/ 2147483646 h 458"/>
                <a:gd name="T46" fmla="*/ 2147483646 w 703"/>
                <a:gd name="T47" fmla="*/ 2147483646 h 458"/>
                <a:gd name="T48" fmla="*/ 2147483646 w 703"/>
                <a:gd name="T49" fmla="*/ 2147483646 h 458"/>
                <a:gd name="T50" fmla="*/ 2147483646 w 703"/>
                <a:gd name="T51" fmla="*/ 2147483646 h 458"/>
                <a:gd name="T52" fmla="*/ 2147483646 w 703"/>
                <a:gd name="T53" fmla="*/ 2147483646 h 458"/>
                <a:gd name="T54" fmla="*/ 2147483646 w 703"/>
                <a:gd name="T55" fmla="*/ 2147483646 h 458"/>
                <a:gd name="T56" fmla="*/ 2147483646 w 703"/>
                <a:gd name="T57" fmla="*/ 2147483646 h 458"/>
                <a:gd name="T58" fmla="*/ 2147483646 w 703"/>
                <a:gd name="T59" fmla="*/ 2147483646 h 458"/>
                <a:gd name="T60" fmla="*/ 2147483646 w 703"/>
                <a:gd name="T61" fmla="*/ 2147483646 h 458"/>
                <a:gd name="T62" fmla="*/ 2147483646 w 703"/>
                <a:gd name="T63" fmla="*/ 2147483646 h 458"/>
                <a:gd name="T64" fmla="*/ 2147483646 w 703"/>
                <a:gd name="T65" fmla="*/ 2147483646 h 458"/>
                <a:gd name="T66" fmla="*/ 2147483646 w 703"/>
                <a:gd name="T67" fmla="*/ 2147483646 h 458"/>
                <a:gd name="T68" fmla="*/ 2147483646 w 703"/>
                <a:gd name="T69" fmla="*/ 2147483646 h 458"/>
                <a:gd name="T70" fmla="*/ 2147483646 w 703"/>
                <a:gd name="T71" fmla="*/ 2147483646 h 458"/>
                <a:gd name="T72" fmla="*/ 2147483646 w 703"/>
                <a:gd name="T73" fmla="*/ 2147483646 h 458"/>
                <a:gd name="T74" fmla="*/ 0 w 703"/>
                <a:gd name="T75" fmla="*/ 2147483646 h 458"/>
                <a:gd name="T76" fmla="*/ 0 w 703"/>
                <a:gd name="T77" fmla="*/ 2147483646 h 458"/>
                <a:gd name="T78" fmla="*/ 0 w 703"/>
                <a:gd name="T79" fmla="*/ 2147483646 h 458"/>
                <a:gd name="T80" fmla="*/ 2147483646 w 703"/>
                <a:gd name="T81" fmla="*/ 2147483646 h 458"/>
                <a:gd name="T82" fmla="*/ 2147483646 w 703"/>
                <a:gd name="T83" fmla="*/ 2147483646 h 458"/>
                <a:gd name="T84" fmla="*/ 2147483646 w 703"/>
                <a:gd name="T85" fmla="*/ 2147483646 h 458"/>
                <a:gd name="T86" fmla="*/ 2147483646 w 703"/>
                <a:gd name="T87" fmla="*/ 2147483646 h 458"/>
                <a:gd name="T88" fmla="*/ 2147483646 w 703"/>
                <a:gd name="T89" fmla="*/ 2147483646 h 458"/>
                <a:gd name="T90" fmla="*/ 2147483646 w 703"/>
                <a:gd name="T91" fmla="*/ 2147483646 h 458"/>
                <a:gd name="T92" fmla="*/ 2147483646 w 703"/>
                <a:gd name="T93" fmla="*/ 2147483646 h 458"/>
                <a:gd name="T94" fmla="*/ 2147483646 w 703"/>
                <a:gd name="T95" fmla="*/ 2147483646 h 458"/>
                <a:gd name="T96" fmla="*/ 2147483646 w 703"/>
                <a:gd name="T97" fmla="*/ 2147483646 h 458"/>
                <a:gd name="T98" fmla="*/ 2147483646 w 703"/>
                <a:gd name="T99" fmla="*/ 2147483646 h 458"/>
                <a:gd name="T100" fmla="*/ 2147483646 w 703"/>
                <a:gd name="T101" fmla="*/ 2147483646 h 458"/>
                <a:gd name="T102" fmla="*/ 2147483646 w 703"/>
                <a:gd name="T103" fmla="*/ 2147483646 h 458"/>
                <a:gd name="T104" fmla="*/ 2147483646 w 703"/>
                <a:gd name="T105" fmla="*/ 2147483646 h 458"/>
                <a:gd name="T106" fmla="*/ 2147483646 w 703"/>
                <a:gd name="T107" fmla="*/ 2147483646 h 458"/>
                <a:gd name="T108" fmla="*/ 2147483646 w 703"/>
                <a:gd name="T109" fmla="*/ 2147483646 h 458"/>
                <a:gd name="T110" fmla="*/ 2147483646 w 703"/>
                <a:gd name="T111" fmla="*/ 2147483646 h 458"/>
                <a:gd name="T112" fmla="*/ 2147483646 w 703"/>
                <a:gd name="T113" fmla="*/ 2147483646 h 458"/>
                <a:gd name="T114" fmla="*/ 2147483646 w 703"/>
                <a:gd name="T115" fmla="*/ 2147483646 h 458"/>
                <a:gd name="T116" fmla="*/ 2147483646 w 703"/>
                <a:gd name="T117" fmla="*/ 2147483646 h 458"/>
                <a:gd name="T118" fmla="*/ 2147483646 w 703"/>
                <a:gd name="T119" fmla="*/ 2147483646 h 458"/>
                <a:gd name="T120" fmla="*/ 2147483646 w 703"/>
                <a:gd name="T121" fmla="*/ 2147483646 h 458"/>
                <a:gd name="T122" fmla="*/ 2147483646 w 703"/>
                <a:gd name="T123" fmla="*/ 2147483646 h 458"/>
                <a:gd name="T124" fmla="*/ 2147483646 w 703"/>
                <a:gd name="T125" fmla="*/ 2147483646 h 4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03" h="458">
                  <a:moveTo>
                    <a:pt x="696" y="305"/>
                  </a:moveTo>
                  <a:lnTo>
                    <a:pt x="677" y="295"/>
                  </a:lnTo>
                  <a:lnTo>
                    <a:pt x="660" y="283"/>
                  </a:lnTo>
                  <a:lnTo>
                    <a:pt x="644" y="271"/>
                  </a:lnTo>
                  <a:lnTo>
                    <a:pt x="628" y="257"/>
                  </a:lnTo>
                  <a:lnTo>
                    <a:pt x="614" y="244"/>
                  </a:lnTo>
                  <a:lnTo>
                    <a:pt x="600" y="229"/>
                  </a:lnTo>
                  <a:lnTo>
                    <a:pt x="587" y="214"/>
                  </a:lnTo>
                  <a:lnTo>
                    <a:pt x="575" y="199"/>
                  </a:lnTo>
                  <a:lnTo>
                    <a:pt x="563" y="184"/>
                  </a:lnTo>
                  <a:lnTo>
                    <a:pt x="551" y="169"/>
                  </a:lnTo>
                  <a:lnTo>
                    <a:pt x="538" y="153"/>
                  </a:lnTo>
                  <a:lnTo>
                    <a:pt x="525" y="138"/>
                  </a:lnTo>
                  <a:lnTo>
                    <a:pt x="512" y="123"/>
                  </a:lnTo>
                  <a:lnTo>
                    <a:pt x="500" y="108"/>
                  </a:lnTo>
                  <a:lnTo>
                    <a:pt x="485" y="94"/>
                  </a:lnTo>
                  <a:lnTo>
                    <a:pt x="470" y="81"/>
                  </a:lnTo>
                  <a:lnTo>
                    <a:pt x="454" y="68"/>
                  </a:lnTo>
                  <a:lnTo>
                    <a:pt x="436" y="56"/>
                  </a:lnTo>
                  <a:lnTo>
                    <a:pt x="417" y="44"/>
                  </a:lnTo>
                  <a:lnTo>
                    <a:pt x="397" y="34"/>
                  </a:lnTo>
                  <a:lnTo>
                    <a:pt x="375" y="25"/>
                  </a:lnTo>
                  <a:lnTo>
                    <a:pt x="343" y="15"/>
                  </a:lnTo>
                  <a:lnTo>
                    <a:pt x="335" y="14"/>
                  </a:lnTo>
                  <a:lnTo>
                    <a:pt x="328" y="12"/>
                  </a:lnTo>
                  <a:lnTo>
                    <a:pt x="320" y="10"/>
                  </a:lnTo>
                  <a:lnTo>
                    <a:pt x="312" y="8"/>
                  </a:lnTo>
                  <a:lnTo>
                    <a:pt x="303" y="7"/>
                  </a:lnTo>
                  <a:lnTo>
                    <a:pt x="295" y="6"/>
                  </a:lnTo>
                  <a:lnTo>
                    <a:pt x="286" y="5"/>
                  </a:lnTo>
                  <a:lnTo>
                    <a:pt x="278" y="3"/>
                  </a:lnTo>
                  <a:lnTo>
                    <a:pt x="270" y="3"/>
                  </a:lnTo>
                  <a:lnTo>
                    <a:pt x="261" y="2"/>
                  </a:lnTo>
                  <a:lnTo>
                    <a:pt x="253" y="1"/>
                  </a:lnTo>
                  <a:lnTo>
                    <a:pt x="245" y="1"/>
                  </a:lnTo>
                  <a:lnTo>
                    <a:pt x="237" y="0"/>
                  </a:lnTo>
                  <a:lnTo>
                    <a:pt x="228" y="0"/>
                  </a:lnTo>
                  <a:lnTo>
                    <a:pt x="220" y="0"/>
                  </a:lnTo>
                  <a:lnTo>
                    <a:pt x="212" y="0"/>
                  </a:lnTo>
                  <a:lnTo>
                    <a:pt x="204" y="1"/>
                  </a:lnTo>
                  <a:lnTo>
                    <a:pt x="196" y="2"/>
                  </a:lnTo>
                  <a:lnTo>
                    <a:pt x="188" y="2"/>
                  </a:lnTo>
                  <a:lnTo>
                    <a:pt x="181" y="3"/>
                  </a:lnTo>
                  <a:lnTo>
                    <a:pt x="173" y="4"/>
                  </a:lnTo>
                  <a:lnTo>
                    <a:pt x="150" y="9"/>
                  </a:lnTo>
                  <a:lnTo>
                    <a:pt x="134" y="14"/>
                  </a:lnTo>
                  <a:lnTo>
                    <a:pt x="120" y="20"/>
                  </a:lnTo>
                  <a:lnTo>
                    <a:pt x="107" y="27"/>
                  </a:lnTo>
                  <a:lnTo>
                    <a:pt x="94" y="35"/>
                  </a:lnTo>
                  <a:lnTo>
                    <a:pt x="84" y="44"/>
                  </a:lnTo>
                  <a:lnTo>
                    <a:pt x="74" y="53"/>
                  </a:lnTo>
                  <a:lnTo>
                    <a:pt x="65" y="64"/>
                  </a:lnTo>
                  <a:lnTo>
                    <a:pt x="57" y="75"/>
                  </a:lnTo>
                  <a:lnTo>
                    <a:pt x="50" y="87"/>
                  </a:lnTo>
                  <a:lnTo>
                    <a:pt x="43" y="99"/>
                  </a:lnTo>
                  <a:lnTo>
                    <a:pt x="38" y="112"/>
                  </a:lnTo>
                  <a:lnTo>
                    <a:pt x="33" y="126"/>
                  </a:lnTo>
                  <a:lnTo>
                    <a:pt x="28" y="140"/>
                  </a:lnTo>
                  <a:lnTo>
                    <a:pt x="25" y="154"/>
                  </a:lnTo>
                  <a:lnTo>
                    <a:pt x="22" y="169"/>
                  </a:lnTo>
                  <a:lnTo>
                    <a:pt x="18" y="185"/>
                  </a:lnTo>
                  <a:lnTo>
                    <a:pt x="15" y="201"/>
                  </a:lnTo>
                  <a:lnTo>
                    <a:pt x="13" y="216"/>
                  </a:lnTo>
                  <a:lnTo>
                    <a:pt x="11" y="232"/>
                  </a:lnTo>
                  <a:lnTo>
                    <a:pt x="9" y="248"/>
                  </a:lnTo>
                  <a:lnTo>
                    <a:pt x="7" y="265"/>
                  </a:lnTo>
                  <a:lnTo>
                    <a:pt x="5" y="287"/>
                  </a:lnTo>
                  <a:lnTo>
                    <a:pt x="4" y="292"/>
                  </a:lnTo>
                  <a:lnTo>
                    <a:pt x="3" y="298"/>
                  </a:lnTo>
                  <a:lnTo>
                    <a:pt x="3" y="303"/>
                  </a:lnTo>
                  <a:lnTo>
                    <a:pt x="2" y="308"/>
                  </a:lnTo>
                  <a:lnTo>
                    <a:pt x="2" y="314"/>
                  </a:lnTo>
                  <a:lnTo>
                    <a:pt x="1" y="319"/>
                  </a:lnTo>
                  <a:lnTo>
                    <a:pt x="1" y="325"/>
                  </a:lnTo>
                  <a:lnTo>
                    <a:pt x="1" y="330"/>
                  </a:lnTo>
                  <a:lnTo>
                    <a:pt x="0" y="335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0" y="350"/>
                  </a:lnTo>
                  <a:lnTo>
                    <a:pt x="0" y="356"/>
                  </a:lnTo>
                  <a:lnTo>
                    <a:pt x="0" y="361"/>
                  </a:lnTo>
                  <a:lnTo>
                    <a:pt x="1" y="365"/>
                  </a:lnTo>
                  <a:lnTo>
                    <a:pt x="1" y="370"/>
                  </a:lnTo>
                  <a:lnTo>
                    <a:pt x="2" y="375"/>
                  </a:lnTo>
                  <a:lnTo>
                    <a:pt x="3" y="380"/>
                  </a:lnTo>
                  <a:lnTo>
                    <a:pt x="3" y="384"/>
                  </a:lnTo>
                  <a:lnTo>
                    <a:pt x="5" y="388"/>
                  </a:lnTo>
                  <a:lnTo>
                    <a:pt x="6" y="393"/>
                  </a:lnTo>
                  <a:lnTo>
                    <a:pt x="7" y="397"/>
                  </a:lnTo>
                  <a:lnTo>
                    <a:pt x="9" y="401"/>
                  </a:lnTo>
                  <a:lnTo>
                    <a:pt x="11" y="405"/>
                  </a:lnTo>
                  <a:lnTo>
                    <a:pt x="13" y="408"/>
                  </a:lnTo>
                  <a:lnTo>
                    <a:pt x="16" y="412"/>
                  </a:lnTo>
                  <a:lnTo>
                    <a:pt x="19" y="416"/>
                  </a:lnTo>
                  <a:lnTo>
                    <a:pt x="22" y="419"/>
                  </a:lnTo>
                  <a:lnTo>
                    <a:pt x="25" y="422"/>
                  </a:lnTo>
                  <a:lnTo>
                    <a:pt x="42" y="435"/>
                  </a:lnTo>
                  <a:lnTo>
                    <a:pt x="58" y="442"/>
                  </a:lnTo>
                  <a:lnTo>
                    <a:pt x="77" y="448"/>
                  </a:lnTo>
                  <a:lnTo>
                    <a:pt x="99" y="452"/>
                  </a:lnTo>
                  <a:lnTo>
                    <a:pt x="122" y="455"/>
                  </a:lnTo>
                  <a:lnTo>
                    <a:pt x="148" y="457"/>
                  </a:lnTo>
                  <a:lnTo>
                    <a:pt x="175" y="458"/>
                  </a:lnTo>
                  <a:lnTo>
                    <a:pt x="203" y="456"/>
                  </a:lnTo>
                  <a:lnTo>
                    <a:pt x="233" y="455"/>
                  </a:lnTo>
                  <a:lnTo>
                    <a:pt x="264" y="452"/>
                  </a:lnTo>
                  <a:lnTo>
                    <a:pt x="295" y="448"/>
                  </a:lnTo>
                  <a:lnTo>
                    <a:pt x="327" y="443"/>
                  </a:lnTo>
                  <a:lnTo>
                    <a:pt x="359" y="438"/>
                  </a:lnTo>
                  <a:lnTo>
                    <a:pt x="391" y="432"/>
                  </a:lnTo>
                  <a:lnTo>
                    <a:pt x="423" y="425"/>
                  </a:lnTo>
                  <a:lnTo>
                    <a:pt x="454" y="417"/>
                  </a:lnTo>
                  <a:lnTo>
                    <a:pt x="485" y="410"/>
                  </a:lnTo>
                  <a:lnTo>
                    <a:pt x="514" y="402"/>
                  </a:lnTo>
                  <a:lnTo>
                    <a:pt x="542" y="394"/>
                  </a:lnTo>
                  <a:lnTo>
                    <a:pt x="569" y="386"/>
                  </a:lnTo>
                  <a:lnTo>
                    <a:pt x="594" y="377"/>
                  </a:lnTo>
                  <a:lnTo>
                    <a:pt x="617" y="368"/>
                  </a:lnTo>
                  <a:lnTo>
                    <a:pt x="638" y="360"/>
                  </a:lnTo>
                  <a:lnTo>
                    <a:pt x="656" y="352"/>
                  </a:lnTo>
                  <a:lnTo>
                    <a:pt x="672" y="344"/>
                  </a:lnTo>
                  <a:lnTo>
                    <a:pt x="685" y="336"/>
                  </a:lnTo>
                  <a:lnTo>
                    <a:pt x="694" y="329"/>
                  </a:lnTo>
                  <a:lnTo>
                    <a:pt x="700" y="322"/>
                  </a:lnTo>
                  <a:lnTo>
                    <a:pt x="703" y="316"/>
                  </a:lnTo>
                  <a:lnTo>
                    <a:pt x="702" y="310"/>
                  </a:lnTo>
                  <a:lnTo>
                    <a:pt x="696" y="30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38" name="Freeform 5"/>
            <p:cNvSpPr>
              <a:spLocks/>
            </p:cNvSpPr>
            <p:nvPr/>
          </p:nvSpPr>
          <p:spPr bwMode="auto">
            <a:xfrm>
              <a:off x="1599629" y="5446713"/>
              <a:ext cx="347663" cy="209550"/>
            </a:xfrm>
            <a:custGeom>
              <a:avLst/>
              <a:gdLst>
                <a:gd name="T0" fmla="*/ 2147483646 w 219"/>
                <a:gd name="T1" fmla="*/ 2147483646 h 132"/>
                <a:gd name="T2" fmla="*/ 2147483646 w 219"/>
                <a:gd name="T3" fmla="*/ 2147483646 h 132"/>
                <a:gd name="T4" fmla="*/ 2147483646 w 219"/>
                <a:gd name="T5" fmla="*/ 0 h 132"/>
                <a:gd name="T6" fmla="*/ 2147483646 w 219"/>
                <a:gd name="T7" fmla="*/ 0 h 132"/>
                <a:gd name="T8" fmla="*/ 2147483646 w 219"/>
                <a:gd name="T9" fmla="*/ 2147483646 h 132"/>
                <a:gd name="T10" fmla="*/ 2147483646 w 219"/>
                <a:gd name="T11" fmla="*/ 2147483646 h 132"/>
                <a:gd name="T12" fmla="*/ 2147483646 w 219"/>
                <a:gd name="T13" fmla="*/ 2147483646 h 132"/>
                <a:gd name="T14" fmla="*/ 2147483646 w 219"/>
                <a:gd name="T15" fmla="*/ 2147483646 h 132"/>
                <a:gd name="T16" fmla="*/ 2147483646 w 219"/>
                <a:gd name="T17" fmla="*/ 2147483646 h 132"/>
                <a:gd name="T18" fmla="*/ 2147483646 w 219"/>
                <a:gd name="T19" fmla="*/ 2147483646 h 132"/>
                <a:gd name="T20" fmla="*/ 2147483646 w 219"/>
                <a:gd name="T21" fmla="*/ 2147483646 h 132"/>
                <a:gd name="T22" fmla="*/ 2147483646 w 219"/>
                <a:gd name="T23" fmla="*/ 2147483646 h 132"/>
                <a:gd name="T24" fmla="*/ 2147483646 w 219"/>
                <a:gd name="T25" fmla="*/ 2147483646 h 132"/>
                <a:gd name="T26" fmla="*/ 2147483646 w 219"/>
                <a:gd name="T27" fmla="*/ 2147483646 h 132"/>
                <a:gd name="T28" fmla="*/ 2147483646 w 219"/>
                <a:gd name="T29" fmla="*/ 2147483646 h 132"/>
                <a:gd name="T30" fmla="*/ 2147483646 w 219"/>
                <a:gd name="T31" fmla="*/ 2147483646 h 132"/>
                <a:gd name="T32" fmla="*/ 2147483646 w 219"/>
                <a:gd name="T33" fmla="*/ 2147483646 h 132"/>
                <a:gd name="T34" fmla="*/ 2147483646 w 219"/>
                <a:gd name="T35" fmla="*/ 2147483646 h 132"/>
                <a:gd name="T36" fmla="*/ 2147483646 w 219"/>
                <a:gd name="T37" fmla="*/ 2147483646 h 132"/>
                <a:gd name="T38" fmla="*/ 2147483646 w 219"/>
                <a:gd name="T39" fmla="*/ 2147483646 h 132"/>
                <a:gd name="T40" fmla="*/ 2147483646 w 219"/>
                <a:gd name="T41" fmla="*/ 2147483646 h 132"/>
                <a:gd name="T42" fmla="*/ 2147483646 w 219"/>
                <a:gd name="T43" fmla="*/ 2147483646 h 132"/>
                <a:gd name="T44" fmla="*/ 2147483646 w 219"/>
                <a:gd name="T45" fmla="*/ 2147483646 h 132"/>
                <a:gd name="T46" fmla="*/ 2147483646 w 219"/>
                <a:gd name="T47" fmla="*/ 2147483646 h 132"/>
                <a:gd name="T48" fmla="*/ 2147483646 w 219"/>
                <a:gd name="T49" fmla="*/ 2147483646 h 132"/>
                <a:gd name="T50" fmla="*/ 2147483646 w 219"/>
                <a:gd name="T51" fmla="*/ 2147483646 h 132"/>
                <a:gd name="T52" fmla="*/ 2147483646 w 219"/>
                <a:gd name="T53" fmla="*/ 2147483646 h 132"/>
                <a:gd name="T54" fmla="*/ 2147483646 w 219"/>
                <a:gd name="T55" fmla="*/ 2147483646 h 132"/>
                <a:gd name="T56" fmla="*/ 2147483646 w 219"/>
                <a:gd name="T57" fmla="*/ 2147483646 h 132"/>
                <a:gd name="T58" fmla="*/ 2147483646 w 219"/>
                <a:gd name="T59" fmla="*/ 2147483646 h 132"/>
                <a:gd name="T60" fmla="*/ 2147483646 w 219"/>
                <a:gd name="T61" fmla="*/ 2147483646 h 132"/>
                <a:gd name="T62" fmla="*/ 2147483646 w 219"/>
                <a:gd name="T63" fmla="*/ 2147483646 h 132"/>
                <a:gd name="T64" fmla="*/ 2147483646 w 219"/>
                <a:gd name="T65" fmla="*/ 2147483646 h 132"/>
                <a:gd name="T66" fmla="*/ 0 w 219"/>
                <a:gd name="T67" fmla="*/ 2147483646 h 132"/>
                <a:gd name="T68" fmla="*/ 2147483646 w 219"/>
                <a:gd name="T69" fmla="*/ 2147483646 h 132"/>
                <a:gd name="T70" fmla="*/ 2147483646 w 219"/>
                <a:gd name="T71" fmla="*/ 2147483646 h 132"/>
                <a:gd name="T72" fmla="*/ 2147483646 w 219"/>
                <a:gd name="T73" fmla="*/ 2147483646 h 132"/>
                <a:gd name="T74" fmla="*/ 2147483646 w 219"/>
                <a:gd name="T75" fmla="*/ 2147483646 h 132"/>
                <a:gd name="T76" fmla="*/ 2147483646 w 219"/>
                <a:gd name="T77" fmla="*/ 2147483646 h 132"/>
                <a:gd name="T78" fmla="*/ 2147483646 w 219"/>
                <a:gd name="T79" fmla="*/ 2147483646 h 132"/>
                <a:gd name="T80" fmla="*/ 2147483646 w 219"/>
                <a:gd name="T81" fmla="*/ 2147483646 h 132"/>
                <a:gd name="T82" fmla="*/ 2147483646 w 219"/>
                <a:gd name="T83" fmla="*/ 2147483646 h 132"/>
                <a:gd name="T84" fmla="*/ 2147483646 w 219"/>
                <a:gd name="T85" fmla="*/ 2147483646 h 1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9" h="132">
                  <a:moveTo>
                    <a:pt x="91" y="5"/>
                  </a:moveTo>
                  <a:lnTo>
                    <a:pt x="108" y="2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55" y="2"/>
                  </a:lnTo>
                  <a:lnTo>
                    <a:pt x="170" y="4"/>
                  </a:lnTo>
                  <a:lnTo>
                    <a:pt x="183" y="8"/>
                  </a:lnTo>
                  <a:lnTo>
                    <a:pt x="194" y="14"/>
                  </a:lnTo>
                  <a:lnTo>
                    <a:pt x="204" y="20"/>
                  </a:lnTo>
                  <a:lnTo>
                    <a:pt x="211" y="27"/>
                  </a:lnTo>
                  <a:lnTo>
                    <a:pt x="217" y="36"/>
                  </a:lnTo>
                  <a:lnTo>
                    <a:pt x="219" y="45"/>
                  </a:lnTo>
                  <a:lnTo>
                    <a:pt x="219" y="54"/>
                  </a:lnTo>
                  <a:lnTo>
                    <a:pt x="217" y="64"/>
                  </a:lnTo>
                  <a:lnTo>
                    <a:pt x="213" y="74"/>
                  </a:lnTo>
                  <a:lnTo>
                    <a:pt x="206" y="84"/>
                  </a:lnTo>
                  <a:lnTo>
                    <a:pt x="197" y="93"/>
                  </a:lnTo>
                  <a:lnTo>
                    <a:pt x="186" y="102"/>
                  </a:lnTo>
                  <a:lnTo>
                    <a:pt x="174" y="109"/>
                  </a:lnTo>
                  <a:lnTo>
                    <a:pt x="159" y="117"/>
                  </a:lnTo>
                  <a:lnTo>
                    <a:pt x="144" y="122"/>
                  </a:lnTo>
                  <a:lnTo>
                    <a:pt x="128" y="127"/>
                  </a:lnTo>
                  <a:lnTo>
                    <a:pt x="112" y="130"/>
                  </a:lnTo>
                  <a:lnTo>
                    <a:pt x="95" y="132"/>
                  </a:lnTo>
                  <a:lnTo>
                    <a:pt x="80" y="132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7" y="124"/>
                  </a:lnTo>
                  <a:lnTo>
                    <a:pt x="25" y="118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3" y="96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2" y="67"/>
                  </a:lnTo>
                  <a:lnTo>
                    <a:pt x="7" y="58"/>
                  </a:lnTo>
                  <a:lnTo>
                    <a:pt x="14" y="48"/>
                  </a:lnTo>
                  <a:lnTo>
                    <a:pt x="23" y="39"/>
                  </a:lnTo>
                  <a:lnTo>
                    <a:pt x="33" y="30"/>
                  </a:lnTo>
                  <a:lnTo>
                    <a:pt x="46" y="23"/>
                  </a:lnTo>
                  <a:lnTo>
                    <a:pt x="61" y="15"/>
                  </a:lnTo>
                  <a:lnTo>
                    <a:pt x="76" y="1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39" name="Line 6"/>
            <p:cNvSpPr>
              <a:spLocks noChangeShapeType="1"/>
            </p:cNvSpPr>
            <p:nvPr/>
          </p:nvSpPr>
          <p:spPr bwMode="auto">
            <a:xfrm flipH="1">
              <a:off x="1652017" y="5472113"/>
              <a:ext cx="250825" cy="15716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0" name="Line 7"/>
            <p:cNvSpPr>
              <a:spLocks noChangeShapeType="1"/>
            </p:cNvSpPr>
            <p:nvPr/>
          </p:nvSpPr>
          <p:spPr bwMode="auto">
            <a:xfrm>
              <a:off x="1663129" y="5487988"/>
              <a:ext cx="222250" cy="12700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1" name="Freeform 8"/>
            <p:cNvSpPr>
              <a:spLocks/>
            </p:cNvSpPr>
            <p:nvPr/>
          </p:nvSpPr>
          <p:spPr bwMode="auto">
            <a:xfrm>
              <a:off x="1561529" y="1568450"/>
              <a:ext cx="347663" cy="207963"/>
            </a:xfrm>
            <a:custGeom>
              <a:avLst/>
              <a:gdLst>
                <a:gd name="T0" fmla="*/ 2147483646 w 219"/>
                <a:gd name="T1" fmla="*/ 2147483646 h 131"/>
                <a:gd name="T2" fmla="*/ 2147483646 w 219"/>
                <a:gd name="T3" fmla="*/ 2147483646 h 131"/>
                <a:gd name="T4" fmla="*/ 2147483646 w 219"/>
                <a:gd name="T5" fmla="*/ 0 h 131"/>
                <a:gd name="T6" fmla="*/ 2147483646 w 219"/>
                <a:gd name="T7" fmla="*/ 0 h 131"/>
                <a:gd name="T8" fmla="*/ 2147483646 w 219"/>
                <a:gd name="T9" fmla="*/ 2147483646 h 131"/>
                <a:gd name="T10" fmla="*/ 2147483646 w 219"/>
                <a:gd name="T11" fmla="*/ 2147483646 h 131"/>
                <a:gd name="T12" fmla="*/ 2147483646 w 219"/>
                <a:gd name="T13" fmla="*/ 2147483646 h 131"/>
                <a:gd name="T14" fmla="*/ 2147483646 w 219"/>
                <a:gd name="T15" fmla="*/ 2147483646 h 131"/>
                <a:gd name="T16" fmla="*/ 2147483646 w 219"/>
                <a:gd name="T17" fmla="*/ 2147483646 h 131"/>
                <a:gd name="T18" fmla="*/ 2147483646 w 219"/>
                <a:gd name="T19" fmla="*/ 2147483646 h 131"/>
                <a:gd name="T20" fmla="*/ 2147483646 w 219"/>
                <a:gd name="T21" fmla="*/ 2147483646 h 131"/>
                <a:gd name="T22" fmla="*/ 2147483646 w 219"/>
                <a:gd name="T23" fmla="*/ 2147483646 h 131"/>
                <a:gd name="T24" fmla="*/ 2147483646 w 219"/>
                <a:gd name="T25" fmla="*/ 2147483646 h 131"/>
                <a:gd name="T26" fmla="*/ 2147483646 w 219"/>
                <a:gd name="T27" fmla="*/ 2147483646 h 131"/>
                <a:gd name="T28" fmla="*/ 2147483646 w 219"/>
                <a:gd name="T29" fmla="*/ 2147483646 h 131"/>
                <a:gd name="T30" fmla="*/ 2147483646 w 219"/>
                <a:gd name="T31" fmla="*/ 2147483646 h 131"/>
                <a:gd name="T32" fmla="*/ 2147483646 w 219"/>
                <a:gd name="T33" fmla="*/ 2147483646 h 131"/>
                <a:gd name="T34" fmla="*/ 2147483646 w 219"/>
                <a:gd name="T35" fmla="*/ 2147483646 h 131"/>
                <a:gd name="T36" fmla="*/ 2147483646 w 219"/>
                <a:gd name="T37" fmla="*/ 2147483646 h 131"/>
                <a:gd name="T38" fmla="*/ 2147483646 w 219"/>
                <a:gd name="T39" fmla="*/ 2147483646 h 131"/>
                <a:gd name="T40" fmla="*/ 2147483646 w 219"/>
                <a:gd name="T41" fmla="*/ 2147483646 h 131"/>
                <a:gd name="T42" fmla="*/ 2147483646 w 219"/>
                <a:gd name="T43" fmla="*/ 2147483646 h 131"/>
                <a:gd name="T44" fmla="*/ 2147483646 w 219"/>
                <a:gd name="T45" fmla="*/ 2147483646 h 131"/>
                <a:gd name="T46" fmla="*/ 2147483646 w 219"/>
                <a:gd name="T47" fmla="*/ 2147483646 h 131"/>
                <a:gd name="T48" fmla="*/ 2147483646 w 219"/>
                <a:gd name="T49" fmla="*/ 2147483646 h 131"/>
                <a:gd name="T50" fmla="*/ 2147483646 w 219"/>
                <a:gd name="T51" fmla="*/ 2147483646 h 131"/>
                <a:gd name="T52" fmla="*/ 2147483646 w 219"/>
                <a:gd name="T53" fmla="*/ 2147483646 h 131"/>
                <a:gd name="T54" fmla="*/ 2147483646 w 219"/>
                <a:gd name="T55" fmla="*/ 2147483646 h 131"/>
                <a:gd name="T56" fmla="*/ 2147483646 w 219"/>
                <a:gd name="T57" fmla="*/ 2147483646 h 131"/>
                <a:gd name="T58" fmla="*/ 2147483646 w 219"/>
                <a:gd name="T59" fmla="*/ 2147483646 h 131"/>
                <a:gd name="T60" fmla="*/ 2147483646 w 219"/>
                <a:gd name="T61" fmla="*/ 2147483646 h 131"/>
                <a:gd name="T62" fmla="*/ 2147483646 w 219"/>
                <a:gd name="T63" fmla="*/ 2147483646 h 131"/>
                <a:gd name="T64" fmla="*/ 0 w 219"/>
                <a:gd name="T65" fmla="*/ 2147483646 h 131"/>
                <a:gd name="T66" fmla="*/ 0 w 219"/>
                <a:gd name="T67" fmla="*/ 2147483646 h 131"/>
                <a:gd name="T68" fmla="*/ 2147483646 w 219"/>
                <a:gd name="T69" fmla="*/ 2147483646 h 131"/>
                <a:gd name="T70" fmla="*/ 2147483646 w 219"/>
                <a:gd name="T71" fmla="*/ 2147483646 h 131"/>
                <a:gd name="T72" fmla="*/ 2147483646 w 219"/>
                <a:gd name="T73" fmla="*/ 2147483646 h 131"/>
                <a:gd name="T74" fmla="*/ 2147483646 w 219"/>
                <a:gd name="T75" fmla="*/ 2147483646 h 131"/>
                <a:gd name="T76" fmla="*/ 2147483646 w 219"/>
                <a:gd name="T77" fmla="*/ 2147483646 h 131"/>
                <a:gd name="T78" fmla="*/ 2147483646 w 219"/>
                <a:gd name="T79" fmla="*/ 2147483646 h 131"/>
                <a:gd name="T80" fmla="*/ 2147483646 w 219"/>
                <a:gd name="T81" fmla="*/ 2147483646 h 131"/>
                <a:gd name="T82" fmla="*/ 2147483646 w 219"/>
                <a:gd name="T83" fmla="*/ 2147483646 h 131"/>
                <a:gd name="T84" fmla="*/ 2147483646 w 219"/>
                <a:gd name="T85" fmla="*/ 2147483646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9" h="131">
                  <a:moveTo>
                    <a:pt x="91" y="5"/>
                  </a:moveTo>
                  <a:lnTo>
                    <a:pt x="107" y="2"/>
                  </a:lnTo>
                  <a:lnTo>
                    <a:pt x="123" y="0"/>
                  </a:lnTo>
                  <a:lnTo>
                    <a:pt x="140" y="0"/>
                  </a:lnTo>
                  <a:lnTo>
                    <a:pt x="155" y="1"/>
                  </a:lnTo>
                  <a:lnTo>
                    <a:pt x="170" y="3"/>
                  </a:lnTo>
                  <a:lnTo>
                    <a:pt x="183" y="8"/>
                  </a:lnTo>
                  <a:lnTo>
                    <a:pt x="194" y="13"/>
                  </a:lnTo>
                  <a:lnTo>
                    <a:pt x="204" y="20"/>
                  </a:lnTo>
                  <a:lnTo>
                    <a:pt x="211" y="27"/>
                  </a:lnTo>
                  <a:lnTo>
                    <a:pt x="216" y="36"/>
                  </a:lnTo>
                  <a:lnTo>
                    <a:pt x="219" y="45"/>
                  </a:lnTo>
                  <a:lnTo>
                    <a:pt x="219" y="54"/>
                  </a:lnTo>
                  <a:lnTo>
                    <a:pt x="217" y="64"/>
                  </a:lnTo>
                  <a:lnTo>
                    <a:pt x="213" y="74"/>
                  </a:lnTo>
                  <a:lnTo>
                    <a:pt x="206" y="83"/>
                  </a:lnTo>
                  <a:lnTo>
                    <a:pt x="197" y="93"/>
                  </a:lnTo>
                  <a:lnTo>
                    <a:pt x="186" y="101"/>
                  </a:lnTo>
                  <a:lnTo>
                    <a:pt x="173" y="109"/>
                  </a:lnTo>
                  <a:lnTo>
                    <a:pt x="159" y="116"/>
                  </a:lnTo>
                  <a:lnTo>
                    <a:pt x="144" y="122"/>
                  </a:lnTo>
                  <a:lnTo>
                    <a:pt x="128" y="126"/>
                  </a:lnTo>
                  <a:lnTo>
                    <a:pt x="112" y="129"/>
                  </a:lnTo>
                  <a:lnTo>
                    <a:pt x="96" y="131"/>
                  </a:lnTo>
                  <a:lnTo>
                    <a:pt x="79" y="131"/>
                  </a:lnTo>
                  <a:lnTo>
                    <a:pt x="64" y="130"/>
                  </a:lnTo>
                  <a:lnTo>
                    <a:pt x="49" y="128"/>
                  </a:lnTo>
                  <a:lnTo>
                    <a:pt x="36" y="123"/>
                  </a:lnTo>
                  <a:lnTo>
                    <a:pt x="25" y="118"/>
                  </a:lnTo>
                  <a:lnTo>
                    <a:pt x="15" y="111"/>
                  </a:lnTo>
                  <a:lnTo>
                    <a:pt x="8" y="104"/>
                  </a:lnTo>
                  <a:lnTo>
                    <a:pt x="3" y="96"/>
                  </a:lnTo>
                  <a:lnTo>
                    <a:pt x="0" y="87"/>
                  </a:lnTo>
                  <a:lnTo>
                    <a:pt x="0" y="77"/>
                  </a:lnTo>
                  <a:lnTo>
                    <a:pt x="2" y="67"/>
                  </a:lnTo>
                  <a:lnTo>
                    <a:pt x="6" y="57"/>
                  </a:lnTo>
                  <a:lnTo>
                    <a:pt x="13" y="48"/>
                  </a:lnTo>
                  <a:lnTo>
                    <a:pt x="23" y="38"/>
                  </a:lnTo>
                  <a:lnTo>
                    <a:pt x="34" y="30"/>
                  </a:lnTo>
                  <a:lnTo>
                    <a:pt x="46" y="22"/>
                  </a:lnTo>
                  <a:lnTo>
                    <a:pt x="60" y="15"/>
                  </a:lnTo>
                  <a:lnTo>
                    <a:pt x="75" y="9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42" name="Line 9"/>
            <p:cNvSpPr>
              <a:spLocks noChangeShapeType="1"/>
            </p:cNvSpPr>
            <p:nvPr/>
          </p:nvSpPr>
          <p:spPr bwMode="auto">
            <a:xfrm flipH="1">
              <a:off x="1612329" y="1593850"/>
              <a:ext cx="252413" cy="1555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3" name="Line 10"/>
            <p:cNvSpPr>
              <a:spLocks noChangeShapeType="1"/>
            </p:cNvSpPr>
            <p:nvPr/>
          </p:nvSpPr>
          <p:spPr bwMode="auto">
            <a:xfrm>
              <a:off x="1625029" y="1609725"/>
              <a:ext cx="222250" cy="1254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4" name="Freeform 11"/>
            <p:cNvSpPr>
              <a:spLocks/>
            </p:cNvSpPr>
            <p:nvPr/>
          </p:nvSpPr>
          <p:spPr bwMode="auto">
            <a:xfrm>
              <a:off x="7349554" y="5522913"/>
              <a:ext cx="347663" cy="207962"/>
            </a:xfrm>
            <a:custGeom>
              <a:avLst/>
              <a:gdLst>
                <a:gd name="T0" fmla="*/ 2147483646 w 219"/>
                <a:gd name="T1" fmla="*/ 2147483646 h 131"/>
                <a:gd name="T2" fmla="*/ 2147483646 w 219"/>
                <a:gd name="T3" fmla="*/ 2147483646 h 131"/>
                <a:gd name="T4" fmla="*/ 2147483646 w 219"/>
                <a:gd name="T5" fmla="*/ 0 h 131"/>
                <a:gd name="T6" fmla="*/ 2147483646 w 219"/>
                <a:gd name="T7" fmla="*/ 0 h 131"/>
                <a:gd name="T8" fmla="*/ 2147483646 w 219"/>
                <a:gd name="T9" fmla="*/ 2147483646 h 131"/>
                <a:gd name="T10" fmla="*/ 2147483646 w 219"/>
                <a:gd name="T11" fmla="*/ 2147483646 h 131"/>
                <a:gd name="T12" fmla="*/ 2147483646 w 219"/>
                <a:gd name="T13" fmla="*/ 2147483646 h 131"/>
                <a:gd name="T14" fmla="*/ 2147483646 w 219"/>
                <a:gd name="T15" fmla="*/ 2147483646 h 131"/>
                <a:gd name="T16" fmla="*/ 2147483646 w 219"/>
                <a:gd name="T17" fmla="*/ 2147483646 h 131"/>
                <a:gd name="T18" fmla="*/ 2147483646 w 219"/>
                <a:gd name="T19" fmla="*/ 2147483646 h 131"/>
                <a:gd name="T20" fmla="*/ 2147483646 w 219"/>
                <a:gd name="T21" fmla="*/ 2147483646 h 131"/>
                <a:gd name="T22" fmla="*/ 2147483646 w 219"/>
                <a:gd name="T23" fmla="*/ 2147483646 h 131"/>
                <a:gd name="T24" fmla="*/ 2147483646 w 219"/>
                <a:gd name="T25" fmla="*/ 2147483646 h 131"/>
                <a:gd name="T26" fmla="*/ 2147483646 w 219"/>
                <a:gd name="T27" fmla="*/ 2147483646 h 131"/>
                <a:gd name="T28" fmla="*/ 2147483646 w 219"/>
                <a:gd name="T29" fmla="*/ 2147483646 h 131"/>
                <a:gd name="T30" fmla="*/ 2147483646 w 219"/>
                <a:gd name="T31" fmla="*/ 2147483646 h 131"/>
                <a:gd name="T32" fmla="*/ 2147483646 w 219"/>
                <a:gd name="T33" fmla="*/ 2147483646 h 131"/>
                <a:gd name="T34" fmla="*/ 2147483646 w 219"/>
                <a:gd name="T35" fmla="*/ 2147483646 h 131"/>
                <a:gd name="T36" fmla="*/ 2147483646 w 219"/>
                <a:gd name="T37" fmla="*/ 2147483646 h 131"/>
                <a:gd name="T38" fmla="*/ 2147483646 w 219"/>
                <a:gd name="T39" fmla="*/ 2147483646 h 131"/>
                <a:gd name="T40" fmla="*/ 2147483646 w 219"/>
                <a:gd name="T41" fmla="*/ 2147483646 h 131"/>
                <a:gd name="T42" fmla="*/ 2147483646 w 219"/>
                <a:gd name="T43" fmla="*/ 2147483646 h 131"/>
                <a:gd name="T44" fmla="*/ 2147483646 w 219"/>
                <a:gd name="T45" fmla="*/ 2147483646 h 131"/>
                <a:gd name="T46" fmla="*/ 2147483646 w 219"/>
                <a:gd name="T47" fmla="*/ 2147483646 h 131"/>
                <a:gd name="T48" fmla="*/ 2147483646 w 219"/>
                <a:gd name="T49" fmla="*/ 2147483646 h 131"/>
                <a:gd name="T50" fmla="*/ 2147483646 w 219"/>
                <a:gd name="T51" fmla="*/ 2147483646 h 131"/>
                <a:gd name="T52" fmla="*/ 2147483646 w 219"/>
                <a:gd name="T53" fmla="*/ 2147483646 h 131"/>
                <a:gd name="T54" fmla="*/ 2147483646 w 219"/>
                <a:gd name="T55" fmla="*/ 2147483646 h 131"/>
                <a:gd name="T56" fmla="*/ 2147483646 w 219"/>
                <a:gd name="T57" fmla="*/ 2147483646 h 131"/>
                <a:gd name="T58" fmla="*/ 2147483646 w 219"/>
                <a:gd name="T59" fmla="*/ 2147483646 h 131"/>
                <a:gd name="T60" fmla="*/ 2147483646 w 219"/>
                <a:gd name="T61" fmla="*/ 2147483646 h 131"/>
                <a:gd name="T62" fmla="*/ 2147483646 w 219"/>
                <a:gd name="T63" fmla="*/ 2147483646 h 131"/>
                <a:gd name="T64" fmla="*/ 0 w 219"/>
                <a:gd name="T65" fmla="*/ 2147483646 h 131"/>
                <a:gd name="T66" fmla="*/ 0 w 219"/>
                <a:gd name="T67" fmla="*/ 2147483646 h 131"/>
                <a:gd name="T68" fmla="*/ 2147483646 w 219"/>
                <a:gd name="T69" fmla="*/ 2147483646 h 131"/>
                <a:gd name="T70" fmla="*/ 2147483646 w 219"/>
                <a:gd name="T71" fmla="*/ 2147483646 h 131"/>
                <a:gd name="T72" fmla="*/ 2147483646 w 219"/>
                <a:gd name="T73" fmla="*/ 2147483646 h 131"/>
                <a:gd name="T74" fmla="*/ 2147483646 w 219"/>
                <a:gd name="T75" fmla="*/ 2147483646 h 131"/>
                <a:gd name="T76" fmla="*/ 2147483646 w 219"/>
                <a:gd name="T77" fmla="*/ 2147483646 h 131"/>
                <a:gd name="T78" fmla="*/ 2147483646 w 219"/>
                <a:gd name="T79" fmla="*/ 2147483646 h 131"/>
                <a:gd name="T80" fmla="*/ 2147483646 w 219"/>
                <a:gd name="T81" fmla="*/ 2147483646 h 131"/>
                <a:gd name="T82" fmla="*/ 2147483646 w 219"/>
                <a:gd name="T83" fmla="*/ 2147483646 h 131"/>
                <a:gd name="T84" fmla="*/ 2147483646 w 219"/>
                <a:gd name="T85" fmla="*/ 2147483646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9" h="131">
                  <a:moveTo>
                    <a:pt x="91" y="4"/>
                  </a:moveTo>
                  <a:lnTo>
                    <a:pt x="107" y="1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55" y="1"/>
                  </a:lnTo>
                  <a:lnTo>
                    <a:pt x="169" y="3"/>
                  </a:lnTo>
                  <a:lnTo>
                    <a:pt x="182" y="7"/>
                  </a:lnTo>
                  <a:lnTo>
                    <a:pt x="194" y="13"/>
                  </a:lnTo>
                  <a:lnTo>
                    <a:pt x="203" y="19"/>
                  </a:lnTo>
                  <a:lnTo>
                    <a:pt x="211" y="27"/>
                  </a:lnTo>
                  <a:lnTo>
                    <a:pt x="216" y="36"/>
                  </a:lnTo>
                  <a:lnTo>
                    <a:pt x="219" y="45"/>
                  </a:lnTo>
                  <a:lnTo>
                    <a:pt x="219" y="54"/>
                  </a:lnTo>
                  <a:lnTo>
                    <a:pt x="217" y="64"/>
                  </a:lnTo>
                  <a:lnTo>
                    <a:pt x="212" y="73"/>
                  </a:lnTo>
                  <a:lnTo>
                    <a:pt x="205" y="83"/>
                  </a:lnTo>
                  <a:lnTo>
                    <a:pt x="197" y="93"/>
                  </a:lnTo>
                  <a:lnTo>
                    <a:pt x="186" y="101"/>
                  </a:lnTo>
                  <a:lnTo>
                    <a:pt x="173" y="109"/>
                  </a:lnTo>
                  <a:lnTo>
                    <a:pt x="159" y="116"/>
                  </a:lnTo>
                  <a:lnTo>
                    <a:pt x="144" y="121"/>
                  </a:lnTo>
                  <a:lnTo>
                    <a:pt x="128" y="126"/>
                  </a:lnTo>
                  <a:lnTo>
                    <a:pt x="111" y="129"/>
                  </a:lnTo>
                  <a:lnTo>
                    <a:pt x="95" y="131"/>
                  </a:lnTo>
                  <a:lnTo>
                    <a:pt x="79" y="131"/>
                  </a:lnTo>
                  <a:lnTo>
                    <a:pt x="64" y="130"/>
                  </a:lnTo>
                  <a:lnTo>
                    <a:pt x="49" y="127"/>
                  </a:lnTo>
                  <a:lnTo>
                    <a:pt x="37" y="123"/>
                  </a:lnTo>
                  <a:lnTo>
                    <a:pt x="25" y="118"/>
                  </a:lnTo>
                  <a:lnTo>
                    <a:pt x="15" y="111"/>
                  </a:lnTo>
                  <a:lnTo>
                    <a:pt x="8" y="104"/>
                  </a:lnTo>
                  <a:lnTo>
                    <a:pt x="3" y="96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3" y="48"/>
                  </a:lnTo>
                  <a:lnTo>
                    <a:pt x="22" y="38"/>
                  </a:lnTo>
                  <a:lnTo>
                    <a:pt x="33" y="30"/>
                  </a:lnTo>
                  <a:lnTo>
                    <a:pt x="46" y="22"/>
                  </a:lnTo>
                  <a:lnTo>
                    <a:pt x="60" y="15"/>
                  </a:lnTo>
                  <a:lnTo>
                    <a:pt x="75" y="9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45" name="Line 12"/>
            <p:cNvSpPr>
              <a:spLocks noChangeShapeType="1"/>
            </p:cNvSpPr>
            <p:nvPr/>
          </p:nvSpPr>
          <p:spPr bwMode="auto">
            <a:xfrm flipH="1">
              <a:off x="7400354" y="5546725"/>
              <a:ext cx="252413" cy="15716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6" name="Line 13"/>
            <p:cNvSpPr>
              <a:spLocks noChangeShapeType="1"/>
            </p:cNvSpPr>
            <p:nvPr/>
          </p:nvSpPr>
          <p:spPr bwMode="auto">
            <a:xfrm>
              <a:off x="7411467" y="5562600"/>
              <a:ext cx="223837" cy="12700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7" name="Freeform 14"/>
            <p:cNvSpPr>
              <a:spLocks/>
            </p:cNvSpPr>
            <p:nvPr/>
          </p:nvSpPr>
          <p:spPr bwMode="auto">
            <a:xfrm>
              <a:off x="7411467" y="1758950"/>
              <a:ext cx="349250" cy="209550"/>
            </a:xfrm>
            <a:custGeom>
              <a:avLst/>
              <a:gdLst>
                <a:gd name="T0" fmla="*/ 2147483646 w 220"/>
                <a:gd name="T1" fmla="*/ 2147483646 h 132"/>
                <a:gd name="T2" fmla="*/ 2147483646 w 220"/>
                <a:gd name="T3" fmla="*/ 2147483646 h 132"/>
                <a:gd name="T4" fmla="*/ 2147483646 w 220"/>
                <a:gd name="T5" fmla="*/ 0 h 132"/>
                <a:gd name="T6" fmla="*/ 2147483646 w 220"/>
                <a:gd name="T7" fmla="*/ 0 h 132"/>
                <a:gd name="T8" fmla="*/ 2147483646 w 220"/>
                <a:gd name="T9" fmla="*/ 2147483646 h 132"/>
                <a:gd name="T10" fmla="*/ 2147483646 w 220"/>
                <a:gd name="T11" fmla="*/ 2147483646 h 132"/>
                <a:gd name="T12" fmla="*/ 2147483646 w 220"/>
                <a:gd name="T13" fmla="*/ 2147483646 h 132"/>
                <a:gd name="T14" fmla="*/ 2147483646 w 220"/>
                <a:gd name="T15" fmla="*/ 2147483646 h 132"/>
                <a:gd name="T16" fmla="*/ 2147483646 w 220"/>
                <a:gd name="T17" fmla="*/ 2147483646 h 132"/>
                <a:gd name="T18" fmla="*/ 2147483646 w 220"/>
                <a:gd name="T19" fmla="*/ 2147483646 h 132"/>
                <a:gd name="T20" fmla="*/ 2147483646 w 220"/>
                <a:gd name="T21" fmla="*/ 2147483646 h 132"/>
                <a:gd name="T22" fmla="*/ 2147483646 w 220"/>
                <a:gd name="T23" fmla="*/ 2147483646 h 132"/>
                <a:gd name="T24" fmla="*/ 2147483646 w 220"/>
                <a:gd name="T25" fmla="*/ 2147483646 h 132"/>
                <a:gd name="T26" fmla="*/ 2147483646 w 220"/>
                <a:gd name="T27" fmla="*/ 2147483646 h 132"/>
                <a:gd name="T28" fmla="*/ 2147483646 w 220"/>
                <a:gd name="T29" fmla="*/ 2147483646 h 132"/>
                <a:gd name="T30" fmla="*/ 2147483646 w 220"/>
                <a:gd name="T31" fmla="*/ 2147483646 h 132"/>
                <a:gd name="T32" fmla="*/ 2147483646 w 220"/>
                <a:gd name="T33" fmla="*/ 2147483646 h 132"/>
                <a:gd name="T34" fmla="*/ 2147483646 w 220"/>
                <a:gd name="T35" fmla="*/ 2147483646 h 132"/>
                <a:gd name="T36" fmla="*/ 2147483646 w 220"/>
                <a:gd name="T37" fmla="*/ 2147483646 h 132"/>
                <a:gd name="T38" fmla="*/ 2147483646 w 220"/>
                <a:gd name="T39" fmla="*/ 2147483646 h 132"/>
                <a:gd name="T40" fmla="*/ 2147483646 w 220"/>
                <a:gd name="T41" fmla="*/ 2147483646 h 132"/>
                <a:gd name="T42" fmla="*/ 2147483646 w 220"/>
                <a:gd name="T43" fmla="*/ 2147483646 h 132"/>
                <a:gd name="T44" fmla="*/ 2147483646 w 220"/>
                <a:gd name="T45" fmla="*/ 2147483646 h 132"/>
                <a:gd name="T46" fmla="*/ 2147483646 w 220"/>
                <a:gd name="T47" fmla="*/ 2147483646 h 132"/>
                <a:gd name="T48" fmla="*/ 2147483646 w 220"/>
                <a:gd name="T49" fmla="*/ 2147483646 h 132"/>
                <a:gd name="T50" fmla="*/ 2147483646 w 220"/>
                <a:gd name="T51" fmla="*/ 2147483646 h 132"/>
                <a:gd name="T52" fmla="*/ 2147483646 w 220"/>
                <a:gd name="T53" fmla="*/ 2147483646 h 132"/>
                <a:gd name="T54" fmla="*/ 2147483646 w 220"/>
                <a:gd name="T55" fmla="*/ 2147483646 h 132"/>
                <a:gd name="T56" fmla="*/ 2147483646 w 220"/>
                <a:gd name="T57" fmla="*/ 2147483646 h 132"/>
                <a:gd name="T58" fmla="*/ 2147483646 w 220"/>
                <a:gd name="T59" fmla="*/ 2147483646 h 132"/>
                <a:gd name="T60" fmla="*/ 2147483646 w 220"/>
                <a:gd name="T61" fmla="*/ 2147483646 h 132"/>
                <a:gd name="T62" fmla="*/ 2147483646 w 220"/>
                <a:gd name="T63" fmla="*/ 2147483646 h 132"/>
                <a:gd name="T64" fmla="*/ 2147483646 w 220"/>
                <a:gd name="T65" fmla="*/ 2147483646 h 132"/>
                <a:gd name="T66" fmla="*/ 0 w 220"/>
                <a:gd name="T67" fmla="*/ 2147483646 h 132"/>
                <a:gd name="T68" fmla="*/ 2147483646 w 220"/>
                <a:gd name="T69" fmla="*/ 2147483646 h 132"/>
                <a:gd name="T70" fmla="*/ 2147483646 w 220"/>
                <a:gd name="T71" fmla="*/ 2147483646 h 132"/>
                <a:gd name="T72" fmla="*/ 2147483646 w 220"/>
                <a:gd name="T73" fmla="*/ 2147483646 h 132"/>
                <a:gd name="T74" fmla="*/ 2147483646 w 220"/>
                <a:gd name="T75" fmla="*/ 2147483646 h 132"/>
                <a:gd name="T76" fmla="*/ 2147483646 w 220"/>
                <a:gd name="T77" fmla="*/ 2147483646 h 132"/>
                <a:gd name="T78" fmla="*/ 2147483646 w 220"/>
                <a:gd name="T79" fmla="*/ 2147483646 h 132"/>
                <a:gd name="T80" fmla="*/ 2147483646 w 220"/>
                <a:gd name="T81" fmla="*/ 2147483646 h 132"/>
                <a:gd name="T82" fmla="*/ 2147483646 w 220"/>
                <a:gd name="T83" fmla="*/ 2147483646 h 132"/>
                <a:gd name="T84" fmla="*/ 2147483646 w 220"/>
                <a:gd name="T85" fmla="*/ 2147483646 h 1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0" h="132">
                  <a:moveTo>
                    <a:pt x="91" y="5"/>
                  </a:moveTo>
                  <a:lnTo>
                    <a:pt x="108" y="2"/>
                  </a:lnTo>
                  <a:lnTo>
                    <a:pt x="124" y="0"/>
                  </a:lnTo>
                  <a:lnTo>
                    <a:pt x="141" y="0"/>
                  </a:lnTo>
                  <a:lnTo>
                    <a:pt x="156" y="1"/>
                  </a:lnTo>
                  <a:lnTo>
                    <a:pt x="170" y="4"/>
                  </a:lnTo>
                  <a:lnTo>
                    <a:pt x="183" y="8"/>
                  </a:lnTo>
                  <a:lnTo>
                    <a:pt x="195" y="14"/>
                  </a:lnTo>
                  <a:lnTo>
                    <a:pt x="204" y="20"/>
                  </a:lnTo>
                  <a:lnTo>
                    <a:pt x="211" y="27"/>
                  </a:lnTo>
                  <a:lnTo>
                    <a:pt x="217" y="36"/>
                  </a:lnTo>
                  <a:lnTo>
                    <a:pt x="219" y="45"/>
                  </a:lnTo>
                  <a:lnTo>
                    <a:pt x="220" y="54"/>
                  </a:lnTo>
                  <a:lnTo>
                    <a:pt x="217" y="64"/>
                  </a:lnTo>
                  <a:lnTo>
                    <a:pt x="213" y="74"/>
                  </a:lnTo>
                  <a:lnTo>
                    <a:pt x="207" y="84"/>
                  </a:lnTo>
                  <a:lnTo>
                    <a:pt x="198" y="93"/>
                  </a:lnTo>
                  <a:lnTo>
                    <a:pt x="186" y="102"/>
                  </a:lnTo>
                  <a:lnTo>
                    <a:pt x="174" y="109"/>
                  </a:lnTo>
                  <a:lnTo>
                    <a:pt x="160" y="116"/>
                  </a:lnTo>
                  <a:lnTo>
                    <a:pt x="145" y="122"/>
                  </a:lnTo>
                  <a:lnTo>
                    <a:pt x="129" y="126"/>
                  </a:lnTo>
                  <a:lnTo>
                    <a:pt x="113" y="129"/>
                  </a:lnTo>
                  <a:lnTo>
                    <a:pt x="96" y="131"/>
                  </a:lnTo>
                  <a:lnTo>
                    <a:pt x="80" y="132"/>
                  </a:lnTo>
                  <a:lnTo>
                    <a:pt x="64" y="130"/>
                  </a:lnTo>
                  <a:lnTo>
                    <a:pt x="50" y="127"/>
                  </a:lnTo>
                  <a:lnTo>
                    <a:pt x="37" y="123"/>
                  </a:lnTo>
                  <a:lnTo>
                    <a:pt x="25" y="118"/>
                  </a:lnTo>
                  <a:lnTo>
                    <a:pt x="16" y="112"/>
                  </a:lnTo>
                  <a:lnTo>
                    <a:pt x="9" y="104"/>
                  </a:lnTo>
                  <a:lnTo>
                    <a:pt x="4" y="96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4" y="48"/>
                  </a:lnTo>
                  <a:lnTo>
                    <a:pt x="23" y="39"/>
                  </a:lnTo>
                  <a:lnTo>
                    <a:pt x="34" y="30"/>
                  </a:lnTo>
                  <a:lnTo>
                    <a:pt x="47" y="22"/>
                  </a:lnTo>
                  <a:lnTo>
                    <a:pt x="61" y="15"/>
                  </a:lnTo>
                  <a:lnTo>
                    <a:pt x="76" y="9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48" name="Line 15"/>
            <p:cNvSpPr>
              <a:spLocks noChangeShapeType="1"/>
            </p:cNvSpPr>
            <p:nvPr/>
          </p:nvSpPr>
          <p:spPr bwMode="auto">
            <a:xfrm flipH="1">
              <a:off x="7463854" y="1784350"/>
              <a:ext cx="252413" cy="1555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9" name="Line 16"/>
            <p:cNvSpPr>
              <a:spLocks noChangeShapeType="1"/>
            </p:cNvSpPr>
            <p:nvPr/>
          </p:nvSpPr>
          <p:spPr bwMode="auto">
            <a:xfrm>
              <a:off x="7474967" y="1800225"/>
              <a:ext cx="222250" cy="1254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 flipH="1">
              <a:off x="1331342" y="1668463"/>
              <a:ext cx="222250" cy="158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auto">
            <a:xfrm>
              <a:off x="7519417" y="1966913"/>
              <a:ext cx="55562" cy="871537"/>
            </a:xfrm>
            <a:custGeom>
              <a:avLst/>
              <a:gdLst>
                <a:gd name="T0" fmla="*/ 2147483646 w 35"/>
                <a:gd name="T1" fmla="*/ 0 h 549"/>
                <a:gd name="T2" fmla="*/ 2147483646 w 35"/>
                <a:gd name="T3" fmla="*/ 2147483646 h 549"/>
                <a:gd name="T4" fmla="*/ 2147483646 w 35"/>
                <a:gd name="T5" fmla="*/ 2147483646 h 549"/>
                <a:gd name="T6" fmla="*/ 2147483646 w 35"/>
                <a:gd name="T7" fmla="*/ 2147483646 h 549"/>
                <a:gd name="T8" fmla="*/ 2147483646 w 35"/>
                <a:gd name="T9" fmla="*/ 2147483646 h 549"/>
                <a:gd name="T10" fmla="*/ 2147483646 w 35"/>
                <a:gd name="T11" fmla="*/ 2147483646 h 549"/>
                <a:gd name="T12" fmla="*/ 2147483646 w 35"/>
                <a:gd name="T13" fmla="*/ 2147483646 h 549"/>
                <a:gd name="T14" fmla="*/ 2147483646 w 35"/>
                <a:gd name="T15" fmla="*/ 2147483646 h 549"/>
                <a:gd name="T16" fmla="*/ 2147483646 w 35"/>
                <a:gd name="T17" fmla="*/ 2147483646 h 549"/>
                <a:gd name="T18" fmla="*/ 2147483646 w 35"/>
                <a:gd name="T19" fmla="*/ 2147483646 h 549"/>
                <a:gd name="T20" fmla="*/ 2147483646 w 35"/>
                <a:gd name="T21" fmla="*/ 2147483646 h 549"/>
                <a:gd name="T22" fmla="*/ 2147483646 w 35"/>
                <a:gd name="T23" fmla="*/ 2147483646 h 549"/>
                <a:gd name="T24" fmla="*/ 2147483646 w 35"/>
                <a:gd name="T25" fmla="*/ 2147483646 h 549"/>
                <a:gd name="T26" fmla="*/ 2147483646 w 35"/>
                <a:gd name="T27" fmla="*/ 2147483646 h 549"/>
                <a:gd name="T28" fmla="*/ 2147483646 w 35"/>
                <a:gd name="T29" fmla="*/ 2147483646 h 549"/>
                <a:gd name="T30" fmla="*/ 2147483646 w 35"/>
                <a:gd name="T31" fmla="*/ 2147483646 h 549"/>
                <a:gd name="T32" fmla="*/ 2147483646 w 35"/>
                <a:gd name="T33" fmla="*/ 2147483646 h 549"/>
                <a:gd name="T34" fmla="*/ 2147483646 w 35"/>
                <a:gd name="T35" fmla="*/ 2147483646 h 549"/>
                <a:gd name="T36" fmla="*/ 2147483646 w 35"/>
                <a:gd name="T37" fmla="*/ 2147483646 h 549"/>
                <a:gd name="T38" fmla="*/ 2147483646 w 35"/>
                <a:gd name="T39" fmla="*/ 2147483646 h 549"/>
                <a:gd name="T40" fmla="*/ 2147483646 w 35"/>
                <a:gd name="T41" fmla="*/ 2147483646 h 549"/>
                <a:gd name="T42" fmla="*/ 2147483646 w 35"/>
                <a:gd name="T43" fmla="*/ 2147483646 h 549"/>
                <a:gd name="T44" fmla="*/ 2147483646 w 35"/>
                <a:gd name="T45" fmla="*/ 2147483646 h 549"/>
                <a:gd name="T46" fmla="*/ 2147483646 w 35"/>
                <a:gd name="T47" fmla="*/ 2147483646 h 549"/>
                <a:gd name="T48" fmla="*/ 2147483646 w 35"/>
                <a:gd name="T49" fmla="*/ 2147483646 h 549"/>
                <a:gd name="T50" fmla="*/ 2147483646 w 35"/>
                <a:gd name="T51" fmla="*/ 2147483646 h 549"/>
                <a:gd name="T52" fmla="*/ 2147483646 w 35"/>
                <a:gd name="T53" fmla="*/ 2147483646 h 549"/>
                <a:gd name="T54" fmla="*/ 2147483646 w 35"/>
                <a:gd name="T55" fmla="*/ 2147483646 h 549"/>
                <a:gd name="T56" fmla="*/ 2147483646 w 35"/>
                <a:gd name="T57" fmla="*/ 2147483646 h 549"/>
                <a:gd name="T58" fmla="*/ 2147483646 w 35"/>
                <a:gd name="T59" fmla="*/ 2147483646 h 549"/>
                <a:gd name="T60" fmla="*/ 2147483646 w 35"/>
                <a:gd name="T61" fmla="*/ 2147483646 h 549"/>
                <a:gd name="T62" fmla="*/ 2147483646 w 35"/>
                <a:gd name="T63" fmla="*/ 2147483646 h 549"/>
                <a:gd name="T64" fmla="*/ 0 w 35"/>
                <a:gd name="T65" fmla="*/ 2147483646 h 549"/>
                <a:gd name="T66" fmla="*/ 0 w 35"/>
                <a:gd name="T67" fmla="*/ 2147483646 h 549"/>
                <a:gd name="T68" fmla="*/ 2147483646 w 35"/>
                <a:gd name="T69" fmla="*/ 2147483646 h 549"/>
                <a:gd name="T70" fmla="*/ 2147483646 w 35"/>
                <a:gd name="T71" fmla="*/ 2147483646 h 549"/>
                <a:gd name="T72" fmla="*/ 2147483646 w 35"/>
                <a:gd name="T73" fmla="*/ 2147483646 h 549"/>
                <a:gd name="T74" fmla="*/ 2147483646 w 35"/>
                <a:gd name="T75" fmla="*/ 2147483646 h 549"/>
                <a:gd name="T76" fmla="*/ 2147483646 w 35"/>
                <a:gd name="T77" fmla="*/ 2147483646 h 549"/>
                <a:gd name="T78" fmla="*/ 2147483646 w 35"/>
                <a:gd name="T79" fmla="*/ 2147483646 h 549"/>
                <a:gd name="T80" fmla="*/ 2147483646 w 35"/>
                <a:gd name="T81" fmla="*/ 2147483646 h 5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5" h="549">
                  <a:moveTo>
                    <a:pt x="28" y="0"/>
                  </a:moveTo>
                  <a:lnTo>
                    <a:pt x="22" y="5"/>
                  </a:lnTo>
                  <a:lnTo>
                    <a:pt x="18" y="9"/>
                  </a:lnTo>
                  <a:lnTo>
                    <a:pt x="15" y="13"/>
                  </a:lnTo>
                  <a:lnTo>
                    <a:pt x="13" y="17"/>
                  </a:lnTo>
                  <a:lnTo>
                    <a:pt x="12" y="21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3" y="33"/>
                  </a:lnTo>
                  <a:lnTo>
                    <a:pt x="15" y="37"/>
                  </a:lnTo>
                  <a:lnTo>
                    <a:pt x="17" y="41"/>
                  </a:lnTo>
                  <a:lnTo>
                    <a:pt x="19" y="44"/>
                  </a:lnTo>
                  <a:lnTo>
                    <a:pt x="21" y="48"/>
                  </a:lnTo>
                  <a:lnTo>
                    <a:pt x="23" y="52"/>
                  </a:lnTo>
                  <a:lnTo>
                    <a:pt x="26" y="56"/>
                  </a:lnTo>
                  <a:lnTo>
                    <a:pt x="30" y="66"/>
                  </a:lnTo>
                  <a:lnTo>
                    <a:pt x="32" y="74"/>
                  </a:lnTo>
                  <a:lnTo>
                    <a:pt x="34" y="80"/>
                  </a:lnTo>
                  <a:lnTo>
                    <a:pt x="35" y="87"/>
                  </a:lnTo>
                  <a:lnTo>
                    <a:pt x="35" y="94"/>
                  </a:lnTo>
                  <a:lnTo>
                    <a:pt x="35" y="101"/>
                  </a:lnTo>
                  <a:lnTo>
                    <a:pt x="34" y="108"/>
                  </a:lnTo>
                  <a:lnTo>
                    <a:pt x="33" y="116"/>
                  </a:lnTo>
                  <a:lnTo>
                    <a:pt x="32" y="122"/>
                  </a:lnTo>
                  <a:lnTo>
                    <a:pt x="30" y="129"/>
                  </a:lnTo>
                  <a:lnTo>
                    <a:pt x="28" y="137"/>
                  </a:lnTo>
                  <a:lnTo>
                    <a:pt x="26" y="144"/>
                  </a:lnTo>
                  <a:lnTo>
                    <a:pt x="23" y="151"/>
                  </a:lnTo>
                  <a:lnTo>
                    <a:pt x="21" y="158"/>
                  </a:lnTo>
                  <a:lnTo>
                    <a:pt x="11" y="198"/>
                  </a:lnTo>
                  <a:lnTo>
                    <a:pt x="5" y="229"/>
                  </a:lnTo>
                  <a:lnTo>
                    <a:pt x="1" y="261"/>
                  </a:lnTo>
                  <a:lnTo>
                    <a:pt x="0" y="293"/>
                  </a:lnTo>
                  <a:lnTo>
                    <a:pt x="0" y="324"/>
                  </a:lnTo>
                  <a:lnTo>
                    <a:pt x="1" y="355"/>
                  </a:lnTo>
                  <a:lnTo>
                    <a:pt x="3" y="386"/>
                  </a:lnTo>
                  <a:lnTo>
                    <a:pt x="6" y="418"/>
                  </a:lnTo>
                  <a:lnTo>
                    <a:pt x="9" y="450"/>
                  </a:lnTo>
                  <a:lnTo>
                    <a:pt x="12" y="482"/>
                  </a:lnTo>
                  <a:lnTo>
                    <a:pt x="15" y="515"/>
                  </a:lnTo>
                  <a:lnTo>
                    <a:pt x="17" y="54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2" name="Freeform 20"/>
            <p:cNvSpPr>
              <a:spLocks/>
            </p:cNvSpPr>
            <p:nvPr/>
          </p:nvSpPr>
          <p:spPr bwMode="auto">
            <a:xfrm>
              <a:off x="7533704" y="3043238"/>
              <a:ext cx="57150" cy="1235075"/>
            </a:xfrm>
            <a:custGeom>
              <a:avLst/>
              <a:gdLst>
                <a:gd name="T0" fmla="*/ 2147483646 w 36"/>
                <a:gd name="T1" fmla="*/ 0 h 778"/>
                <a:gd name="T2" fmla="*/ 2147483646 w 36"/>
                <a:gd name="T3" fmla="*/ 2147483646 h 778"/>
                <a:gd name="T4" fmla="*/ 2147483646 w 36"/>
                <a:gd name="T5" fmla="*/ 2147483646 h 778"/>
                <a:gd name="T6" fmla="*/ 2147483646 w 36"/>
                <a:gd name="T7" fmla="*/ 2147483646 h 778"/>
                <a:gd name="T8" fmla="*/ 2147483646 w 36"/>
                <a:gd name="T9" fmla="*/ 2147483646 h 778"/>
                <a:gd name="T10" fmla="*/ 2147483646 w 36"/>
                <a:gd name="T11" fmla="*/ 2147483646 h 778"/>
                <a:gd name="T12" fmla="*/ 2147483646 w 36"/>
                <a:gd name="T13" fmla="*/ 2147483646 h 778"/>
                <a:gd name="T14" fmla="*/ 2147483646 w 36"/>
                <a:gd name="T15" fmla="*/ 2147483646 h 778"/>
                <a:gd name="T16" fmla="*/ 2147483646 w 36"/>
                <a:gd name="T17" fmla="*/ 2147483646 h 778"/>
                <a:gd name="T18" fmla="*/ 2147483646 w 36"/>
                <a:gd name="T19" fmla="*/ 2147483646 h 778"/>
                <a:gd name="T20" fmla="*/ 2147483646 w 36"/>
                <a:gd name="T21" fmla="*/ 2147483646 h 778"/>
                <a:gd name="T22" fmla="*/ 2147483646 w 36"/>
                <a:gd name="T23" fmla="*/ 2147483646 h 778"/>
                <a:gd name="T24" fmla="*/ 2147483646 w 36"/>
                <a:gd name="T25" fmla="*/ 2147483646 h 778"/>
                <a:gd name="T26" fmla="*/ 2147483646 w 36"/>
                <a:gd name="T27" fmla="*/ 2147483646 h 778"/>
                <a:gd name="T28" fmla="*/ 2147483646 w 36"/>
                <a:gd name="T29" fmla="*/ 2147483646 h 778"/>
                <a:gd name="T30" fmla="*/ 2147483646 w 36"/>
                <a:gd name="T31" fmla="*/ 2147483646 h 778"/>
                <a:gd name="T32" fmla="*/ 2147483646 w 36"/>
                <a:gd name="T33" fmla="*/ 2147483646 h 778"/>
                <a:gd name="T34" fmla="*/ 0 w 36"/>
                <a:gd name="T35" fmla="*/ 2147483646 h 778"/>
                <a:gd name="T36" fmla="*/ 0 w 36"/>
                <a:gd name="T37" fmla="*/ 2147483646 h 778"/>
                <a:gd name="T38" fmla="*/ 2147483646 w 36"/>
                <a:gd name="T39" fmla="*/ 2147483646 h 778"/>
                <a:gd name="T40" fmla="*/ 2147483646 w 36"/>
                <a:gd name="T41" fmla="*/ 2147483646 h 778"/>
                <a:gd name="T42" fmla="*/ 2147483646 w 36"/>
                <a:gd name="T43" fmla="*/ 2147483646 h 778"/>
                <a:gd name="T44" fmla="*/ 2147483646 w 36"/>
                <a:gd name="T45" fmla="*/ 2147483646 h 778"/>
                <a:gd name="T46" fmla="*/ 2147483646 w 36"/>
                <a:gd name="T47" fmla="*/ 2147483646 h 778"/>
                <a:gd name="T48" fmla="*/ 2147483646 w 36"/>
                <a:gd name="T49" fmla="*/ 2147483646 h 778"/>
                <a:gd name="T50" fmla="*/ 2147483646 w 36"/>
                <a:gd name="T51" fmla="*/ 2147483646 h 778"/>
                <a:gd name="T52" fmla="*/ 2147483646 w 36"/>
                <a:gd name="T53" fmla="*/ 2147483646 h 778"/>
                <a:gd name="T54" fmla="*/ 2147483646 w 36"/>
                <a:gd name="T55" fmla="*/ 2147483646 h 778"/>
                <a:gd name="T56" fmla="*/ 2147483646 w 36"/>
                <a:gd name="T57" fmla="*/ 2147483646 h 7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" h="778">
                  <a:moveTo>
                    <a:pt x="29" y="0"/>
                  </a:moveTo>
                  <a:lnTo>
                    <a:pt x="32" y="14"/>
                  </a:lnTo>
                  <a:lnTo>
                    <a:pt x="34" y="28"/>
                  </a:lnTo>
                  <a:lnTo>
                    <a:pt x="35" y="42"/>
                  </a:lnTo>
                  <a:lnTo>
                    <a:pt x="36" y="56"/>
                  </a:lnTo>
                  <a:lnTo>
                    <a:pt x="35" y="70"/>
                  </a:lnTo>
                  <a:lnTo>
                    <a:pt x="34" y="83"/>
                  </a:lnTo>
                  <a:lnTo>
                    <a:pt x="32" y="96"/>
                  </a:lnTo>
                  <a:lnTo>
                    <a:pt x="30" y="109"/>
                  </a:lnTo>
                  <a:lnTo>
                    <a:pt x="28" y="122"/>
                  </a:lnTo>
                  <a:lnTo>
                    <a:pt x="25" y="135"/>
                  </a:lnTo>
                  <a:lnTo>
                    <a:pt x="23" y="148"/>
                  </a:lnTo>
                  <a:lnTo>
                    <a:pt x="19" y="161"/>
                  </a:lnTo>
                  <a:lnTo>
                    <a:pt x="17" y="174"/>
                  </a:lnTo>
                  <a:lnTo>
                    <a:pt x="14" y="187"/>
                  </a:lnTo>
                  <a:lnTo>
                    <a:pt x="5" y="240"/>
                  </a:lnTo>
                  <a:lnTo>
                    <a:pt x="1" y="281"/>
                  </a:lnTo>
                  <a:lnTo>
                    <a:pt x="0" y="323"/>
                  </a:lnTo>
                  <a:lnTo>
                    <a:pt x="0" y="365"/>
                  </a:lnTo>
                  <a:lnTo>
                    <a:pt x="1" y="407"/>
                  </a:lnTo>
                  <a:lnTo>
                    <a:pt x="4" y="449"/>
                  </a:lnTo>
                  <a:lnTo>
                    <a:pt x="7" y="492"/>
                  </a:lnTo>
                  <a:lnTo>
                    <a:pt x="11" y="533"/>
                  </a:lnTo>
                  <a:lnTo>
                    <a:pt x="14" y="575"/>
                  </a:lnTo>
                  <a:lnTo>
                    <a:pt x="19" y="617"/>
                  </a:lnTo>
                  <a:lnTo>
                    <a:pt x="21" y="658"/>
                  </a:lnTo>
                  <a:lnTo>
                    <a:pt x="23" y="699"/>
                  </a:lnTo>
                  <a:lnTo>
                    <a:pt x="24" y="739"/>
                  </a:lnTo>
                  <a:lnTo>
                    <a:pt x="23" y="778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3" name="Line 21"/>
            <p:cNvSpPr>
              <a:spLocks noChangeShapeType="1"/>
            </p:cNvSpPr>
            <p:nvPr/>
          </p:nvSpPr>
          <p:spPr bwMode="auto">
            <a:xfrm>
              <a:off x="7570217" y="4502150"/>
              <a:ext cx="1587" cy="10112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auto">
            <a:xfrm>
              <a:off x="1702817" y="1768475"/>
              <a:ext cx="38100" cy="1238250"/>
            </a:xfrm>
            <a:custGeom>
              <a:avLst/>
              <a:gdLst>
                <a:gd name="T0" fmla="*/ 2147483646 w 24"/>
                <a:gd name="T1" fmla="*/ 0 h 780"/>
                <a:gd name="T2" fmla="*/ 2147483646 w 24"/>
                <a:gd name="T3" fmla="*/ 2147483646 h 780"/>
                <a:gd name="T4" fmla="*/ 2147483646 w 24"/>
                <a:gd name="T5" fmla="*/ 2147483646 h 780"/>
                <a:gd name="T6" fmla="*/ 2147483646 w 24"/>
                <a:gd name="T7" fmla="*/ 2147483646 h 780"/>
                <a:gd name="T8" fmla="*/ 0 w 24"/>
                <a:gd name="T9" fmla="*/ 2147483646 h 780"/>
                <a:gd name="T10" fmla="*/ 2147483646 w 24"/>
                <a:gd name="T11" fmla="*/ 2147483646 h 780"/>
                <a:gd name="T12" fmla="*/ 2147483646 w 24"/>
                <a:gd name="T13" fmla="*/ 2147483646 h 780"/>
                <a:gd name="T14" fmla="*/ 2147483646 w 24"/>
                <a:gd name="T15" fmla="*/ 2147483646 h 780"/>
                <a:gd name="T16" fmla="*/ 2147483646 w 24"/>
                <a:gd name="T17" fmla="*/ 2147483646 h 780"/>
                <a:gd name="T18" fmla="*/ 2147483646 w 24"/>
                <a:gd name="T19" fmla="*/ 2147483646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780">
                  <a:moveTo>
                    <a:pt x="24" y="0"/>
                  </a:moveTo>
                  <a:lnTo>
                    <a:pt x="14" y="87"/>
                  </a:lnTo>
                  <a:lnTo>
                    <a:pt x="7" y="175"/>
                  </a:lnTo>
                  <a:lnTo>
                    <a:pt x="2" y="263"/>
                  </a:lnTo>
                  <a:lnTo>
                    <a:pt x="0" y="352"/>
                  </a:lnTo>
                  <a:lnTo>
                    <a:pt x="1" y="440"/>
                  </a:lnTo>
                  <a:lnTo>
                    <a:pt x="3" y="528"/>
                  </a:lnTo>
                  <a:lnTo>
                    <a:pt x="7" y="614"/>
                  </a:lnTo>
                  <a:lnTo>
                    <a:pt x="13" y="698"/>
                  </a:lnTo>
                  <a:lnTo>
                    <a:pt x="21" y="78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>
              <a:off x="1736154" y="3292475"/>
              <a:ext cx="1588" cy="11382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>
              <a:off x="1696467" y="4614863"/>
              <a:ext cx="1587" cy="85566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auto">
            <a:xfrm>
              <a:off x="4272979" y="5627688"/>
              <a:ext cx="3067050" cy="106362"/>
            </a:xfrm>
            <a:custGeom>
              <a:avLst/>
              <a:gdLst>
                <a:gd name="T0" fmla="*/ 2147483646 w 1843"/>
                <a:gd name="T1" fmla="*/ 0 h 61"/>
                <a:gd name="T2" fmla="*/ 2147483646 w 1843"/>
                <a:gd name="T3" fmla="*/ 2147483646 h 61"/>
                <a:gd name="T4" fmla="*/ 2147483646 w 1843"/>
                <a:gd name="T5" fmla="*/ 2147483646 h 61"/>
                <a:gd name="T6" fmla="*/ 2147483646 w 1843"/>
                <a:gd name="T7" fmla="*/ 2147483646 h 61"/>
                <a:gd name="T8" fmla="*/ 2147483646 w 1843"/>
                <a:gd name="T9" fmla="*/ 2147483646 h 61"/>
                <a:gd name="T10" fmla="*/ 2147483646 w 1843"/>
                <a:gd name="T11" fmla="*/ 2147483646 h 61"/>
                <a:gd name="T12" fmla="*/ 2147483646 w 1843"/>
                <a:gd name="T13" fmla="*/ 2147483646 h 61"/>
                <a:gd name="T14" fmla="*/ 2147483646 w 1843"/>
                <a:gd name="T15" fmla="*/ 2147483646 h 61"/>
                <a:gd name="T16" fmla="*/ 2147483646 w 1843"/>
                <a:gd name="T17" fmla="*/ 2147483646 h 61"/>
                <a:gd name="T18" fmla="*/ 2147483646 w 1843"/>
                <a:gd name="T19" fmla="*/ 2147483646 h 61"/>
                <a:gd name="T20" fmla="*/ 2147483646 w 1843"/>
                <a:gd name="T21" fmla="*/ 2147483646 h 61"/>
                <a:gd name="T22" fmla="*/ 2147483646 w 1843"/>
                <a:gd name="T23" fmla="*/ 2147483646 h 61"/>
                <a:gd name="T24" fmla="*/ 2147483646 w 1843"/>
                <a:gd name="T25" fmla="*/ 2147483646 h 61"/>
                <a:gd name="T26" fmla="*/ 2147483646 w 1843"/>
                <a:gd name="T27" fmla="*/ 2147483646 h 61"/>
                <a:gd name="T28" fmla="*/ 0 w 1843"/>
                <a:gd name="T29" fmla="*/ 2147483646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3" h="61">
                  <a:moveTo>
                    <a:pt x="1843" y="0"/>
                  </a:moveTo>
                  <a:lnTo>
                    <a:pt x="1711" y="6"/>
                  </a:lnTo>
                  <a:lnTo>
                    <a:pt x="1579" y="10"/>
                  </a:lnTo>
                  <a:lnTo>
                    <a:pt x="1444" y="13"/>
                  </a:lnTo>
                  <a:lnTo>
                    <a:pt x="1310" y="14"/>
                  </a:lnTo>
                  <a:lnTo>
                    <a:pt x="1175" y="14"/>
                  </a:lnTo>
                  <a:lnTo>
                    <a:pt x="1041" y="13"/>
                  </a:lnTo>
                  <a:lnTo>
                    <a:pt x="907" y="13"/>
                  </a:lnTo>
                  <a:lnTo>
                    <a:pt x="773" y="14"/>
                  </a:lnTo>
                  <a:lnTo>
                    <a:pt x="640" y="16"/>
                  </a:lnTo>
                  <a:lnTo>
                    <a:pt x="509" y="19"/>
                  </a:lnTo>
                  <a:lnTo>
                    <a:pt x="379" y="25"/>
                  </a:lnTo>
                  <a:lnTo>
                    <a:pt x="250" y="33"/>
                  </a:lnTo>
                  <a:lnTo>
                    <a:pt x="124" y="45"/>
                  </a:lnTo>
                  <a:lnTo>
                    <a:pt x="0" y="6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auto">
            <a:xfrm>
              <a:off x="1845692" y="5634038"/>
              <a:ext cx="2227262" cy="106362"/>
            </a:xfrm>
            <a:custGeom>
              <a:avLst/>
              <a:gdLst>
                <a:gd name="T0" fmla="*/ 2147483646 w 1403"/>
                <a:gd name="T1" fmla="*/ 2147483646 h 67"/>
                <a:gd name="T2" fmla="*/ 2147483646 w 1403"/>
                <a:gd name="T3" fmla="*/ 2147483646 h 67"/>
                <a:gd name="T4" fmla="*/ 2147483646 w 1403"/>
                <a:gd name="T5" fmla="*/ 2147483646 h 67"/>
                <a:gd name="T6" fmla="*/ 2147483646 w 1403"/>
                <a:gd name="T7" fmla="*/ 2147483646 h 67"/>
                <a:gd name="T8" fmla="*/ 2147483646 w 1403"/>
                <a:gd name="T9" fmla="*/ 2147483646 h 67"/>
                <a:gd name="T10" fmla="*/ 2147483646 w 1403"/>
                <a:gd name="T11" fmla="*/ 2147483646 h 67"/>
                <a:gd name="T12" fmla="*/ 2147483646 w 1403"/>
                <a:gd name="T13" fmla="*/ 2147483646 h 67"/>
                <a:gd name="T14" fmla="*/ 2147483646 w 1403"/>
                <a:gd name="T15" fmla="*/ 2147483646 h 67"/>
                <a:gd name="T16" fmla="*/ 2147483646 w 1403"/>
                <a:gd name="T17" fmla="*/ 2147483646 h 67"/>
                <a:gd name="T18" fmla="*/ 0 w 1403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03" h="67">
                  <a:moveTo>
                    <a:pt x="1403" y="66"/>
                  </a:moveTo>
                  <a:lnTo>
                    <a:pt x="1241" y="67"/>
                  </a:lnTo>
                  <a:lnTo>
                    <a:pt x="1079" y="66"/>
                  </a:lnTo>
                  <a:lnTo>
                    <a:pt x="920" y="63"/>
                  </a:lnTo>
                  <a:lnTo>
                    <a:pt x="762" y="59"/>
                  </a:lnTo>
                  <a:lnTo>
                    <a:pt x="606" y="53"/>
                  </a:lnTo>
                  <a:lnTo>
                    <a:pt x="452" y="44"/>
                  </a:lnTo>
                  <a:lnTo>
                    <a:pt x="300" y="32"/>
                  </a:lnTo>
                  <a:lnTo>
                    <a:pt x="149" y="1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9" name="Line 27"/>
            <p:cNvSpPr>
              <a:spLocks noChangeShapeType="1"/>
            </p:cNvSpPr>
            <p:nvPr/>
          </p:nvSpPr>
          <p:spPr bwMode="auto">
            <a:xfrm flipH="1" flipV="1">
              <a:off x="1234504" y="5576888"/>
              <a:ext cx="366713" cy="1270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0" name="Freeform 28"/>
            <p:cNvSpPr>
              <a:spLocks/>
            </p:cNvSpPr>
            <p:nvPr/>
          </p:nvSpPr>
          <p:spPr bwMode="auto">
            <a:xfrm>
              <a:off x="7697217" y="5592763"/>
              <a:ext cx="369887" cy="30162"/>
            </a:xfrm>
            <a:custGeom>
              <a:avLst/>
              <a:gdLst>
                <a:gd name="T0" fmla="*/ 0 w 233"/>
                <a:gd name="T1" fmla="*/ 2147483646 h 19"/>
                <a:gd name="T2" fmla="*/ 2147483646 w 233"/>
                <a:gd name="T3" fmla="*/ 2147483646 h 19"/>
                <a:gd name="T4" fmla="*/ 2147483646 w 233"/>
                <a:gd name="T5" fmla="*/ 2147483646 h 19"/>
                <a:gd name="T6" fmla="*/ 2147483646 w 233"/>
                <a:gd name="T7" fmla="*/ 2147483646 h 19"/>
                <a:gd name="T8" fmla="*/ 2147483646 w 233"/>
                <a:gd name="T9" fmla="*/ 2147483646 h 19"/>
                <a:gd name="T10" fmla="*/ 2147483646 w 233"/>
                <a:gd name="T11" fmla="*/ 2147483646 h 19"/>
                <a:gd name="T12" fmla="*/ 2147483646 w 233"/>
                <a:gd name="T13" fmla="*/ 2147483646 h 19"/>
                <a:gd name="T14" fmla="*/ 2147483646 w 233"/>
                <a:gd name="T15" fmla="*/ 2147483646 h 19"/>
                <a:gd name="T16" fmla="*/ 2147483646 w 233"/>
                <a:gd name="T17" fmla="*/ 2147483646 h 19"/>
                <a:gd name="T18" fmla="*/ 2147483646 w 233"/>
                <a:gd name="T19" fmla="*/ 0 h 19"/>
                <a:gd name="T20" fmla="*/ 2147483646 w 233"/>
                <a:gd name="T21" fmla="*/ 2147483646 h 19"/>
                <a:gd name="T22" fmla="*/ 2147483646 w 233"/>
                <a:gd name="T23" fmla="*/ 2147483646 h 19"/>
                <a:gd name="T24" fmla="*/ 2147483646 w 233"/>
                <a:gd name="T25" fmla="*/ 2147483646 h 19"/>
                <a:gd name="T26" fmla="*/ 2147483646 w 233"/>
                <a:gd name="T27" fmla="*/ 2147483646 h 19"/>
                <a:gd name="T28" fmla="*/ 2147483646 w 233"/>
                <a:gd name="T29" fmla="*/ 2147483646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3" h="19">
                  <a:moveTo>
                    <a:pt x="0" y="7"/>
                  </a:moveTo>
                  <a:lnTo>
                    <a:pt x="14" y="8"/>
                  </a:lnTo>
                  <a:lnTo>
                    <a:pt x="31" y="9"/>
                  </a:lnTo>
                  <a:lnTo>
                    <a:pt x="50" y="8"/>
                  </a:lnTo>
                  <a:lnTo>
                    <a:pt x="70" y="7"/>
                  </a:lnTo>
                  <a:lnTo>
                    <a:pt x="91" y="5"/>
                  </a:lnTo>
                  <a:lnTo>
                    <a:pt x="113" y="4"/>
                  </a:lnTo>
                  <a:lnTo>
                    <a:pt x="135" y="2"/>
                  </a:lnTo>
                  <a:lnTo>
                    <a:pt x="155" y="1"/>
                  </a:lnTo>
                  <a:lnTo>
                    <a:pt x="175" y="0"/>
                  </a:lnTo>
                  <a:lnTo>
                    <a:pt x="193" y="1"/>
                  </a:lnTo>
                  <a:lnTo>
                    <a:pt x="208" y="2"/>
                  </a:lnTo>
                  <a:lnTo>
                    <a:pt x="220" y="6"/>
                  </a:lnTo>
                  <a:lnTo>
                    <a:pt x="229" y="11"/>
                  </a:lnTo>
                  <a:lnTo>
                    <a:pt x="233" y="1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1" name="Freeform 36"/>
            <p:cNvSpPr>
              <a:spLocks/>
            </p:cNvSpPr>
            <p:nvPr/>
          </p:nvSpPr>
          <p:spPr bwMode="auto">
            <a:xfrm>
              <a:off x="6674867" y="1935163"/>
              <a:ext cx="720725" cy="158750"/>
            </a:xfrm>
            <a:custGeom>
              <a:avLst/>
              <a:gdLst>
                <a:gd name="T0" fmla="*/ 2147483646 w 454"/>
                <a:gd name="T1" fmla="*/ 2147483646 h 100"/>
                <a:gd name="T2" fmla="*/ 2147483646 w 454"/>
                <a:gd name="T3" fmla="*/ 2147483646 h 100"/>
                <a:gd name="T4" fmla="*/ 2147483646 w 454"/>
                <a:gd name="T5" fmla="*/ 0 h 100"/>
                <a:gd name="T6" fmla="*/ 0 w 454"/>
                <a:gd name="T7" fmla="*/ 2147483646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100">
                  <a:moveTo>
                    <a:pt x="448" y="100"/>
                  </a:moveTo>
                  <a:lnTo>
                    <a:pt x="454" y="70"/>
                  </a:lnTo>
                  <a:lnTo>
                    <a:pt x="6" y="0"/>
                  </a:lnTo>
                  <a:lnTo>
                    <a:pt x="0" y="3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2" name="Freeform 39"/>
            <p:cNvSpPr>
              <a:spLocks/>
            </p:cNvSpPr>
            <p:nvPr/>
          </p:nvSpPr>
          <p:spPr bwMode="auto">
            <a:xfrm>
              <a:off x="5252467" y="3335338"/>
              <a:ext cx="295275" cy="204787"/>
            </a:xfrm>
            <a:custGeom>
              <a:avLst/>
              <a:gdLst>
                <a:gd name="T0" fmla="*/ 2147483646 w 186"/>
                <a:gd name="T1" fmla="*/ 2147483646 h 129"/>
                <a:gd name="T2" fmla="*/ 2147483646 w 186"/>
                <a:gd name="T3" fmla="*/ 0 h 129"/>
                <a:gd name="T4" fmla="*/ 0 w 186"/>
                <a:gd name="T5" fmla="*/ 2147483646 h 129"/>
                <a:gd name="T6" fmla="*/ 2147483646 w 186"/>
                <a:gd name="T7" fmla="*/ 2147483646 h 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129">
                  <a:moveTo>
                    <a:pt x="186" y="129"/>
                  </a:moveTo>
                  <a:lnTo>
                    <a:pt x="93" y="0"/>
                  </a:lnTo>
                  <a:lnTo>
                    <a:pt x="0" y="129"/>
                  </a:lnTo>
                  <a:lnTo>
                    <a:pt x="186" y="12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63" name="Freeform 40"/>
            <p:cNvSpPr>
              <a:spLocks/>
            </p:cNvSpPr>
            <p:nvPr/>
          </p:nvSpPr>
          <p:spPr bwMode="auto">
            <a:xfrm>
              <a:off x="5281042" y="4148138"/>
              <a:ext cx="1225550" cy="720725"/>
            </a:xfrm>
            <a:custGeom>
              <a:avLst/>
              <a:gdLst>
                <a:gd name="T0" fmla="*/ 2147483646 w 663"/>
                <a:gd name="T1" fmla="*/ 2147483646 h 374"/>
                <a:gd name="T2" fmla="*/ 2147483646 w 663"/>
                <a:gd name="T3" fmla="*/ 2147483646 h 374"/>
                <a:gd name="T4" fmla="*/ 2147483646 w 663"/>
                <a:gd name="T5" fmla="*/ 2147483646 h 374"/>
                <a:gd name="T6" fmla="*/ 2147483646 w 663"/>
                <a:gd name="T7" fmla="*/ 2147483646 h 374"/>
                <a:gd name="T8" fmla="*/ 2147483646 w 663"/>
                <a:gd name="T9" fmla="*/ 2147483646 h 374"/>
                <a:gd name="T10" fmla="*/ 2147483646 w 663"/>
                <a:gd name="T11" fmla="*/ 2147483646 h 374"/>
                <a:gd name="T12" fmla="*/ 2147483646 w 663"/>
                <a:gd name="T13" fmla="*/ 2147483646 h 374"/>
                <a:gd name="T14" fmla="*/ 2147483646 w 663"/>
                <a:gd name="T15" fmla="*/ 2147483646 h 374"/>
                <a:gd name="T16" fmla="*/ 2147483646 w 663"/>
                <a:gd name="T17" fmla="*/ 2147483646 h 374"/>
                <a:gd name="T18" fmla="*/ 2147483646 w 663"/>
                <a:gd name="T19" fmla="*/ 2147483646 h 374"/>
                <a:gd name="T20" fmla="*/ 2147483646 w 663"/>
                <a:gd name="T21" fmla="*/ 2147483646 h 374"/>
                <a:gd name="T22" fmla="*/ 2147483646 w 663"/>
                <a:gd name="T23" fmla="*/ 2147483646 h 374"/>
                <a:gd name="T24" fmla="*/ 2147483646 w 663"/>
                <a:gd name="T25" fmla="*/ 2147483646 h 374"/>
                <a:gd name="T26" fmla="*/ 2147483646 w 663"/>
                <a:gd name="T27" fmla="*/ 2147483646 h 374"/>
                <a:gd name="T28" fmla="*/ 2147483646 w 663"/>
                <a:gd name="T29" fmla="*/ 2147483646 h 374"/>
                <a:gd name="T30" fmla="*/ 2147483646 w 663"/>
                <a:gd name="T31" fmla="*/ 2147483646 h 374"/>
                <a:gd name="T32" fmla="*/ 2147483646 w 663"/>
                <a:gd name="T33" fmla="*/ 2147483646 h 374"/>
                <a:gd name="T34" fmla="*/ 2147483646 w 663"/>
                <a:gd name="T35" fmla="*/ 0 h 374"/>
                <a:gd name="T36" fmla="*/ 2147483646 w 663"/>
                <a:gd name="T37" fmla="*/ 0 h 374"/>
                <a:gd name="T38" fmla="*/ 2147483646 w 663"/>
                <a:gd name="T39" fmla="*/ 2147483646 h 374"/>
                <a:gd name="T40" fmla="*/ 2147483646 w 663"/>
                <a:gd name="T41" fmla="*/ 2147483646 h 374"/>
                <a:gd name="T42" fmla="*/ 2147483646 w 663"/>
                <a:gd name="T43" fmla="*/ 2147483646 h 374"/>
                <a:gd name="T44" fmla="*/ 2147483646 w 663"/>
                <a:gd name="T45" fmla="*/ 2147483646 h 374"/>
                <a:gd name="T46" fmla="*/ 2147483646 w 663"/>
                <a:gd name="T47" fmla="*/ 2147483646 h 374"/>
                <a:gd name="T48" fmla="*/ 2147483646 w 663"/>
                <a:gd name="T49" fmla="*/ 2147483646 h 374"/>
                <a:gd name="T50" fmla="*/ 2147483646 w 663"/>
                <a:gd name="T51" fmla="*/ 2147483646 h 374"/>
                <a:gd name="T52" fmla="*/ 2147483646 w 663"/>
                <a:gd name="T53" fmla="*/ 2147483646 h 374"/>
                <a:gd name="T54" fmla="*/ 2147483646 w 663"/>
                <a:gd name="T55" fmla="*/ 2147483646 h 374"/>
                <a:gd name="T56" fmla="*/ 0 w 663"/>
                <a:gd name="T57" fmla="*/ 2147483646 h 374"/>
                <a:gd name="T58" fmla="*/ 2147483646 w 663"/>
                <a:gd name="T59" fmla="*/ 2147483646 h 374"/>
                <a:gd name="T60" fmla="*/ 2147483646 w 663"/>
                <a:gd name="T61" fmla="*/ 2147483646 h 374"/>
                <a:gd name="T62" fmla="*/ 2147483646 w 663"/>
                <a:gd name="T63" fmla="*/ 2147483646 h 374"/>
                <a:gd name="T64" fmla="*/ 2147483646 w 663"/>
                <a:gd name="T65" fmla="*/ 2147483646 h 374"/>
                <a:gd name="T66" fmla="*/ 2147483646 w 663"/>
                <a:gd name="T67" fmla="*/ 2147483646 h 374"/>
                <a:gd name="T68" fmla="*/ 2147483646 w 663"/>
                <a:gd name="T69" fmla="*/ 2147483646 h 374"/>
                <a:gd name="T70" fmla="*/ 2147483646 w 663"/>
                <a:gd name="T71" fmla="*/ 2147483646 h 374"/>
                <a:gd name="T72" fmla="*/ 2147483646 w 663"/>
                <a:gd name="T73" fmla="*/ 2147483646 h 374"/>
                <a:gd name="T74" fmla="*/ 2147483646 w 663"/>
                <a:gd name="T75" fmla="*/ 2147483646 h 374"/>
                <a:gd name="T76" fmla="*/ 2147483646 w 663"/>
                <a:gd name="T77" fmla="*/ 2147483646 h 374"/>
                <a:gd name="T78" fmla="*/ 2147483646 w 663"/>
                <a:gd name="T79" fmla="*/ 2147483646 h 374"/>
                <a:gd name="T80" fmla="*/ 2147483646 w 663"/>
                <a:gd name="T81" fmla="*/ 2147483646 h 374"/>
                <a:gd name="T82" fmla="*/ 2147483646 w 663"/>
                <a:gd name="T83" fmla="*/ 2147483646 h 374"/>
                <a:gd name="T84" fmla="*/ 2147483646 w 663"/>
                <a:gd name="T85" fmla="*/ 2147483646 h 374"/>
                <a:gd name="T86" fmla="*/ 2147483646 w 663"/>
                <a:gd name="T87" fmla="*/ 2147483646 h 374"/>
                <a:gd name="T88" fmla="*/ 2147483646 w 663"/>
                <a:gd name="T89" fmla="*/ 2147483646 h 374"/>
                <a:gd name="T90" fmla="*/ 2147483646 w 663"/>
                <a:gd name="T91" fmla="*/ 2147483646 h 374"/>
                <a:gd name="T92" fmla="*/ 2147483646 w 663"/>
                <a:gd name="T93" fmla="*/ 2147483646 h 374"/>
                <a:gd name="T94" fmla="*/ 2147483646 w 663"/>
                <a:gd name="T95" fmla="*/ 2147483646 h 374"/>
                <a:gd name="T96" fmla="*/ 2147483646 w 663"/>
                <a:gd name="T97" fmla="*/ 2147483646 h 3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63" h="374">
                  <a:moveTo>
                    <a:pt x="619" y="335"/>
                  </a:moveTo>
                  <a:lnTo>
                    <a:pt x="633" y="309"/>
                  </a:lnTo>
                  <a:lnTo>
                    <a:pt x="644" y="284"/>
                  </a:lnTo>
                  <a:lnTo>
                    <a:pt x="653" y="262"/>
                  </a:lnTo>
                  <a:lnTo>
                    <a:pt x="659" y="240"/>
                  </a:lnTo>
                  <a:lnTo>
                    <a:pt x="663" y="219"/>
                  </a:lnTo>
                  <a:lnTo>
                    <a:pt x="663" y="200"/>
                  </a:lnTo>
                  <a:lnTo>
                    <a:pt x="661" y="182"/>
                  </a:lnTo>
                  <a:lnTo>
                    <a:pt x="657" y="165"/>
                  </a:lnTo>
                  <a:lnTo>
                    <a:pt x="650" y="149"/>
                  </a:lnTo>
                  <a:lnTo>
                    <a:pt x="641" y="134"/>
                  </a:lnTo>
                  <a:lnTo>
                    <a:pt x="629" y="121"/>
                  </a:lnTo>
                  <a:lnTo>
                    <a:pt x="614" y="108"/>
                  </a:lnTo>
                  <a:lnTo>
                    <a:pt x="597" y="96"/>
                  </a:lnTo>
                  <a:lnTo>
                    <a:pt x="578" y="84"/>
                  </a:lnTo>
                  <a:lnTo>
                    <a:pt x="556" y="73"/>
                  </a:lnTo>
                  <a:lnTo>
                    <a:pt x="531" y="63"/>
                  </a:lnTo>
                  <a:lnTo>
                    <a:pt x="505" y="54"/>
                  </a:lnTo>
                  <a:lnTo>
                    <a:pt x="476" y="44"/>
                  </a:lnTo>
                  <a:lnTo>
                    <a:pt x="444" y="35"/>
                  </a:lnTo>
                  <a:lnTo>
                    <a:pt x="399" y="24"/>
                  </a:lnTo>
                  <a:lnTo>
                    <a:pt x="388" y="22"/>
                  </a:lnTo>
                  <a:lnTo>
                    <a:pt x="376" y="19"/>
                  </a:lnTo>
                  <a:lnTo>
                    <a:pt x="365" y="17"/>
                  </a:lnTo>
                  <a:lnTo>
                    <a:pt x="353" y="15"/>
                  </a:lnTo>
                  <a:lnTo>
                    <a:pt x="341" y="12"/>
                  </a:lnTo>
                  <a:lnTo>
                    <a:pt x="329" y="10"/>
                  </a:lnTo>
                  <a:lnTo>
                    <a:pt x="318" y="8"/>
                  </a:lnTo>
                  <a:lnTo>
                    <a:pt x="305" y="6"/>
                  </a:lnTo>
                  <a:lnTo>
                    <a:pt x="293" y="5"/>
                  </a:lnTo>
                  <a:lnTo>
                    <a:pt x="282" y="3"/>
                  </a:lnTo>
                  <a:lnTo>
                    <a:pt x="269" y="2"/>
                  </a:lnTo>
                  <a:lnTo>
                    <a:pt x="257" y="1"/>
                  </a:lnTo>
                  <a:lnTo>
                    <a:pt x="245" y="1"/>
                  </a:lnTo>
                  <a:lnTo>
                    <a:pt x="233" y="0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7" y="1"/>
                  </a:lnTo>
                  <a:lnTo>
                    <a:pt x="176" y="3"/>
                  </a:lnTo>
                  <a:lnTo>
                    <a:pt x="149" y="7"/>
                  </a:lnTo>
                  <a:lnTo>
                    <a:pt x="134" y="10"/>
                  </a:lnTo>
                  <a:lnTo>
                    <a:pt x="120" y="15"/>
                  </a:lnTo>
                  <a:lnTo>
                    <a:pt x="105" y="19"/>
                  </a:lnTo>
                  <a:lnTo>
                    <a:pt x="92" y="25"/>
                  </a:lnTo>
                  <a:lnTo>
                    <a:pt x="79" y="31"/>
                  </a:lnTo>
                  <a:lnTo>
                    <a:pt x="68" y="39"/>
                  </a:lnTo>
                  <a:lnTo>
                    <a:pt x="57" y="46"/>
                  </a:lnTo>
                  <a:lnTo>
                    <a:pt x="47" y="54"/>
                  </a:lnTo>
                  <a:lnTo>
                    <a:pt x="37" y="61"/>
                  </a:lnTo>
                  <a:lnTo>
                    <a:pt x="29" y="70"/>
                  </a:lnTo>
                  <a:lnTo>
                    <a:pt x="21" y="79"/>
                  </a:lnTo>
                  <a:lnTo>
                    <a:pt x="15" y="88"/>
                  </a:lnTo>
                  <a:lnTo>
                    <a:pt x="10" y="97"/>
                  </a:lnTo>
                  <a:lnTo>
                    <a:pt x="6" y="107"/>
                  </a:lnTo>
                  <a:lnTo>
                    <a:pt x="3" y="116"/>
                  </a:lnTo>
                  <a:lnTo>
                    <a:pt x="1" y="126"/>
                  </a:lnTo>
                  <a:lnTo>
                    <a:pt x="0" y="136"/>
                  </a:lnTo>
                  <a:lnTo>
                    <a:pt x="1" y="145"/>
                  </a:lnTo>
                  <a:lnTo>
                    <a:pt x="3" y="155"/>
                  </a:lnTo>
                  <a:lnTo>
                    <a:pt x="9" y="170"/>
                  </a:lnTo>
                  <a:lnTo>
                    <a:pt x="13" y="175"/>
                  </a:lnTo>
                  <a:lnTo>
                    <a:pt x="16" y="181"/>
                  </a:lnTo>
                  <a:lnTo>
                    <a:pt x="19" y="186"/>
                  </a:lnTo>
                  <a:lnTo>
                    <a:pt x="24" y="191"/>
                  </a:lnTo>
                  <a:lnTo>
                    <a:pt x="28" y="197"/>
                  </a:lnTo>
                  <a:lnTo>
                    <a:pt x="32" y="202"/>
                  </a:lnTo>
                  <a:lnTo>
                    <a:pt x="37" y="207"/>
                  </a:lnTo>
                  <a:lnTo>
                    <a:pt x="42" y="212"/>
                  </a:lnTo>
                  <a:lnTo>
                    <a:pt x="46" y="217"/>
                  </a:lnTo>
                  <a:lnTo>
                    <a:pt x="51" y="222"/>
                  </a:lnTo>
                  <a:lnTo>
                    <a:pt x="55" y="227"/>
                  </a:lnTo>
                  <a:lnTo>
                    <a:pt x="59" y="231"/>
                  </a:lnTo>
                  <a:lnTo>
                    <a:pt x="63" y="236"/>
                  </a:lnTo>
                  <a:lnTo>
                    <a:pt x="66" y="241"/>
                  </a:lnTo>
                  <a:lnTo>
                    <a:pt x="69" y="245"/>
                  </a:lnTo>
                  <a:lnTo>
                    <a:pt x="72" y="250"/>
                  </a:lnTo>
                  <a:lnTo>
                    <a:pt x="74" y="254"/>
                  </a:lnTo>
                  <a:lnTo>
                    <a:pt x="76" y="258"/>
                  </a:lnTo>
                  <a:lnTo>
                    <a:pt x="77" y="269"/>
                  </a:lnTo>
                  <a:lnTo>
                    <a:pt x="75" y="275"/>
                  </a:lnTo>
                  <a:lnTo>
                    <a:pt x="73" y="282"/>
                  </a:lnTo>
                  <a:lnTo>
                    <a:pt x="68" y="288"/>
                  </a:lnTo>
                  <a:lnTo>
                    <a:pt x="64" y="294"/>
                  </a:lnTo>
                  <a:lnTo>
                    <a:pt x="60" y="300"/>
                  </a:lnTo>
                  <a:lnTo>
                    <a:pt x="55" y="305"/>
                  </a:lnTo>
                  <a:lnTo>
                    <a:pt x="51" y="311"/>
                  </a:lnTo>
                  <a:lnTo>
                    <a:pt x="47" y="316"/>
                  </a:lnTo>
                  <a:lnTo>
                    <a:pt x="45" y="321"/>
                  </a:lnTo>
                  <a:lnTo>
                    <a:pt x="45" y="327"/>
                  </a:lnTo>
                  <a:lnTo>
                    <a:pt x="46" y="332"/>
                  </a:lnTo>
                  <a:lnTo>
                    <a:pt x="49" y="337"/>
                  </a:lnTo>
                  <a:lnTo>
                    <a:pt x="56" y="342"/>
                  </a:lnTo>
                  <a:lnTo>
                    <a:pt x="64" y="347"/>
                  </a:lnTo>
                  <a:lnTo>
                    <a:pt x="76" y="353"/>
                  </a:lnTo>
                  <a:lnTo>
                    <a:pt x="92" y="358"/>
                  </a:lnTo>
                  <a:lnTo>
                    <a:pt x="111" y="363"/>
                  </a:lnTo>
                  <a:lnTo>
                    <a:pt x="135" y="368"/>
                  </a:lnTo>
                  <a:lnTo>
                    <a:pt x="164" y="37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4" name="Line 41"/>
            <p:cNvSpPr>
              <a:spLocks noChangeShapeType="1"/>
            </p:cNvSpPr>
            <p:nvPr/>
          </p:nvSpPr>
          <p:spPr bwMode="auto">
            <a:xfrm flipV="1">
              <a:off x="3455417" y="3346450"/>
              <a:ext cx="20637" cy="6667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5" name="Line 42"/>
            <p:cNvSpPr>
              <a:spLocks noChangeShapeType="1"/>
            </p:cNvSpPr>
            <p:nvPr/>
          </p:nvSpPr>
          <p:spPr bwMode="auto">
            <a:xfrm flipH="1" flipV="1">
              <a:off x="3368104" y="3289300"/>
              <a:ext cx="74613" cy="1746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6" name="Line 43"/>
            <p:cNvSpPr>
              <a:spLocks noChangeShapeType="1"/>
            </p:cNvSpPr>
            <p:nvPr/>
          </p:nvSpPr>
          <p:spPr bwMode="auto">
            <a:xfrm flipH="1" flipV="1">
              <a:off x="3217292" y="3254375"/>
              <a:ext cx="74612" cy="1746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7" name="Line 44"/>
            <p:cNvSpPr>
              <a:spLocks noChangeShapeType="1"/>
            </p:cNvSpPr>
            <p:nvPr/>
          </p:nvSpPr>
          <p:spPr bwMode="auto">
            <a:xfrm flipH="1" flipV="1">
              <a:off x="3066479" y="3217863"/>
              <a:ext cx="76200" cy="1746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8" name="Line 45"/>
            <p:cNvSpPr>
              <a:spLocks noChangeShapeType="1"/>
            </p:cNvSpPr>
            <p:nvPr/>
          </p:nvSpPr>
          <p:spPr bwMode="auto">
            <a:xfrm flipH="1" flipV="1">
              <a:off x="2915667" y="3182938"/>
              <a:ext cx="76200" cy="1746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9" name="Freeform 46"/>
            <p:cNvSpPr>
              <a:spLocks/>
            </p:cNvSpPr>
            <p:nvPr/>
          </p:nvSpPr>
          <p:spPr bwMode="auto">
            <a:xfrm>
              <a:off x="2788667" y="3154363"/>
              <a:ext cx="52387" cy="28575"/>
            </a:xfrm>
            <a:custGeom>
              <a:avLst/>
              <a:gdLst>
                <a:gd name="T0" fmla="*/ 2147483646 w 49"/>
                <a:gd name="T1" fmla="*/ 2147483646 h 29"/>
                <a:gd name="T2" fmla="*/ 2147483646 w 49"/>
                <a:gd name="T3" fmla="*/ 0 h 29"/>
                <a:gd name="T4" fmla="*/ 0 w 49"/>
                <a:gd name="T5" fmla="*/ 2147483646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9">
                  <a:moveTo>
                    <a:pt x="49" y="11"/>
                  </a:moveTo>
                  <a:lnTo>
                    <a:pt x="8" y="0"/>
                  </a:lnTo>
                  <a:lnTo>
                    <a:pt x="0" y="2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70" name="Line 47"/>
            <p:cNvSpPr>
              <a:spLocks noChangeShapeType="1"/>
            </p:cNvSpPr>
            <p:nvPr/>
          </p:nvSpPr>
          <p:spPr bwMode="auto">
            <a:xfrm flipH="1">
              <a:off x="2768029" y="3249613"/>
              <a:ext cx="1588" cy="158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71" name="Line 48"/>
            <p:cNvSpPr>
              <a:spLocks noChangeShapeType="1"/>
            </p:cNvSpPr>
            <p:nvPr/>
          </p:nvSpPr>
          <p:spPr bwMode="auto">
            <a:xfrm flipH="1" flipV="1">
              <a:off x="6527229" y="3408363"/>
              <a:ext cx="20638" cy="6667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72" name="Line 49"/>
            <p:cNvSpPr>
              <a:spLocks noChangeShapeType="1"/>
            </p:cNvSpPr>
            <p:nvPr/>
          </p:nvSpPr>
          <p:spPr bwMode="auto">
            <a:xfrm flipH="1">
              <a:off x="6401817" y="3389313"/>
              <a:ext cx="74612" cy="1746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73" name="Line 50"/>
            <p:cNvSpPr>
              <a:spLocks noChangeShapeType="1"/>
            </p:cNvSpPr>
            <p:nvPr/>
          </p:nvSpPr>
          <p:spPr bwMode="auto">
            <a:xfrm flipH="1">
              <a:off x="6252592" y="3424238"/>
              <a:ext cx="74612" cy="1746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74" name="Line 51"/>
            <p:cNvSpPr>
              <a:spLocks noChangeShapeType="1"/>
            </p:cNvSpPr>
            <p:nvPr/>
          </p:nvSpPr>
          <p:spPr bwMode="auto">
            <a:xfrm flipH="1">
              <a:off x="6100192" y="3460750"/>
              <a:ext cx="76200" cy="1587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75" name="Line 52"/>
            <p:cNvSpPr>
              <a:spLocks noChangeShapeType="1"/>
            </p:cNvSpPr>
            <p:nvPr/>
          </p:nvSpPr>
          <p:spPr bwMode="auto">
            <a:xfrm flipH="1">
              <a:off x="5950967" y="3495675"/>
              <a:ext cx="76200" cy="1746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76" name="Freeform 53"/>
            <p:cNvSpPr>
              <a:spLocks/>
            </p:cNvSpPr>
            <p:nvPr/>
          </p:nvSpPr>
          <p:spPr bwMode="auto">
            <a:xfrm>
              <a:off x="5831904" y="3530600"/>
              <a:ext cx="44450" cy="38100"/>
            </a:xfrm>
            <a:custGeom>
              <a:avLst/>
              <a:gdLst>
                <a:gd name="T0" fmla="*/ 2147483646 w 41"/>
                <a:gd name="T1" fmla="*/ 0 h 40"/>
                <a:gd name="T2" fmla="*/ 0 w 41"/>
                <a:gd name="T3" fmla="*/ 2147483646 h 40"/>
                <a:gd name="T4" fmla="*/ 2147483646 w 41"/>
                <a:gd name="T5" fmla="*/ 2147483646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40">
                  <a:moveTo>
                    <a:pt x="41" y="0"/>
                  </a:moveTo>
                  <a:lnTo>
                    <a:pt x="0" y="11"/>
                  </a:lnTo>
                  <a:lnTo>
                    <a:pt x="8" y="4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77" name="Line 54"/>
            <p:cNvSpPr>
              <a:spLocks noChangeShapeType="1"/>
            </p:cNvSpPr>
            <p:nvPr/>
          </p:nvSpPr>
          <p:spPr bwMode="auto">
            <a:xfrm>
              <a:off x="5860479" y="3635375"/>
              <a:ext cx="1588" cy="317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78" name="Line 55"/>
            <p:cNvSpPr>
              <a:spLocks noChangeShapeType="1"/>
            </p:cNvSpPr>
            <p:nvPr/>
          </p:nvSpPr>
          <p:spPr bwMode="auto">
            <a:xfrm flipV="1">
              <a:off x="5671567" y="4148138"/>
              <a:ext cx="9525" cy="206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79" name="Freeform 56"/>
            <p:cNvSpPr>
              <a:spLocks/>
            </p:cNvSpPr>
            <p:nvPr/>
          </p:nvSpPr>
          <p:spPr bwMode="auto">
            <a:xfrm>
              <a:off x="5690617" y="4108450"/>
              <a:ext cx="14287" cy="19050"/>
            </a:xfrm>
            <a:custGeom>
              <a:avLst/>
              <a:gdLst>
                <a:gd name="T0" fmla="*/ 0 w 13"/>
                <a:gd name="T1" fmla="*/ 2147483646 h 20"/>
                <a:gd name="T2" fmla="*/ 2147483646 w 13"/>
                <a:gd name="T3" fmla="*/ 2147483646 h 20"/>
                <a:gd name="T4" fmla="*/ 2147483646 w 13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0">
                  <a:moveTo>
                    <a:pt x="0" y="20"/>
                  </a:moveTo>
                  <a:lnTo>
                    <a:pt x="6" y="10"/>
                  </a:lnTo>
                  <a:lnTo>
                    <a:pt x="13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80" name="Freeform 57"/>
            <p:cNvSpPr>
              <a:spLocks/>
            </p:cNvSpPr>
            <p:nvPr/>
          </p:nvSpPr>
          <p:spPr bwMode="auto">
            <a:xfrm>
              <a:off x="5722367" y="4073525"/>
              <a:ext cx="17462" cy="15875"/>
            </a:xfrm>
            <a:custGeom>
              <a:avLst/>
              <a:gdLst>
                <a:gd name="T0" fmla="*/ 0 w 17"/>
                <a:gd name="T1" fmla="*/ 2147483646 h 17"/>
                <a:gd name="T2" fmla="*/ 2147483646 w 17"/>
                <a:gd name="T3" fmla="*/ 2147483646 h 17"/>
                <a:gd name="T4" fmla="*/ 2147483646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17"/>
                  </a:moveTo>
                  <a:lnTo>
                    <a:pt x="10" y="6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81" name="Freeform 58"/>
            <p:cNvSpPr>
              <a:spLocks/>
            </p:cNvSpPr>
            <p:nvPr/>
          </p:nvSpPr>
          <p:spPr bwMode="auto">
            <a:xfrm>
              <a:off x="5760467" y="4046538"/>
              <a:ext cx="22225" cy="12700"/>
            </a:xfrm>
            <a:custGeom>
              <a:avLst/>
              <a:gdLst>
                <a:gd name="T0" fmla="*/ 0 w 20"/>
                <a:gd name="T1" fmla="*/ 2147483646 h 13"/>
                <a:gd name="T2" fmla="*/ 2147483646 w 20"/>
                <a:gd name="T3" fmla="*/ 2147483646 h 13"/>
                <a:gd name="T4" fmla="*/ 2147483646 w 2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3">
                  <a:moveTo>
                    <a:pt x="0" y="13"/>
                  </a:moveTo>
                  <a:lnTo>
                    <a:pt x="14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82" name="Freeform 59"/>
            <p:cNvSpPr>
              <a:spLocks/>
            </p:cNvSpPr>
            <p:nvPr/>
          </p:nvSpPr>
          <p:spPr bwMode="auto">
            <a:xfrm>
              <a:off x="5804917" y="4027488"/>
              <a:ext cx="23812" cy="9525"/>
            </a:xfrm>
            <a:custGeom>
              <a:avLst/>
              <a:gdLst>
                <a:gd name="T0" fmla="*/ 0 w 22"/>
                <a:gd name="T1" fmla="*/ 2147483646 h 9"/>
                <a:gd name="T2" fmla="*/ 2147483646 w 22"/>
                <a:gd name="T3" fmla="*/ 2147483646 h 9"/>
                <a:gd name="T4" fmla="*/ 2147483646 w 22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9">
                  <a:moveTo>
                    <a:pt x="0" y="9"/>
                  </a:moveTo>
                  <a:lnTo>
                    <a:pt x="17" y="2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83" name="Freeform 60"/>
            <p:cNvSpPr>
              <a:spLocks/>
            </p:cNvSpPr>
            <p:nvPr/>
          </p:nvSpPr>
          <p:spPr bwMode="auto">
            <a:xfrm>
              <a:off x="5854129" y="4014788"/>
              <a:ext cx="23813" cy="6350"/>
            </a:xfrm>
            <a:custGeom>
              <a:avLst/>
              <a:gdLst>
                <a:gd name="T0" fmla="*/ 0 w 23"/>
                <a:gd name="T1" fmla="*/ 2147483646 h 7"/>
                <a:gd name="T2" fmla="*/ 2147483646 w 23"/>
                <a:gd name="T3" fmla="*/ 746378093 h 7"/>
                <a:gd name="T4" fmla="*/ 2147483646 w 23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7">
                  <a:moveTo>
                    <a:pt x="0" y="7"/>
                  </a:moveTo>
                  <a:lnTo>
                    <a:pt x="20" y="1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84" name="Line 61"/>
            <p:cNvSpPr>
              <a:spLocks noChangeShapeType="1"/>
            </p:cNvSpPr>
            <p:nvPr/>
          </p:nvSpPr>
          <p:spPr bwMode="auto">
            <a:xfrm flipV="1">
              <a:off x="5903342" y="4003675"/>
              <a:ext cx="25400" cy="476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85" name="Freeform 62"/>
            <p:cNvSpPr>
              <a:spLocks/>
            </p:cNvSpPr>
            <p:nvPr/>
          </p:nvSpPr>
          <p:spPr bwMode="auto">
            <a:xfrm>
              <a:off x="5952554" y="3994150"/>
              <a:ext cx="25400" cy="4763"/>
            </a:xfrm>
            <a:custGeom>
              <a:avLst/>
              <a:gdLst>
                <a:gd name="T0" fmla="*/ 0 w 23"/>
                <a:gd name="T1" fmla="*/ 2147483646 h 5"/>
                <a:gd name="T2" fmla="*/ 2147483646 w 23"/>
                <a:gd name="T3" fmla="*/ 2147483646 h 5"/>
                <a:gd name="T4" fmla="*/ 2147483646 w 2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5">
                  <a:moveTo>
                    <a:pt x="0" y="5"/>
                  </a:moveTo>
                  <a:lnTo>
                    <a:pt x="5" y="4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86" name="Freeform 63"/>
            <p:cNvSpPr>
              <a:spLocks/>
            </p:cNvSpPr>
            <p:nvPr/>
          </p:nvSpPr>
          <p:spPr bwMode="auto">
            <a:xfrm>
              <a:off x="6003354" y="3983038"/>
              <a:ext cx="23813" cy="4762"/>
            </a:xfrm>
            <a:custGeom>
              <a:avLst/>
              <a:gdLst>
                <a:gd name="T0" fmla="*/ 0 w 23"/>
                <a:gd name="T1" fmla="*/ 2147483646 h 5"/>
                <a:gd name="T2" fmla="*/ 2147483646 w 23"/>
                <a:gd name="T3" fmla="*/ 2147483646 h 5"/>
                <a:gd name="T4" fmla="*/ 2147483646 w 2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5">
                  <a:moveTo>
                    <a:pt x="0" y="5"/>
                  </a:moveTo>
                  <a:lnTo>
                    <a:pt x="11" y="3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87" name="Freeform 64"/>
            <p:cNvSpPr>
              <a:spLocks/>
            </p:cNvSpPr>
            <p:nvPr/>
          </p:nvSpPr>
          <p:spPr bwMode="auto">
            <a:xfrm>
              <a:off x="6052567" y="3970338"/>
              <a:ext cx="25400" cy="6350"/>
            </a:xfrm>
            <a:custGeom>
              <a:avLst/>
              <a:gdLst>
                <a:gd name="T0" fmla="*/ 0 w 23"/>
                <a:gd name="T1" fmla="*/ 2147483646 h 7"/>
                <a:gd name="T2" fmla="*/ 2147483646 w 23"/>
                <a:gd name="T3" fmla="*/ 1492755279 h 7"/>
                <a:gd name="T4" fmla="*/ 2147483646 w 23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7">
                  <a:moveTo>
                    <a:pt x="0" y="7"/>
                  </a:moveTo>
                  <a:lnTo>
                    <a:pt x="17" y="2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88" name="Freeform 65"/>
            <p:cNvSpPr>
              <a:spLocks/>
            </p:cNvSpPr>
            <p:nvPr/>
          </p:nvSpPr>
          <p:spPr bwMode="auto">
            <a:xfrm>
              <a:off x="6100192" y="3951288"/>
              <a:ext cx="23812" cy="9525"/>
            </a:xfrm>
            <a:custGeom>
              <a:avLst/>
              <a:gdLst>
                <a:gd name="T0" fmla="*/ 0 w 22"/>
                <a:gd name="T1" fmla="*/ 2147483646 h 10"/>
                <a:gd name="T2" fmla="*/ 2147483646 w 22"/>
                <a:gd name="T3" fmla="*/ 864615683 h 10"/>
                <a:gd name="T4" fmla="*/ 2147483646 w 22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lnTo>
                    <a:pt x="21" y="1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89" name="Freeform 66"/>
            <p:cNvSpPr>
              <a:spLocks/>
            </p:cNvSpPr>
            <p:nvPr/>
          </p:nvSpPr>
          <p:spPr bwMode="auto">
            <a:xfrm>
              <a:off x="6147817" y="3929063"/>
              <a:ext cx="20637" cy="12700"/>
            </a:xfrm>
            <a:custGeom>
              <a:avLst/>
              <a:gdLst>
                <a:gd name="T0" fmla="*/ 0 w 20"/>
                <a:gd name="T1" fmla="*/ 2147483646 h 13"/>
                <a:gd name="T2" fmla="*/ 2147483646 w 20"/>
                <a:gd name="T3" fmla="*/ 2147483646 h 13"/>
                <a:gd name="T4" fmla="*/ 2147483646 w 2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3">
                  <a:moveTo>
                    <a:pt x="0" y="13"/>
                  </a:moveTo>
                  <a:lnTo>
                    <a:pt x="2" y="12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90" name="Line 67"/>
            <p:cNvSpPr>
              <a:spLocks noChangeShapeType="1"/>
            </p:cNvSpPr>
            <p:nvPr/>
          </p:nvSpPr>
          <p:spPr bwMode="auto">
            <a:xfrm flipV="1">
              <a:off x="6189092" y="3898900"/>
              <a:ext cx="20637" cy="158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91" name="Freeform 68"/>
            <p:cNvSpPr>
              <a:spLocks/>
            </p:cNvSpPr>
            <p:nvPr/>
          </p:nvSpPr>
          <p:spPr bwMode="auto">
            <a:xfrm>
              <a:off x="6225604" y="3863975"/>
              <a:ext cx="17463" cy="19050"/>
            </a:xfrm>
            <a:custGeom>
              <a:avLst/>
              <a:gdLst>
                <a:gd name="T0" fmla="*/ 0 w 15"/>
                <a:gd name="T1" fmla="*/ 2147483646 h 19"/>
                <a:gd name="T2" fmla="*/ 2147483646 w 15"/>
                <a:gd name="T3" fmla="*/ 2147483646 h 19"/>
                <a:gd name="T4" fmla="*/ 2147483646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lnTo>
                    <a:pt x="3" y="15"/>
                  </a:lnTo>
                  <a:lnTo>
                    <a:pt x="15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92" name="Freeform 69"/>
            <p:cNvSpPr>
              <a:spLocks/>
            </p:cNvSpPr>
            <p:nvPr/>
          </p:nvSpPr>
          <p:spPr bwMode="auto">
            <a:xfrm>
              <a:off x="6257354" y="3825875"/>
              <a:ext cx="12700" cy="19050"/>
            </a:xfrm>
            <a:custGeom>
              <a:avLst/>
              <a:gdLst>
                <a:gd name="T0" fmla="*/ 0 w 12"/>
                <a:gd name="T1" fmla="*/ 2147483646 h 21"/>
                <a:gd name="T2" fmla="*/ 1185033825 w 12"/>
                <a:gd name="T3" fmla="*/ 2147483646 h 21"/>
                <a:gd name="T4" fmla="*/ 2147483646 w 12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1">
                  <a:moveTo>
                    <a:pt x="0" y="21"/>
                  </a:moveTo>
                  <a:lnTo>
                    <a:pt x="1" y="19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93" name="Freeform 70"/>
            <p:cNvSpPr>
              <a:spLocks/>
            </p:cNvSpPr>
            <p:nvPr/>
          </p:nvSpPr>
          <p:spPr bwMode="auto">
            <a:xfrm>
              <a:off x="6284342" y="3784600"/>
              <a:ext cx="9525" cy="20638"/>
            </a:xfrm>
            <a:custGeom>
              <a:avLst/>
              <a:gdLst>
                <a:gd name="T0" fmla="*/ 0 w 10"/>
                <a:gd name="T1" fmla="*/ 2147483646 h 22"/>
                <a:gd name="T2" fmla="*/ 864615683 w 10"/>
                <a:gd name="T3" fmla="*/ 2147483646 h 22"/>
                <a:gd name="T4" fmla="*/ 2147483646 w 10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2">
                  <a:moveTo>
                    <a:pt x="0" y="22"/>
                  </a:moveTo>
                  <a:lnTo>
                    <a:pt x="1" y="20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94" name="Freeform 71"/>
            <p:cNvSpPr>
              <a:spLocks/>
            </p:cNvSpPr>
            <p:nvPr/>
          </p:nvSpPr>
          <p:spPr bwMode="auto">
            <a:xfrm>
              <a:off x="6303392" y="3741738"/>
              <a:ext cx="9525" cy="22225"/>
            </a:xfrm>
            <a:custGeom>
              <a:avLst/>
              <a:gdLst>
                <a:gd name="T0" fmla="*/ 0 w 8"/>
                <a:gd name="T1" fmla="*/ 2147483646 h 23"/>
                <a:gd name="T2" fmla="*/ 1688346731 w 8"/>
                <a:gd name="T3" fmla="*/ 2147483646 h 23"/>
                <a:gd name="T4" fmla="*/ 2147483646 w 8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23">
                  <a:moveTo>
                    <a:pt x="0" y="23"/>
                  </a:moveTo>
                  <a:lnTo>
                    <a:pt x="1" y="2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95" name="Freeform 72"/>
            <p:cNvSpPr>
              <a:spLocks/>
            </p:cNvSpPr>
            <p:nvPr/>
          </p:nvSpPr>
          <p:spPr bwMode="auto">
            <a:xfrm>
              <a:off x="6320854" y="3697288"/>
              <a:ext cx="6350" cy="22225"/>
            </a:xfrm>
            <a:custGeom>
              <a:avLst/>
              <a:gdLst>
                <a:gd name="T0" fmla="*/ 0 w 7"/>
                <a:gd name="T1" fmla="*/ 2147483646 h 23"/>
                <a:gd name="T2" fmla="*/ 1492755279 w 7"/>
                <a:gd name="T3" fmla="*/ 2147483646 h 23"/>
                <a:gd name="T4" fmla="*/ 2147483646 w 7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0" y="23"/>
                  </a:moveTo>
                  <a:lnTo>
                    <a:pt x="2" y="18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96" name="Freeform 73"/>
            <p:cNvSpPr>
              <a:spLocks/>
            </p:cNvSpPr>
            <p:nvPr/>
          </p:nvSpPr>
          <p:spPr bwMode="auto">
            <a:xfrm>
              <a:off x="6333554" y="3652838"/>
              <a:ext cx="4763" cy="22225"/>
            </a:xfrm>
            <a:custGeom>
              <a:avLst/>
              <a:gdLst>
                <a:gd name="T0" fmla="*/ 0 w 4"/>
                <a:gd name="T1" fmla="*/ 2147483646 h 24"/>
                <a:gd name="T2" fmla="*/ 1688701407 w 4"/>
                <a:gd name="T3" fmla="*/ 2147483646 h 24"/>
                <a:gd name="T4" fmla="*/ 2147483646 w 4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4">
                  <a:moveTo>
                    <a:pt x="0" y="24"/>
                  </a:moveTo>
                  <a:lnTo>
                    <a:pt x="1" y="18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97" name="Freeform 74"/>
            <p:cNvSpPr>
              <a:spLocks/>
            </p:cNvSpPr>
            <p:nvPr/>
          </p:nvSpPr>
          <p:spPr bwMode="auto">
            <a:xfrm>
              <a:off x="6341492" y="3606800"/>
              <a:ext cx="1587" cy="22225"/>
            </a:xfrm>
            <a:custGeom>
              <a:avLst/>
              <a:gdLst>
                <a:gd name="T0" fmla="*/ 0 w 2"/>
                <a:gd name="T1" fmla="*/ 2147483646 h 24"/>
                <a:gd name="T2" fmla="*/ 499935947 w 2"/>
                <a:gd name="T3" fmla="*/ 2147483646 h 24"/>
                <a:gd name="T4" fmla="*/ 999242648 w 2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4">
                  <a:moveTo>
                    <a:pt x="0" y="24"/>
                  </a:moveTo>
                  <a:lnTo>
                    <a:pt x="1" y="17"/>
                  </a:lnTo>
                  <a:lnTo>
                    <a:pt x="2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98" name="Freeform 75"/>
            <p:cNvSpPr>
              <a:spLocks/>
            </p:cNvSpPr>
            <p:nvPr/>
          </p:nvSpPr>
          <p:spPr bwMode="auto">
            <a:xfrm>
              <a:off x="6341492" y="3560763"/>
              <a:ext cx="1587" cy="23812"/>
            </a:xfrm>
            <a:custGeom>
              <a:avLst/>
              <a:gdLst>
                <a:gd name="T0" fmla="*/ 2147483646 w 1"/>
                <a:gd name="T1" fmla="*/ 2147483646 h 24"/>
                <a:gd name="T2" fmla="*/ 2147483646 w 1"/>
                <a:gd name="T3" fmla="*/ 2147483646 h 24"/>
                <a:gd name="T4" fmla="*/ 0 w 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4">
                  <a:moveTo>
                    <a:pt x="1" y="24"/>
                  </a:moveTo>
                  <a:lnTo>
                    <a:pt x="1" y="1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99" name="Freeform 76"/>
            <p:cNvSpPr>
              <a:spLocks/>
            </p:cNvSpPr>
            <p:nvPr/>
          </p:nvSpPr>
          <p:spPr bwMode="auto">
            <a:xfrm>
              <a:off x="6335142" y="3514725"/>
              <a:ext cx="4762" cy="23813"/>
            </a:xfrm>
            <a:custGeom>
              <a:avLst/>
              <a:gdLst>
                <a:gd name="T0" fmla="*/ 2147483646 w 4"/>
                <a:gd name="T1" fmla="*/ 2147483646 h 24"/>
                <a:gd name="T2" fmla="*/ 2147483646 w 4"/>
                <a:gd name="T3" fmla="*/ 2147483646 h 24"/>
                <a:gd name="T4" fmla="*/ 0 w 4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4">
                  <a:moveTo>
                    <a:pt x="4" y="24"/>
                  </a:moveTo>
                  <a:lnTo>
                    <a:pt x="4" y="1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00" name="Freeform 77"/>
            <p:cNvSpPr>
              <a:spLocks/>
            </p:cNvSpPr>
            <p:nvPr/>
          </p:nvSpPr>
          <p:spPr bwMode="auto">
            <a:xfrm>
              <a:off x="6322442" y="3471863"/>
              <a:ext cx="7937" cy="22225"/>
            </a:xfrm>
            <a:custGeom>
              <a:avLst/>
              <a:gdLst>
                <a:gd name="T0" fmla="*/ 2147483646 w 7"/>
                <a:gd name="T1" fmla="*/ 2147483646 h 23"/>
                <a:gd name="T2" fmla="*/ 1457906711 w 7"/>
                <a:gd name="T3" fmla="*/ 2147483646 h 23"/>
                <a:gd name="T4" fmla="*/ 0 w 7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7" y="23"/>
                  </a:move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01" name="Freeform 78"/>
            <p:cNvSpPr>
              <a:spLocks/>
            </p:cNvSpPr>
            <p:nvPr/>
          </p:nvSpPr>
          <p:spPr bwMode="auto">
            <a:xfrm>
              <a:off x="6314504" y="3455988"/>
              <a:ext cx="50800" cy="58737"/>
            </a:xfrm>
            <a:custGeom>
              <a:avLst/>
              <a:gdLst>
                <a:gd name="T0" fmla="*/ 2147483646 w 32"/>
                <a:gd name="T1" fmla="*/ 2147483646 h 37"/>
                <a:gd name="T2" fmla="*/ 0 w 32"/>
                <a:gd name="T3" fmla="*/ 0 h 37"/>
                <a:gd name="T4" fmla="*/ 0 w 32"/>
                <a:gd name="T5" fmla="*/ 2147483646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37">
                  <a:moveTo>
                    <a:pt x="32" y="22"/>
                  </a:move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02" name="Line 79"/>
            <p:cNvSpPr>
              <a:spLocks noChangeShapeType="1"/>
            </p:cNvSpPr>
            <p:nvPr/>
          </p:nvSpPr>
          <p:spPr bwMode="auto">
            <a:xfrm flipH="1" flipV="1">
              <a:off x="5376292" y="4384675"/>
              <a:ext cx="23812" cy="79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03" name="Freeform 80"/>
            <p:cNvSpPr>
              <a:spLocks/>
            </p:cNvSpPr>
            <p:nvPr/>
          </p:nvSpPr>
          <p:spPr bwMode="auto">
            <a:xfrm>
              <a:off x="5325492" y="4371975"/>
              <a:ext cx="25400" cy="4763"/>
            </a:xfrm>
            <a:custGeom>
              <a:avLst/>
              <a:gdLst>
                <a:gd name="T0" fmla="*/ 2147483646 w 23"/>
                <a:gd name="T1" fmla="*/ 2147483646 h 6"/>
                <a:gd name="T2" fmla="*/ 2147483646 w 23"/>
                <a:gd name="T3" fmla="*/ 1000711857 h 6"/>
                <a:gd name="T4" fmla="*/ 0 w 2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6">
                  <a:moveTo>
                    <a:pt x="23" y="6"/>
                  </a:move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04" name="Freeform 81"/>
            <p:cNvSpPr>
              <a:spLocks/>
            </p:cNvSpPr>
            <p:nvPr/>
          </p:nvSpPr>
          <p:spPr bwMode="auto">
            <a:xfrm>
              <a:off x="5274692" y="4362450"/>
              <a:ext cx="26987" cy="3175"/>
            </a:xfrm>
            <a:custGeom>
              <a:avLst/>
              <a:gdLst>
                <a:gd name="T0" fmla="*/ 2147483646 w 24"/>
                <a:gd name="T1" fmla="*/ 2000373825 h 4"/>
                <a:gd name="T2" fmla="*/ 2147483646 w 24"/>
                <a:gd name="T3" fmla="*/ 2000373825 h 4"/>
                <a:gd name="T4" fmla="*/ 0 w 2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4">
                  <a:moveTo>
                    <a:pt x="24" y="4"/>
                  </a:moveTo>
                  <a:lnTo>
                    <a:pt x="23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05" name="Freeform 82"/>
            <p:cNvSpPr>
              <a:spLocks/>
            </p:cNvSpPr>
            <p:nvPr/>
          </p:nvSpPr>
          <p:spPr bwMode="auto">
            <a:xfrm>
              <a:off x="5223892" y="4356100"/>
              <a:ext cx="25400" cy="1588"/>
            </a:xfrm>
            <a:custGeom>
              <a:avLst/>
              <a:gdLst>
                <a:gd name="T0" fmla="*/ 2147483646 w 24"/>
                <a:gd name="T1" fmla="*/ 1001132368 h 2"/>
                <a:gd name="T2" fmla="*/ 2147483646 w 24"/>
                <a:gd name="T3" fmla="*/ 0 h 2"/>
                <a:gd name="T4" fmla="*/ 0 w 2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">
                  <a:moveTo>
                    <a:pt x="24" y="2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06" name="Freeform 83"/>
            <p:cNvSpPr>
              <a:spLocks/>
            </p:cNvSpPr>
            <p:nvPr/>
          </p:nvSpPr>
          <p:spPr bwMode="auto">
            <a:xfrm>
              <a:off x="5171504" y="4352925"/>
              <a:ext cx="25400" cy="1588"/>
            </a:xfrm>
            <a:custGeom>
              <a:avLst/>
              <a:gdLst>
                <a:gd name="T0" fmla="*/ 2147483646 w 24"/>
                <a:gd name="T1" fmla="*/ 2147483646 h 1"/>
                <a:gd name="T2" fmla="*/ 2147483646 w 24"/>
                <a:gd name="T3" fmla="*/ 0 h 1"/>
                <a:gd name="T4" fmla="*/ 0 w 2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">
                  <a:moveTo>
                    <a:pt x="24" y="1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07" name="Line 84"/>
            <p:cNvSpPr>
              <a:spLocks noChangeShapeType="1"/>
            </p:cNvSpPr>
            <p:nvPr/>
          </p:nvSpPr>
          <p:spPr bwMode="auto">
            <a:xfrm flipH="1" flipV="1">
              <a:off x="5119117" y="4351338"/>
              <a:ext cx="26987" cy="158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08" name="Line 85"/>
            <p:cNvSpPr>
              <a:spLocks noChangeShapeType="1"/>
            </p:cNvSpPr>
            <p:nvPr/>
          </p:nvSpPr>
          <p:spPr bwMode="auto">
            <a:xfrm flipH="1">
              <a:off x="5068317" y="4351338"/>
              <a:ext cx="25400" cy="158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09" name="Freeform 86"/>
            <p:cNvSpPr>
              <a:spLocks/>
            </p:cNvSpPr>
            <p:nvPr/>
          </p:nvSpPr>
          <p:spPr bwMode="auto">
            <a:xfrm>
              <a:off x="5015929" y="4351338"/>
              <a:ext cx="25400" cy="1587"/>
            </a:xfrm>
            <a:custGeom>
              <a:avLst/>
              <a:gdLst>
                <a:gd name="T0" fmla="*/ 2147483646 w 24"/>
                <a:gd name="T1" fmla="*/ 0 h 1587"/>
                <a:gd name="T2" fmla="*/ 2147483646 w 24"/>
                <a:gd name="T3" fmla="*/ 0 h 1587"/>
                <a:gd name="T4" fmla="*/ 0 w 2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587">
                  <a:moveTo>
                    <a:pt x="24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10" name="Freeform 87"/>
            <p:cNvSpPr>
              <a:spLocks/>
            </p:cNvSpPr>
            <p:nvPr/>
          </p:nvSpPr>
          <p:spPr bwMode="auto">
            <a:xfrm>
              <a:off x="4963542" y="4352925"/>
              <a:ext cx="26987" cy="1588"/>
            </a:xfrm>
            <a:custGeom>
              <a:avLst/>
              <a:gdLst>
                <a:gd name="T0" fmla="*/ 2147483646 w 24"/>
                <a:gd name="T1" fmla="*/ 0 h 1"/>
                <a:gd name="T2" fmla="*/ 2147483646 w 24"/>
                <a:gd name="T3" fmla="*/ 0 h 1"/>
                <a:gd name="T4" fmla="*/ 0 w 24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">
                  <a:moveTo>
                    <a:pt x="24" y="0"/>
                  </a:moveTo>
                  <a:lnTo>
                    <a:pt x="18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11" name="Freeform 93"/>
            <p:cNvSpPr>
              <a:spLocks/>
            </p:cNvSpPr>
            <p:nvPr/>
          </p:nvSpPr>
          <p:spPr bwMode="auto">
            <a:xfrm>
              <a:off x="4652392" y="4373563"/>
              <a:ext cx="26987" cy="1587"/>
            </a:xfrm>
            <a:custGeom>
              <a:avLst/>
              <a:gdLst>
                <a:gd name="T0" fmla="*/ 2147483646 w 24"/>
                <a:gd name="T1" fmla="*/ 0 h 1"/>
                <a:gd name="T2" fmla="*/ 2147483646 w 24"/>
                <a:gd name="T3" fmla="*/ 0 h 1"/>
                <a:gd name="T4" fmla="*/ 0 w 24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">
                  <a:moveTo>
                    <a:pt x="24" y="0"/>
                  </a:moveTo>
                  <a:lnTo>
                    <a:pt x="21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12" name="Line 94"/>
            <p:cNvSpPr>
              <a:spLocks noChangeShapeType="1"/>
            </p:cNvSpPr>
            <p:nvPr/>
          </p:nvSpPr>
          <p:spPr bwMode="auto">
            <a:xfrm flipH="1">
              <a:off x="4601592" y="4375150"/>
              <a:ext cx="25400" cy="158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13" name="Line 95"/>
            <p:cNvSpPr>
              <a:spLocks noChangeShapeType="1"/>
            </p:cNvSpPr>
            <p:nvPr/>
          </p:nvSpPr>
          <p:spPr bwMode="auto">
            <a:xfrm flipH="1">
              <a:off x="4549204" y="4376738"/>
              <a:ext cx="25400" cy="158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14" name="Freeform 96"/>
            <p:cNvSpPr>
              <a:spLocks/>
            </p:cNvSpPr>
            <p:nvPr/>
          </p:nvSpPr>
          <p:spPr bwMode="auto">
            <a:xfrm>
              <a:off x="4496817" y="4378325"/>
              <a:ext cx="26987" cy="1588"/>
            </a:xfrm>
            <a:custGeom>
              <a:avLst/>
              <a:gdLst>
                <a:gd name="T0" fmla="*/ 2147483646 w 24"/>
                <a:gd name="T1" fmla="*/ 0 h 1"/>
                <a:gd name="T2" fmla="*/ 2147483646 w 24"/>
                <a:gd name="T3" fmla="*/ 2147483646 h 1"/>
                <a:gd name="T4" fmla="*/ 0 w 24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">
                  <a:moveTo>
                    <a:pt x="24" y="0"/>
                  </a:move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15" name="Freeform 97"/>
            <p:cNvSpPr>
              <a:spLocks/>
            </p:cNvSpPr>
            <p:nvPr/>
          </p:nvSpPr>
          <p:spPr bwMode="auto">
            <a:xfrm>
              <a:off x="4446017" y="4378325"/>
              <a:ext cx="25400" cy="1588"/>
            </a:xfrm>
            <a:custGeom>
              <a:avLst/>
              <a:gdLst>
                <a:gd name="T0" fmla="*/ 2147483646 w 24"/>
                <a:gd name="T1" fmla="*/ 0 h 1588"/>
                <a:gd name="T2" fmla="*/ 2147483646 w 24"/>
                <a:gd name="T3" fmla="*/ 0 h 1588"/>
                <a:gd name="T4" fmla="*/ 0 w 24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588">
                  <a:moveTo>
                    <a:pt x="24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16" name="Freeform 98"/>
            <p:cNvSpPr>
              <a:spLocks/>
            </p:cNvSpPr>
            <p:nvPr/>
          </p:nvSpPr>
          <p:spPr bwMode="auto">
            <a:xfrm>
              <a:off x="4393629" y="4376738"/>
              <a:ext cx="25400" cy="1587"/>
            </a:xfrm>
            <a:custGeom>
              <a:avLst/>
              <a:gdLst>
                <a:gd name="T0" fmla="*/ 2147483646 w 24"/>
                <a:gd name="T1" fmla="*/ 2147483646 h 1"/>
                <a:gd name="T2" fmla="*/ 2147483646 w 24"/>
                <a:gd name="T3" fmla="*/ 2147483646 h 1"/>
                <a:gd name="T4" fmla="*/ 0 w 2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">
                  <a:moveTo>
                    <a:pt x="24" y="1"/>
                  </a:moveTo>
                  <a:lnTo>
                    <a:pt x="18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17" name="Line 99"/>
            <p:cNvSpPr>
              <a:spLocks noChangeShapeType="1"/>
            </p:cNvSpPr>
            <p:nvPr/>
          </p:nvSpPr>
          <p:spPr bwMode="auto">
            <a:xfrm flipH="1" flipV="1">
              <a:off x="4341242" y="4371975"/>
              <a:ext cx="26987" cy="158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18" name="Line 100"/>
            <p:cNvSpPr>
              <a:spLocks noChangeShapeType="1"/>
            </p:cNvSpPr>
            <p:nvPr/>
          </p:nvSpPr>
          <p:spPr bwMode="auto">
            <a:xfrm flipH="1" flipV="1">
              <a:off x="4290442" y="4364038"/>
              <a:ext cx="25400" cy="476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19" name="Freeform 101"/>
            <p:cNvSpPr>
              <a:spLocks/>
            </p:cNvSpPr>
            <p:nvPr/>
          </p:nvSpPr>
          <p:spPr bwMode="auto">
            <a:xfrm>
              <a:off x="4239642" y="4356100"/>
              <a:ext cx="23812" cy="4763"/>
            </a:xfrm>
            <a:custGeom>
              <a:avLst/>
              <a:gdLst>
                <a:gd name="T0" fmla="*/ 2147483646 w 23"/>
                <a:gd name="T1" fmla="*/ 2147483646 h 5"/>
                <a:gd name="T2" fmla="*/ 2147483646 w 23"/>
                <a:gd name="T3" fmla="*/ 1728686078 h 5"/>
                <a:gd name="T4" fmla="*/ 0 w 2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5">
                  <a:moveTo>
                    <a:pt x="23" y="5"/>
                  </a:moveTo>
                  <a:lnTo>
                    <a:pt x="9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20" name="Freeform 102"/>
            <p:cNvSpPr>
              <a:spLocks/>
            </p:cNvSpPr>
            <p:nvPr/>
          </p:nvSpPr>
          <p:spPr bwMode="auto">
            <a:xfrm>
              <a:off x="4188842" y="4343400"/>
              <a:ext cx="25400" cy="7938"/>
            </a:xfrm>
            <a:custGeom>
              <a:avLst/>
              <a:gdLst>
                <a:gd name="T0" fmla="*/ 2147483646 w 23"/>
                <a:gd name="T1" fmla="*/ 2147483646 h 7"/>
                <a:gd name="T2" fmla="*/ 2147483646 w 23"/>
                <a:gd name="T3" fmla="*/ 2147483646 h 7"/>
                <a:gd name="T4" fmla="*/ 0 w 23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lnTo>
                    <a:pt x="19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21" name="Line 103"/>
            <p:cNvSpPr>
              <a:spLocks noChangeShapeType="1"/>
            </p:cNvSpPr>
            <p:nvPr/>
          </p:nvSpPr>
          <p:spPr bwMode="auto">
            <a:xfrm flipH="1" flipV="1">
              <a:off x="4139629" y="4329113"/>
              <a:ext cx="25400" cy="79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22" name="Line 104"/>
            <p:cNvSpPr>
              <a:spLocks noChangeShapeType="1"/>
            </p:cNvSpPr>
            <p:nvPr/>
          </p:nvSpPr>
          <p:spPr bwMode="auto">
            <a:xfrm flipH="1" flipV="1">
              <a:off x="4092004" y="4308475"/>
              <a:ext cx="23813" cy="952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23" name="Freeform 105"/>
            <p:cNvSpPr>
              <a:spLocks/>
            </p:cNvSpPr>
            <p:nvPr/>
          </p:nvSpPr>
          <p:spPr bwMode="auto">
            <a:xfrm>
              <a:off x="4047554" y="4286250"/>
              <a:ext cx="22225" cy="12700"/>
            </a:xfrm>
            <a:custGeom>
              <a:avLst/>
              <a:gdLst>
                <a:gd name="T0" fmla="*/ 2147483646 w 20"/>
                <a:gd name="T1" fmla="*/ 2147483646 h 13"/>
                <a:gd name="T2" fmla="*/ 2147483646 w 20"/>
                <a:gd name="T3" fmla="*/ 2147483646 h 13"/>
                <a:gd name="T4" fmla="*/ 0 w 2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3">
                  <a:moveTo>
                    <a:pt x="20" y="13"/>
                  </a:moveTo>
                  <a:lnTo>
                    <a:pt x="16" y="1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24" name="Line 106"/>
            <p:cNvSpPr>
              <a:spLocks noChangeShapeType="1"/>
            </p:cNvSpPr>
            <p:nvPr/>
          </p:nvSpPr>
          <p:spPr bwMode="auto">
            <a:xfrm flipH="1" flipV="1">
              <a:off x="4004692" y="4260850"/>
              <a:ext cx="20637" cy="1270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25" name="Freeform 107"/>
            <p:cNvSpPr>
              <a:spLocks/>
            </p:cNvSpPr>
            <p:nvPr/>
          </p:nvSpPr>
          <p:spPr bwMode="auto">
            <a:xfrm>
              <a:off x="3965004" y="4230688"/>
              <a:ext cx="20638" cy="15875"/>
            </a:xfrm>
            <a:custGeom>
              <a:avLst/>
              <a:gdLst>
                <a:gd name="T0" fmla="*/ 2147483646 w 18"/>
                <a:gd name="T1" fmla="*/ 2147483646 h 16"/>
                <a:gd name="T2" fmla="*/ 2147483646 w 18"/>
                <a:gd name="T3" fmla="*/ 2147483646 h 16"/>
                <a:gd name="T4" fmla="*/ 0 w 18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6">
                  <a:moveTo>
                    <a:pt x="18" y="16"/>
                  </a:move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26" name="Freeform 108"/>
            <p:cNvSpPr>
              <a:spLocks/>
            </p:cNvSpPr>
            <p:nvPr/>
          </p:nvSpPr>
          <p:spPr bwMode="auto">
            <a:xfrm>
              <a:off x="3926904" y="4198938"/>
              <a:ext cx="19050" cy="15875"/>
            </a:xfrm>
            <a:custGeom>
              <a:avLst/>
              <a:gdLst>
                <a:gd name="T0" fmla="*/ 2147483646 w 17"/>
                <a:gd name="T1" fmla="*/ 2147483646 h 17"/>
                <a:gd name="T2" fmla="*/ 2147483646 w 17"/>
                <a:gd name="T3" fmla="*/ 214748364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17" y="17"/>
                  </a:moveTo>
                  <a:lnTo>
                    <a:pt x="12" y="1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27" name="Line 109"/>
            <p:cNvSpPr>
              <a:spLocks noChangeShapeType="1"/>
            </p:cNvSpPr>
            <p:nvPr/>
          </p:nvSpPr>
          <p:spPr bwMode="auto">
            <a:xfrm flipH="1" flipV="1">
              <a:off x="3891979" y="4165600"/>
              <a:ext cx="17463" cy="1746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28" name="Line 110"/>
            <p:cNvSpPr>
              <a:spLocks noChangeShapeType="1"/>
            </p:cNvSpPr>
            <p:nvPr/>
          </p:nvSpPr>
          <p:spPr bwMode="auto">
            <a:xfrm flipH="1" flipV="1">
              <a:off x="3858642" y="4132263"/>
              <a:ext cx="15875" cy="158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29" name="Freeform 111"/>
            <p:cNvSpPr>
              <a:spLocks/>
            </p:cNvSpPr>
            <p:nvPr/>
          </p:nvSpPr>
          <p:spPr bwMode="auto">
            <a:xfrm>
              <a:off x="3825304" y="4097338"/>
              <a:ext cx="17463" cy="17462"/>
            </a:xfrm>
            <a:custGeom>
              <a:avLst/>
              <a:gdLst>
                <a:gd name="T0" fmla="*/ 2147483646 w 15"/>
                <a:gd name="T1" fmla="*/ 2147483646 h 19"/>
                <a:gd name="T2" fmla="*/ 2147483646 w 15"/>
                <a:gd name="T3" fmla="*/ 2147483646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30" name="Freeform 112"/>
            <p:cNvSpPr>
              <a:spLocks/>
            </p:cNvSpPr>
            <p:nvPr/>
          </p:nvSpPr>
          <p:spPr bwMode="auto">
            <a:xfrm>
              <a:off x="3795142" y="4059238"/>
              <a:ext cx="14287" cy="19050"/>
            </a:xfrm>
            <a:custGeom>
              <a:avLst/>
              <a:gdLst>
                <a:gd name="T0" fmla="*/ 2147483646 w 14"/>
                <a:gd name="T1" fmla="*/ 2147483646 h 20"/>
                <a:gd name="T2" fmla="*/ 2147483646 w 14"/>
                <a:gd name="T3" fmla="*/ 2147483646 h 20"/>
                <a:gd name="T4" fmla="*/ 0 w 14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0">
                  <a:moveTo>
                    <a:pt x="14" y="20"/>
                  </a:moveTo>
                  <a:lnTo>
                    <a:pt x="9" y="1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31" name="Line 113"/>
            <p:cNvSpPr>
              <a:spLocks noChangeShapeType="1"/>
            </p:cNvSpPr>
            <p:nvPr/>
          </p:nvSpPr>
          <p:spPr bwMode="auto">
            <a:xfrm flipH="1" flipV="1">
              <a:off x="3764979" y="4021138"/>
              <a:ext cx="14288" cy="1905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32" name="Line 114"/>
            <p:cNvSpPr>
              <a:spLocks noChangeShapeType="1"/>
            </p:cNvSpPr>
            <p:nvPr/>
          </p:nvSpPr>
          <p:spPr bwMode="auto">
            <a:xfrm flipH="1" flipV="1">
              <a:off x="3736404" y="3983038"/>
              <a:ext cx="14288" cy="1905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33" name="Line 115"/>
            <p:cNvSpPr>
              <a:spLocks noChangeShapeType="1"/>
            </p:cNvSpPr>
            <p:nvPr/>
          </p:nvSpPr>
          <p:spPr bwMode="auto">
            <a:xfrm flipH="1" flipV="1">
              <a:off x="3707829" y="3944938"/>
              <a:ext cx="12700" cy="1905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34" name="Freeform 116"/>
            <p:cNvSpPr>
              <a:spLocks/>
            </p:cNvSpPr>
            <p:nvPr/>
          </p:nvSpPr>
          <p:spPr bwMode="auto">
            <a:xfrm>
              <a:off x="3680842" y="3906838"/>
              <a:ext cx="12700" cy="19050"/>
            </a:xfrm>
            <a:custGeom>
              <a:avLst/>
              <a:gdLst>
                <a:gd name="T0" fmla="*/ 2147483646 w 12"/>
                <a:gd name="T1" fmla="*/ 2147483646 h 21"/>
                <a:gd name="T2" fmla="*/ 1185033825 w 12"/>
                <a:gd name="T3" fmla="*/ 1492755279 h 21"/>
                <a:gd name="T4" fmla="*/ 0 w 12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1">
                  <a:moveTo>
                    <a:pt x="12" y="21"/>
                  </a:move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35" name="Freeform 117"/>
            <p:cNvSpPr>
              <a:spLocks/>
            </p:cNvSpPr>
            <p:nvPr/>
          </p:nvSpPr>
          <p:spPr bwMode="auto">
            <a:xfrm>
              <a:off x="3652267" y="3868738"/>
              <a:ext cx="14287" cy="19050"/>
            </a:xfrm>
            <a:custGeom>
              <a:avLst/>
              <a:gdLst>
                <a:gd name="T0" fmla="*/ 2147483646 w 13"/>
                <a:gd name="T1" fmla="*/ 2147483646 h 20"/>
                <a:gd name="T2" fmla="*/ 2147483646 w 13"/>
                <a:gd name="T3" fmla="*/ 2147483646 h 20"/>
                <a:gd name="T4" fmla="*/ 0 w 13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0">
                  <a:moveTo>
                    <a:pt x="13" y="20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36" name="Freeform 118"/>
            <p:cNvSpPr>
              <a:spLocks/>
            </p:cNvSpPr>
            <p:nvPr/>
          </p:nvSpPr>
          <p:spPr bwMode="auto">
            <a:xfrm>
              <a:off x="3625279" y="3829050"/>
              <a:ext cx="14288" cy="19050"/>
            </a:xfrm>
            <a:custGeom>
              <a:avLst/>
              <a:gdLst>
                <a:gd name="T0" fmla="*/ 2147483646 w 13"/>
                <a:gd name="T1" fmla="*/ 2147483646 h 20"/>
                <a:gd name="T2" fmla="*/ 2147483646 w 13"/>
                <a:gd name="T3" fmla="*/ 2147483646 h 20"/>
                <a:gd name="T4" fmla="*/ 0 w 13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0">
                  <a:moveTo>
                    <a:pt x="13" y="20"/>
                  </a:moveTo>
                  <a:lnTo>
                    <a:pt x="7" y="1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37" name="Freeform 119"/>
            <p:cNvSpPr>
              <a:spLocks/>
            </p:cNvSpPr>
            <p:nvPr/>
          </p:nvSpPr>
          <p:spPr bwMode="auto">
            <a:xfrm>
              <a:off x="3598292" y="3790950"/>
              <a:ext cx="12700" cy="19050"/>
            </a:xfrm>
            <a:custGeom>
              <a:avLst/>
              <a:gdLst>
                <a:gd name="T0" fmla="*/ 2147483646 w 12"/>
                <a:gd name="T1" fmla="*/ 2147483646 h 21"/>
                <a:gd name="T2" fmla="*/ 2147483646 w 12"/>
                <a:gd name="T3" fmla="*/ 2147483646 h 21"/>
                <a:gd name="T4" fmla="*/ 0 w 12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1">
                  <a:moveTo>
                    <a:pt x="12" y="21"/>
                  </a:moveTo>
                  <a:lnTo>
                    <a:pt x="9" y="1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38" name="Freeform 120"/>
            <p:cNvSpPr>
              <a:spLocks/>
            </p:cNvSpPr>
            <p:nvPr/>
          </p:nvSpPr>
          <p:spPr bwMode="auto">
            <a:xfrm>
              <a:off x="3571304" y="3752850"/>
              <a:ext cx="12700" cy="19050"/>
            </a:xfrm>
            <a:custGeom>
              <a:avLst/>
              <a:gdLst>
                <a:gd name="T0" fmla="*/ 2147483646 w 12"/>
                <a:gd name="T1" fmla="*/ 2147483646 h 20"/>
                <a:gd name="T2" fmla="*/ 2147483646 w 12"/>
                <a:gd name="T3" fmla="*/ 2147483646 h 20"/>
                <a:gd name="T4" fmla="*/ 0 w 12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39" name="Line 121"/>
            <p:cNvSpPr>
              <a:spLocks noChangeShapeType="1"/>
            </p:cNvSpPr>
            <p:nvPr/>
          </p:nvSpPr>
          <p:spPr bwMode="auto">
            <a:xfrm flipH="1" flipV="1">
              <a:off x="3542729" y="3714750"/>
              <a:ext cx="14288" cy="1905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40" name="Line 122"/>
            <p:cNvSpPr>
              <a:spLocks noChangeShapeType="1"/>
            </p:cNvSpPr>
            <p:nvPr/>
          </p:nvSpPr>
          <p:spPr bwMode="auto">
            <a:xfrm flipH="1" flipV="1">
              <a:off x="3514154" y="3676650"/>
              <a:ext cx="14288" cy="1905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41" name="Line 123"/>
            <p:cNvSpPr>
              <a:spLocks noChangeShapeType="1"/>
            </p:cNvSpPr>
            <p:nvPr/>
          </p:nvSpPr>
          <p:spPr bwMode="auto">
            <a:xfrm flipH="1" flipV="1">
              <a:off x="3483992" y="3638550"/>
              <a:ext cx="15875" cy="1905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42" name="Freeform 124"/>
            <p:cNvSpPr>
              <a:spLocks/>
            </p:cNvSpPr>
            <p:nvPr/>
          </p:nvSpPr>
          <p:spPr bwMode="auto">
            <a:xfrm>
              <a:off x="3453829" y="3600450"/>
              <a:ext cx="15875" cy="19050"/>
            </a:xfrm>
            <a:custGeom>
              <a:avLst/>
              <a:gdLst>
                <a:gd name="T0" fmla="*/ 2147483646 w 14"/>
                <a:gd name="T1" fmla="*/ 2147483646 h 20"/>
                <a:gd name="T2" fmla="*/ 2147483646 w 14"/>
                <a:gd name="T3" fmla="*/ 2147483646 h 20"/>
                <a:gd name="T4" fmla="*/ 0 w 14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0">
                  <a:moveTo>
                    <a:pt x="14" y="20"/>
                  </a:move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43" name="Freeform 125"/>
            <p:cNvSpPr>
              <a:spLocks/>
            </p:cNvSpPr>
            <p:nvPr/>
          </p:nvSpPr>
          <p:spPr bwMode="auto">
            <a:xfrm>
              <a:off x="3423667" y="3563938"/>
              <a:ext cx="15875" cy="17462"/>
            </a:xfrm>
            <a:custGeom>
              <a:avLst/>
              <a:gdLst>
                <a:gd name="T0" fmla="*/ 2147483646 w 15"/>
                <a:gd name="T1" fmla="*/ 2147483646 h 19"/>
                <a:gd name="T2" fmla="*/ 2147483646 w 15"/>
                <a:gd name="T3" fmla="*/ 2147483646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6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44" name="Freeform 126"/>
            <p:cNvSpPr>
              <a:spLocks/>
            </p:cNvSpPr>
            <p:nvPr/>
          </p:nvSpPr>
          <p:spPr bwMode="auto">
            <a:xfrm>
              <a:off x="3390329" y="3529013"/>
              <a:ext cx="15875" cy="17462"/>
            </a:xfrm>
            <a:custGeom>
              <a:avLst/>
              <a:gdLst>
                <a:gd name="T0" fmla="*/ 2147483646 w 15"/>
                <a:gd name="T1" fmla="*/ 2147483646 h 18"/>
                <a:gd name="T2" fmla="*/ 2147483646 w 15"/>
                <a:gd name="T3" fmla="*/ 2147483646 h 18"/>
                <a:gd name="T4" fmla="*/ 0 w 15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8">
                  <a:moveTo>
                    <a:pt x="15" y="18"/>
                  </a:moveTo>
                  <a:lnTo>
                    <a:pt x="10" y="1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45" name="Freeform 127"/>
            <p:cNvSpPr>
              <a:spLocks/>
            </p:cNvSpPr>
            <p:nvPr/>
          </p:nvSpPr>
          <p:spPr bwMode="auto">
            <a:xfrm>
              <a:off x="3355404" y="3494088"/>
              <a:ext cx="17463" cy="17462"/>
            </a:xfrm>
            <a:custGeom>
              <a:avLst/>
              <a:gdLst>
                <a:gd name="T0" fmla="*/ 2147483646 w 16"/>
                <a:gd name="T1" fmla="*/ 2147483646 h 18"/>
                <a:gd name="T2" fmla="*/ 2147483646 w 16"/>
                <a:gd name="T3" fmla="*/ 2147483646 h 18"/>
                <a:gd name="T4" fmla="*/ 0 w 16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46" name="Line 128"/>
            <p:cNvSpPr>
              <a:spLocks noChangeShapeType="1"/>
            </p:cNvSpPr>
            <p:nvPr/>
          </p:nvSpPr>
          <p:spPr bwMode="auto">
            <a:xfrm flipH="1" flipV="1">
              <a:off x="3320479" y="3460750"/>
              <a:ext cx="17463" cy="158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47" name="Line 129"/>
            <p:cNvSpPr>
              <a:spLocks noChangeShapeType="1"/>
            </p:cNvSpPr>
            <p:nvPr/>
          </p:nvSpPr>
          <p:spPr bwMode="auto">
            <a:xfrm flipH="1" flipV="1">
              <a:off x="3283967" y="3429000"/>
              <a:ext cx="17462" cy="158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48" name="Freeform 130"/>
            <p:cNvSpPr>
              <a:spLocks/>
            </p:cNvSpPr>
            <p:nvPr/>
          </p:nvSpPr>
          <p:spPr bwMode="auto">
            <a:xfrm>
              <a:off x="3244279" y="3398838"/>
              <a:ext cx="19050" cy="15875"/>
            </a:xfrm>
            <a:custGeom>
              <a:avLst/>
              <a:gdLst>
                <a:gd name="T0" fmla="*/ 2147483646 w 18"/>
                <a:gd name="T1" fmla="*/ 2147483646 h 16"/>
                <a:gd name="T2" fmla="*/ 2147483646 w 18"/>
                <a:gd name="T3" fmla="*/ 2147483646 h 16"/>
                <a:gd name="T4" fmla="*/ 0 w 18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6">
                  <a:moveTo>
                    <a:pt x="18" y="16"/>
                  </a:move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49" name="Line 131"/>
            <p:cNvSpPr>
              <a:spLocks noChangeShapeType="1"/>
            </p:cNvSpPr>
            <p:nvPr/>
          </p:nvSpPr>
          <p:spPr bwMode="auto">
            <a:xfrm flipH="1" flipV="1">
              <a:off x="3214117" y="3379788"/>
              <a:ext cx="9525" cy="635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50" name="Freeform 132"/>
            <p:cNvSpPr>
              <a:spLocks/>
            </p:cNvSpPr>
            <p:nvPr/>
          </p:nvSpPr>
          <p:spPr bwMode="auto">
            <a:xfrm>
              <a:off x="3214117" y="3379788"/>
              <a:ext cx="63500" cy="50800"/>
            </a:xfrm>
            <a:custGeom>
              <a:avLst/>
              <a:gdLst>
                <a:gd name="T0" fmla="*/ 2147483646 w 40"/>
                <a:gd name="T1" fmla="*/ 2147483646 h 32"/>
                <a:gd name="T2" fmla="*/ 0 w 40"/>
                <a:gd name="T3" fmla="*/ 0 h 32"/>
                <a:gd name="T4" fmla="*/ 2147483646 w 40"/>
                <a:gd name="T5" fmla="*/ 2147483646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2">
                  <a:moveTo>
                    <a:pt x="40" y="6"/>
                  </a:moveTo>
                  <a:lnTo>
                    <a:pt x="0" y="0"/>
                  </a:lnTo>
                  <a:lnTo>
                    <a:pt x="19" y="32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51" name="Line 134"/>
            <p:cNvSpPr>
              <a:spLocks noChangeShapeType="1"/>
            </p:cNvSpPr>
            <p:nvPr/>
          </p:nvSpPr>
          <p:spPr bwMode="auto">
            <a:xfrm>
              <a:off x="2552129" y="1935163"/>
              <a:ext cx="1588" cy="9683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52" name="Line 136"/>
            <p:cNvSpPr>
              <a:spLocks noChangeShapeType="1"/>
            </p:cNvSpPr>
            <p:nvPr/>
          </p:nvSpPr>
          <p:spPr bwMode="auto">
            <a:xfrm flipH="1">
              <a:off x="1680592" y="3140075"/>
              <a:ext cx="109537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53" name="Line 137"/>
            <p:cNvSpPr>
              <a:spLocks noChangeShapeType="1"/>
            </p:cNvSpPr>
            <p:nvPr/>
          </p:nvSpPr>
          <p:spPr bwMode="auto">
            <a:xfrm flipH="1">
              <a:off x="1680592" y="3101975"/>
              <a:ext cx="109537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54" name="Line 138"/>
            <p:cNvSpPr>
              <a:spLocks noChangeShapeType="1"/>
            </p:cNvSpPr>
            <p:nvPr/>
          </p:nvSpPr>
          <p:spPr bwMode="auto">
            <a:xfrm flipH="1">
              <a:off x="1696467" y="4521200"/>
              <a:ext cx="111125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55" name="Line 139"/>
            <p:cNvSpPr>
              <a:spLocks noChangeShapeType="1"/>
            </p:cNvSpPr>
            <p:nvPr/>
          </p:nvSpPr>
          <p:spPr bwMode="auto">
            <a:xfrm flipH="1">
              <a:off x="1696467" y="4483100"/>
              <a:ext cx="111125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56" name="Line 140"/>
            <p:cNvSpPr>
              <a:spLocks noChangeShapeType="1"/>
            </p:cNvSpPr>
            <p:nvPr/>
          </p:nvSpPr>
          <p:spPr bwMode="auto">
            <a:xfrm flipH="1">
              <a:off x="7514654" y="4391025"/>
              <a:ext cx="109538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57" name="Line 141"/>
            <p:cNvSpPr>
              <a:spLocks noChangeShapeType="1"/>
            </p:cNvSpPr>
            <p:nvPr/>
          </p:nvSpPr>
          <p:spPr bwMode="auto">
            <a:xfrm flipH="1">
              <a:off x="7514654" y="4352925"/>
              <a:ext cx="109538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58" name="Line 142"/>
            <p:cNvSpPr>
              <a:spLocks noChangeShapeType="1"/>
            </p:cNvSpPr>
            <p:nvPr/>
          </p:nvSpPr>
          <p:spPr bwMode="auto">
            <a:xfrm flipH="1">
              <a:off x="7514654" y="2949575"/>
              <a:ext cx="109538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59" name="Line 143"/>
            <p:cNvSpPr>
              <a:spLocks noChangeShapeType="1"/>
            </p:cNvSpPr>
            <p:nvPr/>
          </p:nvSpPr>
          <p:spPr bwMode="auto">
            <a:xfrm flipH="1">
              <a:off x="7514654" y="2911475"/>
              <a:ext cx="109538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60" name="Freeform 144"/>
            <p:cNvSpPr>
              <a:spLocks/>
            </p:cNvSpPr>
            <p:nvPr/>
          </p:nvSpPr>
          <p:spPr bwMode="auto">
            <a:xfrm>
              <a:off x="6974904" y="3649663"/>
              <a:ext cx="849313" cy="17462"/>
            </a:xfrm>
            <a:custGeom>
              <a:avLst/>
              <a:gdLst>
                <a:gd name="T0" fmla="*/ 2147483646 w 535"/>
                <a:gd name="T1" fmla="*/ 0 h 11"/>
                <a:gd name="T2" fmla="*/ 2147483646 w 535"/>
                <a:gd name="T3" fmla="*/ 2147483646 h 11"/>
                <a:gd name="T4" fmla="*/ 2147483646 w 535"/>
                <a:gd name="T5" fmla="*/ 2147483646 h 11"/>
                <a:gd name="T6" fmla="*/ 2147483646 w 535"/>
                <a:gd name="T7" fmla="*/ 2147483646 h 11"/>
                <a:gd name="T8" fmla="*/ 2147483646 w 535"/>
                <a:gd name="T9" fmla="*/ 2147483646 h 11"/>
                <a:gd name="T10" fmla="*/ 2147483646 w 535"/>
                <a:gd name="T11" fmla="*/ 2147483646 h 11"/>
                <a:gd name="T12" fmla="*/ 2147483646 w 535"/>
                <a:gd name="T13" fmla="*/ 2147483646 h 11"/>
                <a:gd name="T14" fmla="*/ 2147483646 w 535"/>
                <a:gd name="T15" fmla="*/ 2147483646 h 11"/>
                <a:gd name="T16" fmla="*/ 2147483646 w 535"/>
                <a:gd name="T17" fmla="*/ 2147483646 h 11"/>
                <a:gd name="T18" fmla="*/ 0 w 535"/>
                <a:gd name="T19" fmla="*/ 214748364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5" h="11">
                  <a:moveTo>
                    <a:pt x="535" y="0"/>
                  </a:moveTo>
                  <a:lnTo>
                    <a:pt x="355" y="8"/>
                  </a:lnTo>
                  <a:lnTo>
                    <a:pt x="305" y="10"/>
                  </a:lnTo>
                  <a:lnTo>
                    <a:pt x="256" y="11"/>
                  </a:lnTo>
                  <a:lnTo>
                    <a:pt x="208" y="11"/>
                  </a:lnTo>
                  <a:lnTo>
                    <a:pt x="161" y="11"/>
                  </a:lnTo>
                  <a:lnTo>
                    <a:pt x="116" y="11"/>
                  </a:lnTo>
                  <a:lnTo>
                    <a:pt x="74" y="11"/>
                  </a:lnTo>
                  <a:lnTo>
                    <a:pt x="35" y="11"/>
                  </a:lnTo>
                  <a:lnTo>
                    <a:pt x="0" y="1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61" name="Freeform 145"/>
            <p:cNvSpPr>
              <a:spLocks/>
            </p:cNvSpPr>
            <p:nvPr/>
          </p:nvSpPr>
          <p:spPr bwMode="auto">
            <a:xfrm>
              <a:off x="3580829" y="3503613"/>
              <a:ext cx="327025" cy="11112"/>
            </a:xfrm>
            <a:custGeom>
              <a:avLst/>
              <a:gdLst>
                <a:gd name="T0" fmla="*/ 2147483646 w 206"/>
                <a:gd name="T1" fmla="*/ 2147483646 h 7"/>
                <a:gd name="T2" fmla="*/ 2147483646 w 206"/>
                <a:gd name="T3" fmla="*/ 2147483646 h 7"/>
                <a:gd name="T4" fmla="*/ 2147483646 w 206"/>
                <a:gd name="T5" fmla="*/ 2147483646 h 7"/>
                <a:gd name="T6" fmla="*/ 2147483646 w 206"/>
                <a:gd name="T7" fmla="*/ 2147483646 h 7"/>
                <a:gd name="T8" fmla="*/ 2147483646 w 206"/>
                <a:gd name="T9" fmla="*/ 2147483646 h 7"/>
                <a:gd name="T10" fmla="*/ 2147483646 w 206"/>
                <a:gd name="T11" fmla="*/ 2147483646 h 7"/>
                <a:gd name="T12" fmla="*/ 0 w 206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6" h="7">
                  <a:moveTo>
                    <a:pt x="206" y="7"/>
                  </a:moveTo>
                  <a:lnTo>
                    <a:pt x="174" y="6"/>
                  </a:lnTo>
                  <a:lnTo>
                    <a:pt x="140" y="4"/>
                  </a:lnTo>
                  <a:lnTo>
                    <a:pt x="105" y="3"/>
                  </a:lnTo>
                  <a:lnTo>
                    <a:pt x="69" y="2"/>
                  </a:lnTo>
                  <a:lnTo>
                    <a:pt x="34" y="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62" name="Freeform 146"/>
            <p:cNvSpPr>
              <a:spLocks/>
            </p:cNvSpPr>
            <p:nvPr/>
          </p:nvSpPr>
          <p:spPr bwMode="auto">
            <a:xfrm>
              <a:off x="2787079" y="3495675"/>
              <a:ext cx="765175" cy="50800"/>
            </a:xfrm>
            <a:custGeom>
              <a:avLst/>
              <a:gdLst>
                <a:gd name="T0" fmla="*/ 2147483646 w 482"/>
                <a:gd name="T1" fmla="*/ 0 h 32"/>
                <a:gd name="T2" fmla="*/ 2147483646 w 482"/>
                <a:gd name="T3" fmla="*/ 2147483646 h 32"/>
                <a:gd name="T4" fmla="*/ 2147483646 w 482"/>
                <a:gd name="T5" fmla="*/ 2147483646 h 32"/>
                <a:gd name="T6" fmla="*/ 2147483646 w 482"/>
                <a:gd name="T7" fmla="*/ 2147483646 h 32"/>
                <a:gd name="T8" fmla="*/ 2147483646 w 482"/>
                <a:gd name="T9" fmla="*/ 2147483646 h 32"/>
                <a:gd name="T10" fmla="*/ 2147483646 w 482"/>
                <a:gd name="T11" fmla="*/ 2147483646 h 32"/>
                <a:gd name="T12" fmla="*/ 2147483646 w 482"/>
                <a:gd name="T13" fmla="*/ 2147483646 h 32"/>
                <a:gd name="T14" fmla="*/ 2147483646 w 482"/>
                <a:gd name="T15" fmla="*/ 2147483646 h 32"/>
                <a:gd name="T16" fmla="*/ 2147483646 w 482"/>
                <a:gd name="T17" fmla="*/ 2147483646 h 32"/>
                <a:gd name="T18" fmla="*/ 2147483646 w 482"/>
                <a:gd name="T19" fmla="*/ 2147483646 h 32"/>
                <a:gd name="T20" fmla="*/ 2147483646 w 482"/>
                <a:gd name="T21" fmla="*/ 2147483646 h 32"/>
                <a:gd name="T22" fmla="*/ 0 w 482"/>
                <a:gd name="T23" fmla="*/ 2147483646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2" h="32">
                  <a:moveTo>
                    <a:pt x="482" y="0"/>
                  </a:moveTo>
                  <a:lnTo>
                    <a:pt x="445" y="9"/>
                  </a:lnTo>
                  <a:lnTo>
                    <a:pt x="404" y="17"/>
                  </a:lnTo>
                  <a:lnTo>
                    <a:pt x="360" y="23"/>
                  </a:lnTo>
                  <a:lnTo>
                    <a:pt x="315" y="27"/>
                  </a:lnTo>
                  <a:lnTo>
                    <a:pt x="268" y="30"/>
                  </a:lnTo>
                  <a:lnTo>
                    <a:pt x="221" y="32"/>
                  </a:lnTo>
                  <a:lnTo>
                    <a:pt x="174" y="32"/>
                  </a:lnTo>
                  <a:lnTo>
                    <a:pt x="127" y="29"/>
                  </a:lnTo>
                  <a:lnTo>
                    <a:pt x="82" y="25"/>
                  </a:lnTo>
                  <a:lnTo>
                    <a:pt x="39" y="18"/>
                  </a:lnTo>
                  <a:lnTo>
                    <a:pt x="0" y="1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63" name="Freeform 147"/>
            <p:cNvSpPr>
              <a:spLocks/>
            </p:cNvSpPr>
            <p:nvPr/>
          </p:nvSpPr>
          <p:spPr bwMode="auto">
            <a:xfrm>
              <a:off x="1518667" y="3494088"/>
              <a:ext cx="1071562" cy="73025"/>
            </a:xfrm>
            <a:custGeom>
              <a:avLst/>
              <a:gdLst>
                <a:gd name="T0" fmla="*/ 2147483646 w 675"/>
                <a:gd name="T1" fmla="*/ 2147483646 h 46"/>
                <a:gd name="T2" fmla="*/ 2147483646 w 675"/>
                <a:gd name="T3" fmla="*/ 2147483646 h 46"/>
                <a:gd name="T4" fmla="*/ 2147483646 w 675"/>
                <a:gd name="T5" fmla="*/ 2147483646 h 46"/>
                <a:gd name="T6" fmla="*/ 2147483646 w 675"/>
                <a:gd name="T7" fmla="*/ 2147483646 h 46"/>
                <a:gd name="T8" fmla="*/ 2147483646 w 675"/>
                <a:gd name="T9" fmla="*/ 2147483646 h 46"/>
                <a:gd name="T10" fmla="*/ 2147483646 w 675"/>
                <a:gd name="T11" fmla="*/ 2147483646 h 46"/>
                <a:gd name="T12" fmla="*/ 2147483646 w 675"/>
                <a:gd name="T13" fmla="*/ 2147483646 h 46"/>
                <a:gd name="T14" fmla="*/ 2147483646 w 675"/>
                <a:gd name="T15" fmla="*/ 2147483646 h 46"/>
                <a:gd name="T16" fmla="*/ 2147483646 w 675"/>
                <a:gd name="T17" fmla="*/ 2147483646 h 46"/>
                <a:gd name="T18" fmla="*/ 0 w 675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5" h="46">
                  <a:moveTo>
                    <a:pt x="675" y="41"/>
                  </a:moveTo>
                  <a:lnTo>
                    <a:pt x="589" y="45"/>
                  </a:lnTo>
                  <a:lnTo>
                    <a:pt x="506" y="46"/>
                  </a:lnTo>
                  <a:lnTo>
                    <a:pt x="427" y="45"/>
                  </a:lnTo>
                  <a:lnTo>
                    <a:pt x="350" y="43"/>
                  </a:lnTo>
                  <a:lnTo>
                    <a:pt x="276" y="38"/>
                  </a:lnTo>
                  <a:lnTo>
                    <a:pt x="204" y="31"/>
                  </a:lnTo>
                  <a:lnTo>
                    <a:pt x="135" y="22"/>
                  </a:lnTo>
                  <a:lnTo>
                    <a:pt x="67" y="1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64" name="Line 148"/>
            <p:cNvSpPr>
              <a:spLocks noChangeShapeType="1"/>
            </p:cNvSpPr>
            <p:nvPr/>
          </p:nvSpPr>
          <p:spPr bwMode="auto">
            <a:xfrm flipV="1">
              <a:off x="6879654" y="3636963"/>
              <a:ext cx="1588" cy="571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65" name="Line 149"/>
            <p:cNvSpPr>
              <a:spLocks noChangeShapeType="1"/>
            </p:cNvSpPr>
            <p:nvPr/>
          </p:nvSpPr>
          <p:spPr bwMode="auto">
            <a:xfrm>
              <a:off x="5681092" y="1895475"/>
              <a:ext cx="38100" cy="4778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66" name="Freeform 150"/>
            <p:cNvSpPr>
              <a:spLocks/>
            </p:cNvSpPr>
            <p:nvPr/>
          </p:nvSpPr>
          <p:spPr bwMode="auto">
            <a:xfrm>
              <a:off x="3520504" y="1755775"/>
              <a:ext cx="41275" cy="714375"/>
            </a:xfrm>
            <a:custGeom>
              <a:avLst/>
              <a:gdLst>
                <a:gd name="T0" fmla="*/ 2147483646 w 26"/>
                <a:gd name="T1" fmla="*/ 0 h 450"/>
                <a:gd name="T2" fmla="*/ 2147483646 w 26"/>
                <a:gd name="T3" fmla="*/ 2147483646 h 450"/>
                <a:gd name="T4" fmla="*/ 2147483646 w 26"/>
                <a:gd name="T5" fmla="*/ 2147483646 h 450"/>
                <a:gd name="T6" fmla="*/ 2147483646 w 26"/>
                <a:gd name="T7" fmla="*/ 2147483646 h 450"/>
                <a:gd name="T8" fmla="*/ 2147483646 w 26"/>
                <a:gd name="T9" fmla="*/ 2147483646 h 450"/>
                <a:gd name="T10" fmla="*/ 2147483646 w 26"/>
                <a:gd name="T11" fmla="*/ 2147483646 h 450"/>
                <a:gd name="T12" fmla="*/ 2147483646 w 26"/>
                <a:gd name="T13" fmla="*/ 2147483646 h 450"/>
                <a:gd name="T14" fmla="*/ 2147483646 w 26"/>
                <a:gd name="T15" fmla="*/ 2147483646 h 450"/>
                <a:gd name="T16" fmla="*/ 2147483646 w 26"/>
                <a:gd name="T17" fmla="*/ 2147483646 h 450"/>
                <a:gd name="T18" fmla="*/ 2147483646 w 26"/>
                <a:gd name="T19" fmla="*/ 2147483646 h 450"/>
                <a:gd name="T20" fmla="*/ 2147483646 w 26"/>
                <a:gd name="T21" fmla="*/ 2147483646 h 450"/>
                <a:gd name="T22" fmla="*/ 2147483646 w 26"/>
                <a:gd name="T23" fmla="*/ 2147483646 h 450"/>
                <a:gd name="T24" fmla="*/ 0 w 26"/>
                <a:gd name="T25" fmla="*/ 2147483646 h 4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450">
                  <a:moveTo>
                    <a:pt x="26" y="0"/>
                  </a:moveTo>
                  <a:lnTo>
                    <a:pt x="20" y="35"/>
                  </a:lnTo>
                  <a:lnTo>
                    <a:pt x="17" y="72"/>
                  </a:lnTo>
                  <a:lnTo>
                    <a:pt x="15" y="110"/>
                  </a:lnTo>
                  <a:lnTo>
                    <a:pt x="16" y="148"/>
                  </a:lnTo>
                  <a:lnTo>
                    <a:pt x="18" y="187"/>
                  </a:lnTo>
                  <a:lnTo>
                    <a:pt x="20" y="226"/>
                  </a:lnTo>
                  <a:lnTo>
                    <a:pt x="21" y="265"/>
                  </a:lnTo>
                  <a:lnTo>
                    <a:pt x="22" y="304"/>
                  </a:lnTo>
                  <a:lnTo>
                    <a:pt x="20" y="342"/>
                  </a:lnTo>
                  <a:lnTo>
                    <a:pt x="17" y="380"/>
                  </a:lnTo>
                  <a:lnTo>
                    <a:pt x="10" y="416"/>
                  </a:lnTo>
                  <a:lnTo>
                    <a:pt x="0" y="45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67" name="Freeform 151"/>
            <p:cNvSpPr>
              <a:spLocks/>
            </p:cNvSpPr>
            <p:nvPr/>
          </p:nvSpPr>
          <p:spPr bwMode="auto">
            <a:xfrm>
              <a:off x="3483992" y="2625725"/>
              <a:ext cx="71437" cy="869950"/>
            </a:xfrm>
            <a:custGeom>
              <a:avLst/>
              <a:gdLst>
                <a:gd name="T0" fmla="*/ 0 w 45"/>
                <a:gd name="T1" fmla="*/ 0 h 548"/>
                <a:gd name="T2" fmla="*/ 2147483646 w 45"/>
                <a:gd name="T3" fmla="*/ 2147483646 h 548"/>
                <a:gd name="T4" fmla="*/ 2147483646 w 45"/>
                <a:gd name="T5" fmla="*/ 2147483646 h 548"/>
                <a:gd name="T6" fmla="*/ 2147483646 w 45"/>
                <a:gd name="T7" fmla="*/ 2147483646 h 548"/>
                <a:gd name="T8" fmla="*/ 2147483646 w 45"/>
                <a:gd name="T9" fmla="*/ 2147483646 h 548"/>
                <a:gd name="T10" fmla="*/ 2147483646 w 45"/>
                <a:gd name="T11" fmla="*/ 2147483646 h 548"/>
                <a:gd name="T12" fmla="*/ 2147483646 w 45"/>
                <a:gd name="T13" fmla="*/ 2147483646 h 548"/>
                <a:gd name="T14" fmla="*/ 2147483646 w 45"/>
                <a:gd name="T15" fmla="*/ 2147483646 h 548"/>
                <a:gd name="T16" fmla="*/ 2147483646 w 45"/>
                <a:gd name="T17" fmla="*/ 2147483646 h 548"/>
                <a:gd name="T18" fmla="*/ 2147483646 w 45"/>
                <a:gd name="T19" fmla="*/ 2147483646 h 548"/>
                <a:gd name="T20" fmla="*/ 2147483646 w 45"/>
                <a:gd name="T21" fmla="*/ 2147483646 h 548"/>
                <a:gd name="T22" fmla="*/ 2147483646 w 45"/>
                <a:gd name="T23" fmla="*/ 2147483646 h 5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5" h="548">
                  <a:moveTo>
                    <a:pt x="0" y="0"/>
                  </a:moveTo>
                  <a:lnTo>
                    <a:pt x="2" y="50"/>
                  </a:lnTo>
                  <a:lnTo>
                    <a:pt x="6" y="101"/>
                  </a:lnTo>
                  <a:lnTo>
                    <a:pt x="11" y="153"/>
                  </a:lnTo>
                  <a:lnTo>
                    <a:pt x="17" y="206"/>
                  </a:lnTo>
                  <a:lnTo>
                    <a:pt x="24" y="258"/>
                  </a:lnTo>
                  <a:lnTo>
                    <a:pt x="31" y="310"/>
                  </a:lnTo>
                  <a:lnTo>
                    <a:pt x="36" y="361"/>
                  </a:lnTo>
                  <a:lnTo>
                    <a:pt x="41" y="411"/>
                  </a:lnTo>
                  <a:lnTo>
                    <a:pt x="44" y="459"/>
                  </a:lnTo>
                  <a:lnTo>
                    <a:pt x="45" y="505"/>
                  </a:lnTo>
                  <a:lnTo>
                    <a:pt x="43" y="548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68" name="Line 152"/>
            <p:cNvSpPr>
              <a:spLocks noChangeShapeType="1"/>
            </p:cNvSpPr>
            <p:nvPr/>
          </p:nvSpPr>
          <p:spPr bwMode="auto">
            <a:xfrm flipH="1">
              <a:off x="5684267" y="2435225"/>
              <a:ext cx="109537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69" name="Line 153"/>
            <p:cNvSpPr>
              <a:spLocks noChangeShapeType="1"/>
            </p:cNvSpPr>
            <p:nvPr/>
          </p:nvSpPr>
          <p:spPr bwMode="auto">
            <a:xfrm flipH="1">
              <a:off x="3452242" y="2530475"/>
              <a:ext cx="109537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70" name="Rectangle 154"/>
            <p:cNvSpPr>
              <a:spLocks noChangeArrowheads="1"/>
            </p:cNvSpPr>
            <p:nvPr/>
          </p:nvSpPr>
          <p:spPr bwMode="auto">
            <a:xfrm>
              <a:off x="3850704" y="5108575"/>
              <a:ext cx="576263" cy="338138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4171" name="Freeform 155"/>
            <p:cNvSpPr>
              <a:spLocks/>
            </p:cNvSpPr>
            <p:nvPr/>
          </p:nvSpPr>
          <p:spPr bwMode="auto">
            <a:xfrm>
              <a:off x="4309492" y="5111750"/>
              <a:ext cx="93662" cy="315913"/>
            </a:xfrm>
            <a:custGeom>
              <a:avLst/>
              <a:gdLst>
                <a:gd name="T0" fmla="*/ 2147483646 w 105"/>
                <a:gd name="T1" fmla="*/ 0 h 199"/>
                <a:gd name="T2" fmla="*/ 0 w 105"/>
                <a:gd name="T3" fmla="*/ 2147483646 h 199"/>
                <a:gd name="T4" fmla="*/ 2147483646 w 105"/>
                <a:gd name="T5" fmla="*/ 2147483646 h 1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199">
                  <a:moveTo>
                    <a:pt x="105" y="0"/>
                  </a:moveTo>
                  <a:lnTo>
                    <a:pt x="0" y="100"/>
                  </a:lnTo>
                  <a:lnTo>
                    <a:pt x="105" y="199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72" name="Rectangle 156"/>
            <p:cNvSpPr>
              <a:spLocks noChangeArrowheads="1"/>
            </p:cNvSpPr>
            <p:nvPr/>
          </p:nvSpPr>
          <p:spPr bwMode="auto">
            <a:xfrm>
              <a:off x="4020567" y="5219700"/>
              <a:ext cx="24765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900" b="1">
                  <a:solidFill>
                    <a:srgbClr val="0000FF"/>
                  </a:solidFill>
                  <a:latin typeface="Arial" panose="020B0604020202020204" pitchFamily="34" charset="0"/>
                </a:rPr>
                <a:t>LOG</a:t>
              </a:r>
              <a:endParaRPr lang="cs-CZ" altLang="cs-CZ" sz="900" b="1">
                <a:latin typeface="MapSym-NK-Air" pitchFamily="2" charset="2"/>
              </a:endParaRPr>
            </a:p>
          </p:txBody>
        </p:sp>
        <p:sp>
          <p:nvSpPr>
            <p:cNvPr id="44173" name="Line 157"/>
            <p:cNvSpPr>
              <a:spLocks noChangeShapeType="1"/>
            </p:cNvSpPr>
            <p:nvPr/>
          </p:nvSpPr>
          <p:spPr bwMode="auto">
            <a:xfrm>
              <a:off x="4123754" y="5013325"/>
              <a:ext cx="1588" cy="952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74" name="Rectangle 158"/>
            <p:cNvSpPr>
              <a:spLocks noChangeArrowheads="1"/>
            </p:cNvSpPr>
            <p:nvPr/>
          </p:nvSpPr>
          <p:spPr bwMode="auto">
            <a:xfrm>
              <a:off x="6344667" y="2482850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175" name="Rectangle 159"/>
            <p:cNvSpPr>
              <a:spLocks noChangeArrowheads="1"/>
            </p:cNvSpPr>
            <p:nvPr/>
          </p:nvSpPr>
          <p:spPr bwMode="auto">
            <a:xfrm>
              <a:off x="4272979" y="2708275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176" name="Rectangle 160"/>
            <p:cNvSpPr>
              <a:spLocks noChangeArrowheads="1"/>
            </p:cNvSpPr>
            <p:nvPr/>
          </p:nvSpPr>
          <p:spPr bwMode="auto">
            <a:xfrm>
              <a:off x="2177479" y="2276475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177" name="Line 161"/>
            <p:cNvSpPr>
              <a:spLocks noChangeShapeType="1"/>
            </p:cNvSpPr>
            <p:nvPr/>
          </p:nvSpPr>
          <p:spPr bwMode="auto">
            <a:xfrm>
              <a:off x="5420742" y="3241675"/>
              <a:ext cx="1587" cy="952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78" name="Line 162"/>
            <p:cNvSpPr>
              <a:spLocks noChangeShapeType="1"/>
            </p:cNvSpPr>
            <p:nvPr/>
          </p:nvSpPr>
          <p:spPr bwMode="auto">
            <a:xfrm>
              <a:off x="5377879" y="3241675"/>
              <a:ext cx="1588" cy="952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79" name="Rectangle 163"/>
            <p:cNvSpPr>
              <a:spLocks noChangeArrowheads="1"/>
            </p:cNvSpPr>
            <p:nvPr/>
          </p:nvSpPr>
          <p:spPr bwMode="auto">
            <a:xfrm>
              <a:off x="5881117" y="3659188"/>
              <a:ext cx="1365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č.1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180" name="Rectangle 164"/>
            <p:cNvSpPr>
              <a:spLocks noChangeArrowheads="1"/>
            </p:cNvSpPr>
            <p:nvPr/>
          </p:nvSpPr>
          <p:spPr bwMode="auto">
            <a:xfrm>
              <a:off x="2831529" y="3208338"/>
              <a:ext cx="1365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č.2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181" name="Rectangle 167"/>
            <p:cNvSpPr>
              <a:spLocks noChangeArrowheads="1"/>
            </p:cNvSpPr>
            <p:nvPr/>
          </p:nvSpPr>
          <p:spPr bwMode="auto">
            <a:xfrm>
              <a:off x="7730554" y="1989138"/>
              <a:ext cx="26511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solidFill>
                    <a:srgbClr val="0000FF"/>
                  </a:solidFill>
                  <a:latin typeface="Arial" panose="020B0604020202020204" pitchFamily="34" charset="0"/>
                </a:rPr>
                <a:t>FLOT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182" name="Rectangle 168"/>
            <p:cNvSpPr>
              <a:spLocks noChangeArrowheads="1"/>
            </p:cNvSpPr>
            <p:nvPr/>
          </p:nvSpPr>
          <p:spPr bwMode="auto">
            <a:xfrm>
              <a:off x="5857304" y="4724400"/>
              <a:ext cx="192088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solidFill>
                    <a:srgbClr val="0000FF"/>
                  </a:solidFill>
                  <a:latin typeface="Arial" panose="020B0604020202020204" pitchFamily="34" charset="0"/>
                </a:rPr>
                <a:t>PTZ</a:t>
              </a:r>
              <a:endParaRPr lang="cs-CZ" altLang="cs-CZ" sz="800" b="1">
                <a:latin typeface="MapSym-NK-Air" pitchFamily="2" charset="2"/>
              </a:endParaRPr>
            </a:p>
          </p:txBody>
        </p:sp>
        <p:sp>
          <p:nvSpPr>
            <p:cNvPr id="44183" name="Freeform 169"/>
            <p:cNvSpPr>
              <a:spLocks/>
            </p:cNvSpPr>
            <p:nvPr/>
          </p:nvSpPr>
          <p:spPr bwMode="auto">
            <a:xfrm>
              <a:off x="5641404" y="4795838"/>
              <a:ext cx="792163" cy="217487"/>
            </a:xfrm>
            <a:custGeom>
              <a:avLst/>
              <a:gdLst>
                <a:gd name="T0" fmla="*/ 2147483646 w 456"/>
                <a:gd name="T1" fmla="*/ 0 h 92"/>
                <a:gd name="T2" fmla="*/ 2147483646 w 456"/>
                <a:gd name="T3" fmla="*/ 2147483646 h 92"/>
                <a:gd name="T4" fmla="*/ 2147483646 w 456"/>
                <a:gd name="T5" fmla="*/ 2147483646 h 92"/>
                <a:gd name="T6" fmla="*/ 2147483646 w 456"/>
                <a:gd name="T7" fmla="*/ 2147483646 h 92"/>
                <a:gd name="T8" fmla="*/ 2147483646 w 456"/>
                <a:gd name="T9" fmla="*/ 2147483646 h 92"/>
                <a:gd name="T10" fmla="*/ 2147483646 w 456"/>
                <a:gd name="T11" fmla="*/ 2147483646 h 92"/>
                <a:gd name="T12" fmla="*/ 2147483646 w 456"/>
                <a:gd name="T13" fmla="*/ 2147483646 h 92"/>
                <a:gd name="T14" fmla="*/ 2147483646 w 456"/>
                <a:gd name="T15" fmla="*/ 2147483646 h 92"/>
                <a:gd name="T16" fmla="*/ 2147483646 w 456"/>
                <a:gd name="T17" fmla="*/ 2147483646 h 92"/>
                <a:gd name="T18" fmla="*/ 2147483646 w 456"/>
                <a:gd name="T19" fmla="*/ 2147483646 h 92"/>
                <a:gd name="T20" fmla="*/ 2147483646 w 456"/>
                <a:gd name="T21" fmla="*/ 2147483646 h 92"/>
                <a:gd name="T22" fmla="*/ 2147483646 w 456"/>
                <a:gd name="T23" fmla="*/ 2147483646 h 92"/>
                <a:gd name="T24" fmla="*/ 2147483646 w 456"/>
                <a:gd name="T25" fmla="*/ 2147483646 h 92"/>
                <a:gd name="T26" fmla="*/ 2147483646 w 456"/>
                <a:gd name="T27" fmla="*/ 2147483646 h 92"/>
                <a:gd name="T28" fmla="*/ 2147483646 w 456"/>
                <a:gd name="T29" fmla="*/ 2147483646 h 92"/>
                <a:gd name="T30" fmla="*/ 2147483646 w 456"/>
                <a:gd name="T31" fmla="*/ 2147483646 h 92"/>
                <a:gd name="T32" fmla="*/ 2147483646 w 456"/>
                <a:gd name="T33" fmla="*/ 2147483646 h 92"/>
                <a:gd name="T34" fmla="*/ 2147483646 w 456"/>
                <a:gd name="T35" fmla="*/ 2147483646 h 92"/>
                <a:gd name="T36" fmla="*/ 2147483646 w 456"/>
                <a:gd name="T37" fmla="*/ 2147483646 h 92"/>
                <a:gd name="T38" fmla="*/ 2147483646 w 456"/>
                <a:gd name="T39" fmla="*/ 2147483646 h 92"/>
                <a:gd name="T40" fmla="*/ 2147483646 w 456"/>
                <a:gd name="T41" fmla="*/ 2147483646 h 92"/>
                <a:gd name="T42" fmla="*/ 2147483646 w 456"/>
                <a:gd name="T43" fmla="*/ 2147483646 h 92"/>
                <a:gd name="T44" fmla="*/ 2147483646 w 456"/>
                <a:gd name="T45" fmla="*/ 2147483646 h 92"/>
                <a:gd name="T46" fmla="*/ 2147483646 w 456"/>
                <a:gd name="T47" fmla="*/ 2147483646 h 92"/>
                <a:gd name="T48" fmla="*/ 2147483646 w 456"/>
                <a:gd name="T49" fmla="*/ 2147483646 h 92"/>
                <a:gd name="T50" fmla="*/ 2147483646 w 456"/>
                <a:gd name="T51" fmla="*/ 2147483646 h 92"/>
                <a:gd name="T52" fmla="*/ 2147483646 w 456"/>
                <a:gd name="T53" fmla="*/ 2147483646 h 92"/>
                <a:gd name="T54" fmla="*/ 2147483646 w 456"/>
                <a:gd name="T55" fmla="*/ 2147483646 h 92"/>
                <a:gd name="T56" fmla="*/ 2147483646 w 456"/>
                <a:gd name="T57" fmla="*/ 2147483646 h 92"/>
                <a:gd name="T58" fmla="*/ 2147483646 w 456"/>
                <a:gd name="T59" fmla="*/ 2147483646 h 92"/>
                <a:gd name="T60" fmla="*/ 2147483646 w 456"/>
                <a:gd name="T61" fmla="*/ 2147483646 h 92"/>
                <a:gd name="T62" fmla="*/ 2147483646 w 456"/>
                <a:gd name="T63" fmla="*/ 2147483646 h 92"/>
                <a:gd name="T64" fmla="*/ 2147483646 w 456"/>
                <a:gd name="T65" fmla="*/ 2147483646 h 92"/>
                <a:gd name="T66" fmla="*/ 2147483646 w 456"/>
                <a:gd name="T67" fmla="*/ 2147483646 h 92"/>
                <a:gd name="T68" fmla="*/ 2147483646 w 456"/>
                <a:gd name="T69" fmla="*/ 2147483646 h 92"/>
                <a:gd name="T70" fmla="*/ 2147483646 w 456"/>
                <a:gd name="T71" fmla="*/ 2147483646 h 92"/>
                <a:gd name="T72" fmla="*/ 2147483646 w 456"/>
                <a:gd name="T73" fmla="*/ 2147483646 h 92"/>
                <a:gd name="T74" fmla="*/ 0 w 456"/>
                <a:gd name="T75" fmla="*/ 2147483646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6" h="92">
                  <a:moveTo>
                    <a:pt x="456" y="0"/>
                  </a:moveTo>
                  <a:lnTo>
                    <a:pt x="456" y="6"/>
                  </a:lnTo>
                  <a:lnTo>
                    <a:pt x="453" y="13"/>
                  </a:lnTo>
                  <a:lnTo>
                    <a:pt x="446" y="20"/>
                  </a:lnTo>
                  <a:lnTo>
                    <a:pt x="437" y="27"/>
                  </a:lnTo>
                  <a:lnTo>
                    <a:pt x="426" y="34"/>
                  </a:lnTo>
                  <a:lnTo>
                    <a:pt x="413" y="41"/>
                  </a:lnTo>
                  <a:lnTo>
                    <a:pt x="398" y="48"/>
                  </a:lnTo>
                  <a:lnTo>
                    <a:pt x="381" y="54"/>
                  </a:lnTo>
                  <a:lnTo>
                    <a:pt x="364" y="61"/>
                  </a:lnTo>
                  <a:lnTo>
                    <a:pt x="345" y="67"/>
                  </a:lnTo>
                  <a:lnTo>
                    <a:pt x="326" y="72"/>
                  </a:lnTo>
                  <a:lnTo>
                    <a:pt x="306" y="77"/>
                  </a:lnTo>
                  <a:lnTo>
                    <a:pt x="285" y="82"/>
                  </a:lnTo>
                  <a:lnTo>
                    <a:pt x="266" y="85"/>
                  </a:lnTo>
                  <a:lnTo>
                    <a:pt x="246" y="88"/>
                  </a:lnTo>
                  <a:lnTo>
                    <a:pt x="227" y="91"/>
                  </a:lnTo>
                  <a:lnTo>
                    <a:pt x="208" y="92"/>
                  </a:lnTo>
                  <a:lnTo>
                    <a:pt x="191" y="92"/>
                  </a:lnTo>
                  <a:lnTo>
                    <a:pt x="166" y="90"/>
                  </a:lnTo>
                  <a:lnTo>
                    <a:pt x="157" y="88"/>
                  </a:lnTo>
                  <a:lnTo>
                    <a:pt x="148" y="85"/>
                  </a:lnTo>
                  <a:lnTo>
                    <a:pt x="140" y="83"/>
                  </a:lnTo>
                  <a:lnTo>
                    <a:pt x="132" y="80"/>
                  </a:lnTo>
                  <a:lnTo>
                    <a:pt x="124" y="77"/>
                  </a:lnTo>
                  <a:lnTo>
                    <a:pt x="117" y="73"/>
                  </a:lnTo>
                  <a:lnTo>
                    <a:pt x="109" y="69"/>
                  </a:lnTo>
                  <a:lnTo>
                    <a:pt x="102" y="66"/>
                  </a:lnTo>
                  <a:lnTo>
                    <a:pt x="94" y="62"/>
                  </a:lnTo>
                  <a:lnTo>
                    <a:pt x="87" y="59"/>
                  </a:lnTo>
                  <a:lnTo>
                    <a:pt x="78" y="56"/>
                  </a:lnTo>
                  <a:lnTo>
                    <a:pt x="69" y="52"/>
                  </a:lnTo>
                  <a:lnTo>
                    <a:pt x="60" y="49"/>
                  </a:lnTo>
                  <a:lnTo>
                    <a:pt x="50" y="47"/>
                  </a:lnTo>
                  <a:lnTo>
                    <a:pt x="39" y="44"/>
                  </a:lnTo>
                  <a:lnTo>
                    <a:pt x="27" y="43"/>
                  </a:lnTo>
                  <a:lnTo>
                    <a:pt x="14" y="42"/>
                  </a:lnTo>
                  <a:lnTo>
                    <a:pt x="0" y="4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84" name="Rectangle 172"/>
            <p:cNvSpPr>
              <a:spLocks noChangeArrowheads="1"/>
            </p:cNvSpPr>
            <p:nvPr/>
          </p:nvSpPr>
          <p:spPr bwMode="auto">
            <a:xfrm>
              <a:off x="5114354" y="4122738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185" name="Freeform 174"/>
            <p:cNvSpPr>
              <a:spLocks/>
            </p:cNvSpPr>
            <p:nvPr/>
          </p:nvSpPr>
          <p:spPr bwMode="auto">
            <a:xfrm>
              <a:off x="5757292" y="1989138"/>
              <a:ext cx="720725" cy="211137"/>
            </a:xfrm>
            <a:custGeom>
              <a:avLst/>
              <a:gdLst>
                <a:gd name="T0" fmla="*/ 2147483646 w 454"/>
                <a:gd name="T1" fmla="*/ 2147483646 h 133"/>
                <a:gd name="T2" fmla="*/ 2147483646 w 454"/>
                <a:gd name="T3" fmla="*/ 0 h 133"/>
                <a:gd name="T4" fmla="*/ 0 w 454"/>
                <a:gd name="T5" fmla="*/ 2147483646 h 133"/>
                <a:gd name="T6" fmla="*/ 2147483646 w 454"/>
                <a:gd name="T7" fmla="*/ 2147483646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133">
                  <a:moveTo>
                    <a:pt x="454" y="28"/>
                  </a:moveTo>
                  <a:lnTo>
                    <a:pt x="445" y="0"/>
                  </a:lnTo>
                  <a:lnTo>
                    <a:pt x="0" y="104"/>
                  </a:lnTo>
                  <a:lnTo>
                    <a:pt x="9" y="133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86" name="Freeform 187"/>
            <p:cNvSpPr>
              <a:spLocks/>
            </p:cNvSpPr>
            <p:nvPr/>
          </p:nvSpPr>
          <p:spPr bwMode="auto">
            <a:xfrm>
              <a:off x="4790504" y="2165350"/>
              <a:ext cx="711200" cy="50800"/>
            </a:xfrm>
            <a:custGeom>
              <a:avLst/>
              <a:gdLst>
                <a:gd name="T0" fmla="*/ 2147483646 w 448"/>
                <a:gd name="T1" fmla="*/ 2147483646 h 32"/>
                <a:gd name="T2" fmla="*/ 2147483646 w 448"/>
                <a:gd name="T3" fmla="*/ 0 h 32"/>
                <a:gd name="T4" fmla="*/ 0 w 448"/>
                <a:gd name="T5" fmla="*/ 0 h 32"/>
                <a:gd name="T6" fmla="*/ 0 w 448"/>
                <a:gd name="T7" fmla="*/ 2147483646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8" h="32">
                  <a:moveTo>
                    <a:pt x="448" y="32"/>
                  </a:moveTo>
                  <a:lnTo>
                    <a:pt x="448" y="0"/>
                  </a:lnTo>
                  <a:lnTo>
                    <a:pt x="0" y="0"/>
                  </a:lnTo>
                  <a:lnTo>
                    <a:pt x="0" y="32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87" name="Freeform 188"/>
            <p:cNvSpPr>
              <a:spLocks/>
            </p:cNvSpPr>
            <p:nvPr/>
          </p:nvSpPr>
          <p:spPr bwMode="auto">
            <a:xfrm>
              <a:off x="2761679" y="1714500"/>
              <a:ext cx="600075" cy="338138"/>
            </a:xfrm>
            <a:custGeom>
              <a:avLst/>
              <a:gdLst>
                <a:gd name="T0" fmla="*/ 2147483646 w 378"/>
                <a:gd name="T1" fmla="*/ 2147483646 h 213"/>
                <a:gd name="T2" fmla="*/ 2147483646 w 378"/>
                <a:gd name="T3" fmla="*/ 2147483646 h 213"/>
                <a:gd name="T4" fmla="*/ 2147483646 w 378"/>
                <a:gd name="T5" fmla="*/ 0 h 213"/>
                <a:gd name="T6" fmla="*/ 0 w 378"/>
                <a:gd name="T7" fmla="*/ 2147483646 h 2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213">
                  <a:moveTo>
                    <a:pt x="359" y="213"/>
                  </a:moveTo>
                  <a:lnTo>
                    <a:pt x="378" y="182"/>
                  </a:lnTo>
                  <a:lnTo>
                    <a:pt x="20" y="0"/>
                  </a:lnTo>
                  <a:lnTo>
                    <a:pt x="0" y="3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88" name="Freeform 189"/>
            <p:cNvSpPr>
              <a:spLocks/>
            </p:cNvSpPr>
            <p:nvPr/>
          </p:nvSpPr>
          <p:spPr bwMode="auto">
            <a:xfrm>
              <a:off x="1918717" y="1768475"/>
              <a:ext cx="730250" cy="47625"/>
            </a:xfrm>
            <a:custGeom>
              <a:avLst/>
              <a:gdLst>
                <a:gd name="T0" fmla="*/ 2147483646 w 460"/>
                <a:gd name="T1" fmla="*/ 2147483646 h 30"/>
                <a:gd name="T2" fmla="*/ 2147483646 w 460"/>
                <a:gd name="T3" fmla="*/ 0 h 30"/>
                <a:gd name="T4" fmla="*/ 0 w 460"/>
                <a:gd name="T5" fmla="*/ 0 h 30"/>
                <a:gd name="T6" fmla="*/ 0 w 460"/>
                <a:gd name="T7" fmla="*/ 2147483646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0" h="30">
                  <a:moveTo>
                    <a:pt x="460" y="30"/>
                  </a:moveTo>
                  <a:lnTo>
                    <a:pt x="46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89" name="Freeform 190"/>
            <p:cNvSpPr>
              <a:spLocks/>
            </p:cNvSpPr>
            <p:nvPr/>
          </p:nvSpPr>
          <p:spPr bwMode="auto">
            <a:xfrm>
              <a:off x="2085404" y="2486025"/>
              <a:ext cx="720725" cy="212725"/>
            </a:xfrm>
            <a:custGeom>
              <a:avLst/>
              <a:gdLst>
                <a:gd name="T0" fmla="*/ 2147483646 w 454"/>
                <a:gd name="T1" fmla="*/ 2147483646 h 134"/>
                <a:gd name="T2" fmla="*/ 2147483646 w 454"/>
                <a:gd name="T3" fmla="*/ 2147483646 h 134"/>
                <a:gd name="T4" fmla="*/ 2147483646 w 454"/>
                <a:gd name="T5" fmla="*/ 0 h 134"/>
                <a:gd name="T6" fmla="*/ 0 w 454"/>
                <a:gd name="T7" fmla="*/ 2147483646 h 1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134">
                  <a:moveTo>
                    <a:pt x="446" y="134"/>
                  </a:moveTo>
                  <a:lnTo>
                    <a:pt x="454" y="106"/>
                  </a:lnTo>
                  <a:lnTo>
                    <a:pt x="9" y="0"/>
                  </a:lnTo>
                  <a:lnTo>
                    <a:pt x="0" y="2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90" name="Line 191"/>
            <p:cNvSpPr>
              <a:spLocks noChangeShapeType="1"/>
            </p:cNvSpPr>
            <p:nvPr/>
          </p:nvSpPr>
          <p:spPr bwMode="auto">
            <a:xfrm>
              <a:off x="2693417" y="3490913"/>
              <a:ext cx="1587" cy="6826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91" name="Freeform 201"/>
            <p:cNvSpPr>
              <a:spLocks/>
            </p:cNvSpPr>
            <p:nvPr/>
          </p:nvSpPr>
          <p:spPr bwMode="auto">
            <a:xfrm>
              <a:off x="3715767" y="1989138"/>
              <a:ext cx="701675" cy="211137"/>
            </a:xfrm>
            <a:custGeom>
              <a:avLst/>
              <a:gdLst>
                <a:gd name="T0" fmla="*/ 2147483646 w 442"/>
                <a:gd name="T1" fmla="*/ 2147483646 h 133"/>
                <a:gd name="T2" fmla="*/ 2147483646 w 442"/>
                <a:gd name="T3" fmla="*/ 2147483646 h 133"/>
                <a:gd name="T4" fmla="*/ 2147483646 w 442"/>
                <a:gd name="T5" fmla="*/ 0 h 133"/>
                <a:gd name="T6" fmla="*/ 0 w 442"/>
                <a:gd name="T7" fmla="*/ 2147483646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2" h="133">
                  <a:moveTo>
                    <a:pt x="433" y="133"/>
                  </a:moveTo>
                  <a:lnTo>
                    <a:pt x="442" y="103"/>
                  </a:lnTo>
                  <a:lnTo>
                    <a:pt x="9" y="0"/>
                  </a:lnTo>
                  <a:lnTo>
                    <a:pt x="0" y="31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4192" name="Group 482"/>
            <p:cNvGrpSpPr>
              <a:grpSpLocks/>
            </p:cNvGrpSpPr>
            <p:nvPr/>
          </p:nvGrpSpPr>
          <p:grpSpPr bwMode="auto">
            <a:xfrm>
              <a:off x="2272729" y="2032000"/>
              <a:ext cx="574675" cy="336550"/>
              <a:chOff x="1166" y="1280"/>
              <a:chExt cx="362" cy="212"/>
            </a:xfrm>
          </p:grpSpPr>
          <p:sp>
            <p:nvSpPr>
              <p:cNvPr id="44558" name="Rectangle 216"/>
              <p:cNvSpPr>
                <a:spLocks noChangeArrowheads="1"/>
              </p:cNvSpPr>
              <p:nvPr/>
            </p:nvSpPr>
            <p:spPr bwMode="auto">
              <a:xfrm>
                <a:off x="1166" y="1280"/>
                <a:ext cx="362" cy="212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4559" name="Line 217"/>
              <p:cNvSpPr>
                <a:spLocks noChangeShapeType="1"/>
              </p:cNvSpPr>
              <p:nvPr/>
            </p:nvSpPr>
            <p:spPr bwMode="auto">
              <a:xfrm>
                <a:off x="1238" y="1343"/>
                <a:ext cx="21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60" name="Line 218"/>
              <p:cNvSpPr>
                <a:spLocks noChangeShapeType="1"/>
              </p:cNvSpPr>
              <p:nvPr/>
            </p:nvSpPr>
            <p:spPr bwMode="auto">
              <a:xfrm>
                <a:off x="1238" y="1428"/>
                <a:ext cx="21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61" name="Freeform 219"/>
              <p:cNvSpPr>
                <a:spLocks/>
              </p:cNvSpPr>
              <p:nvPr/>
            </p:nvSpPr>
            <p:spPr bwMode="auto">
              <a:xfrm>
                <a:off x="1189" y="1343"/>
                <a:ext cx="49" cy="85"/>
              </a:xfrm>
              <a:custGeom>
                <a:avLst/>
                <a:gdLst>
                  <a:gd name="T0" fmla="*/ 49 w 49"/>
                  <a:gd name="T1" fmla="*/ 0 h 85"/>
                  <a:gd name="T2" fmla="*/ 41 w 49"/>
                  <a:gd name="T3" fmla="*/ 1 h 85"/>
                  <a:gd name="T4" fmla="*/ 32 w 49"/>
                  <a:gd name="T5" fmla="*/ 3 h 85"/>
                  <a:gd name="T6" fmla="*/ 25 w 49"/>
                  <a:gd name="T7" fmla="*/ 5 h 85"/>
                  <a:gd name="T8" fmla="*/ 19 w 49"/>
                  <a:gd name="T9" fmla="*/ 9 h 85"/>
                  <a:gd name="T10" fmla="*/ 13 w 49"/>
                  <a:gd name="T11" fmla="*/ 12 h 85"/>
                  <a:gd name="T12" fmla="*/ 9 w 49"/>
                  <a:gd name="T13" fmla="*/ 17 h 85"/>
                  <a:gd name="T14" fmla="*/ 5 w 49"/>
                  <a:gd name="T15" fmla="*/ 22 h 85"/>
                  <a:gd name="T16" fmla="*/ 2 w 49"/>
                  <a:gd name="T17" fmla="*/ 28 h 85"/>
                  <a:gd name="T18" fmla="*/ 1 w 49"/>
                  <a:gd name="T19" fmla="*/ 33 h 85"/>
                  <a:gd name="T20" fmla="*/ 0 w 49"/>
                  <a:gd name="T21" fmla="*/ 46 h 85"/>
                  <a:gd name="T22" fmla="*/ 2 w 49"/>
                  <a:gd name="T23" fmla="*/ 53 h 85"/>
                  <a:gd name="T24" fmla="*/ 4 w 49"/>
                  <a:gd name="T25" fmla="*/ 59 h 85"/>
                  <a:gd name="T26" fmla="*/ 8 w 49"/>
                  <a:gd name="T27" fmla="*/ 65 h 85"/>
                  <a:gd name="T28" fmla="*/ 13 w 49"/>
                  <a:gd name="T29" fmla="*/ 70 h 85"/>
                  <a:gd name="T30" fmla="*/ 18 w 49"/>
                  <a:gd name="T31" fmla="*/ 75 h 85"/>
                  <a:gd name="T32" fmla="*/ 25 w 49"/>
                  <a:gd name="T33" fmla="*/ 79 h 85"/>
                  <a:gd name="T34" fmla="*/ 32 w 49"/>
                  <a:gd name="T35" fmla="*/ 82 h 85"/>
                  <a:gd name="T36" fmla="*/ 41 w 49"/>
                  <a:gd name="T37" fmla="*/ 84 h 85"/>
                  <a:gd name="T38" fmla="*/ 49 w 49"/>
                  <a:gd name="T39" fmla="*/ 85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9" h="85">
                    <a:moveTo>
                      <a:pt x="49" y="0"/>
                    </a:moveTo>
                    <a:lnTo>
                      <a:pt x="41" y="1"/>
                    </a:lnTo>
                    <a:lnTo>
                      <a:pt x="32" y="3"/>
                    </a:lnTo>
                    <a:lnTo>
                      <a:pt x="25" y="5"/>
                    </a:lnTo>
                    <a:lnTo>
                      <a:pt x="19" y="9"/>
                    </a:lnTo>
                    <a:lnTo>
                      <a:pt x="13" y="12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2" y="28"/>
                    </a:lnTo>
                    <a:lnTo>
                      <a:pt x="1" y="33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4" y="59"/>
                    </a:lnTo>
                    <a:lnTo>
                      <a:pt x="8" y="65"/>
                    </a:lnTo>
                    <a:lnTo>
                      <a:pt x="13" y="70"/>
                    </a:lnTo>
                    <a:lnTo>
                      <a:pt x="18" y="75"/>
                    </a:lnTo>
                    <a:lnTo>
                      <a:pt x="25" y="79"/>
                    </a:lnTo>
                    <a:lnTo>
                      <a:pt x="32" y="82"/>
                    </a:lnTo>
                    <a:lnTo>
                      <a:pt x="41" y="84"/>
                    </a:lnTo>
                    <a:lnTo>
                      <a:pt x="49" y="85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62" name="Freeform 220"/>
              <p:cNvSpPr>
                <a:spLocks/>
              </p:cNvSpPr>
              <p:nvPr/>
            </p:nvSpPr>
            <p:spPr bwMode="auto">
              <a:xfrm>
                <a:off x="1455" y="1343"/>
                <a:ext cx="48" cy="85"/>
              </a:xfrm>
              <a:custGeom>
                <a:avLst/>
                <a:gdLst>
                  <a:gd name="T0" fmla="*/ 0 w 48"/>
                  <a:gd name="T1" fmla="*/ 0 h 85"/>
                  <a:gd name="T2" fmla="*/ 9 w 48"/>
                  <a:gd name="T3" fmla="*/ 1 h 85"/>
                  <a:gd name="T4" fmla="*/ 17 w 48"/>
                  <a:gd name="T5" fmla="*/ 3 h 85"/>
                  <a:gd name="T6" fmla="*/ 24 w 48"/>
                  <a:gd name="T7" fmla="*/ 5 h 85"/>
                  <a:gd name="T8" fmla="*/ 30 w 48"/>
                  <a:gd name="T9" fmla="*/ 9 h 85"/>
                  <a:gd name="T10" fmla="*/ 36 w 48"/>
                  <a:gd name="T11" fmla="*/ 12 h 85"/>
                  <a:gd name="T12" fmla="*/ 40 w 48"/>
                  <a:gd name="T13" fmla="*/ 17 h 85"/>
                  <a:gd name="T14" fmla="*/ 43 w 48"/>
                  <a:gd name="T15" fmla="*/ 22 h 85"/>
                  <a:gd name="T16" fmla="*/ 46 w 48"/>
                  <a:gd name="T17" fmla="*/ 28 h 85"/>
                  <a:gd name="T18" fmla="*/ 48 w 48"/>
                  <a:gd name="T19" fmla="*/ 33 h 85"/>
                  <a:gd name="T20" fmla="*/ 48 w 48"/>
                  <a:gd name="T21" fmla="*/ 46 h 85"/>
                  <a:gd name="T22" fmla="*/ 47 w 48"/>
                  <a:gd name="T23" fmla="*/ 53 h 85"/>
                  <a:gd name="T24" fmla="*/ 45 w 48"/>
                  <a:gd name="T25" fmla="*/ 59 h 85"/>
                  <a:gd name="T26" fmla="*/ 41 w 48"/>
                  <a:gd name="T27" fmla="*/ 65 h 85"/>
                  <a:gd name="T28" fmla="*/ 37 w 48"/>
                  <a:gd name="T29" fmla="*/ 70 h 85"/>
                  <a:gd name="T30" fmla="*/ 31 w 48"/>
                  <a:gd name="T31" fmla="*/ 75 h 85"/>
                  <a:gd name="T32" fmla="*/ 24 w 48"/>
                  <a:gd name="T33" fmla="*/ 79 h 85"/>
                  <a:gd name="T34" fmla="*/ 17 w 48"/>
                  <a:gd name="T35" fmla="*/ 82 h 85"/>
                  <a:gd name="T36" fmla="*/ 9 w 48"/>
                  <a:gd name="T37" fmla="*/ 84 h 85"/>
                  <a:gd name="T38" fmla="*/ 0 w 48"/>
                  <a:gd name="T39" fmla="*/ 85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" h="85">
                    <a:moveTo>
                      <a:pt x="0" y="0"/>
                    </a:moveTo>
                    <a:lnTo>
                      <a:pt x="9" y="1"/>
                    </a:lnTo>
                    <a:lnTo>
                      <a:pt x="17" y="3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6" y="12"/>
                    </a:lnTo>
                    <a:lnTo>
                      <a:pt x="40" y="17"/>
                    </a:lnTo>
                    <a:lnTo>
                      <a:pt x="43" y="22"/>
                    </a:lnTo>
                    <a:lnTo>
                      <a:pt x="46" y="28"/>
                    </a:lnTo>
                    <a:lnTo>
                      <a:pt x="48" y="33"/>
                    </a:lnTo>
                    <a:lnTo>
                      <a:pt x="48" y="46"/>
                    </a:lnTo>
                    <a:lnTo>
                      <a:pt x="47" y="53"/>
                    </a:lnTo>
                    <a:lnTo>
                      <a:pt x="45" y="59"/>
                    </a:lnTo>
                    <a:lnTo>
                      <a:pt x="41" y="65"/>
                    </a:lnTo>
                    <a:lnTo>
                      <a:pt x="37" y="70"/>
                    </a:lnTo>
                    <a:lnTo>
                      <a:pt x="31" y="75"/>
                    </a:lnTo>
                    <a:lnTo>
                      <a:pt x="24" y="79"/>
                    </a:lnTo>
                    <a:lnTo>
                      <a:pt x="17" y="82"/>
                    </a:lnTo>
                    <a:lnTo>
                      <a:pt x="9" y="84"/>
                    </a:lnTo>
                    <a:lnTo>
                      <a:pt x="0" y="85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63" name="Line 221"/>
              <p:cNvSpPr>
                <a:spLocks noChangeShapeType="1"/>
              </p:cNvSpPr>
              <p:nvPr/>
            </p:nvSpPr>
            <p:spPr bwMode="auto">
              <a:xfrm flipV="1">
                <a:off x="1166" y="1280"/>
                <a:ext cx="362" cy="20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64" name="Line 222"/>
              <p:cNvSpPr>
                <a:spLocks noChangeShapeType="1"/>
              </p:cNvSpPr>
              <p:nvPr/>
            </p:nvSpPr>
            <p:spPr bwMode="auto">
              <a:xfrm>
                <a:off x="1166" y="1280"/>
                <a:ext cx="362" cy="21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4193" name="Rectangle 223"/>
            <p:cNvSpPr>
              <a:spLocks noChangeArrowheads="1"/>
            </p:cNvSpPr>
            <p:nvPr/>
          </p:nvSpPr>
          <p:spPr bwMode="auto">
            <a:xfrm>
              <a:off x="1499617" y="1052513"/>
              <a:ext cx="2540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solidFill>
                    <a:srgbClr val="FF0000"/>
                  </a:solidFill>
                  <a:latin typeface="Arial" panose="020B0604020202020204" pitchFamily="34" charset="0"/>
                </a:rPr>
                <a:t>FLET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194" name="Freeform 226"/>
            <p:cNvSpPr>
              <a:spLocks/>
            </p:cNvSpPr>
            <p:nvPr/>
          </p:nvSpPr>
          <p:spPr bwMode="auto">
            <a:xfrm>
              <a:off x="4214242" y="1624013"/>
              <a:ext cx="38100" cy="17462"/>
            </a:xfrm>
            <a:custGeom>
              <a:avLst/>
              <a:gdLst>
                <a:gd name="T0" fmla="*/ 0 w 35"/>
                <a:gd name="T1" fmla="*/ 0 h 19"/>
                <a:gd name="T2" fmla="*/ 1290451354 w 35"/>
                <a:gd name="T3" fmla="*/ 0 h 19"/>
                <a:gd name="T4" fmla="*/ 2147483646 w 35"/>
                <a:gd name="T5" fmla="*/ 2147483646 h 19"/>
                <a:gd name="T6" fmla="*/ 2147483646 w 35"/>
                <a:gd name="T7" fmla="*/ 2147483646 h 19"/>
                <a:gd name="T8" fmla="*/ 2147483646 w 35"/>
                <a:gd name="T9" fmla="*/ 2147483646 h 19"/>
                <a:gd name="T10" fmla="*/ 2147483646 w 35"/>
                <a:gd name="T11" fmla="*/ 2147483646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9">
                  <a:moveTo>
                    <a:pt x="0" y="0"/>
                  </a:moveTo>
                  <a:lnTo>
                    <a:pt x="1" y="0"/>
                  </a:lnTo>
                  <a:lnTo>
                    <a:pt x="13" y="4"/>
                  </a:lnTo>
                  <a:lnTo>
                    <a:pt x="24" y="10"/>
                  </a:lnTo>
                  <a:lnTo>
                    <a:pt x="34" y="18"/>
                  </a:lnTo>
                  <a:lnTo>
                    <a:pt x="35" y="19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95" name="Freeform 232"/>
            <p:cNvSpPr>
              <a:spLocks/>
            </p:cNvSpPr>
            <p:nvPr/>
          </p:nvSpPr>
          <p:spPr bwMode="auto">
            <a:xfrm>
              <a:off x="4120579" y="1922463"/>
              <a:ext cx="31750" cy="25400"/>
            </a:xfrm>
            <a:custGeom>
              <a:avLst/>
              <a:gdLst>
                <a:gd name="T0" fmla="*/ 2147483646 w 30"/>
                <a:gd name="T1" fmla="*/ 0 h 27"/>
                <a:gd name="T2" fmla="*/ 2147483646 w 30"/>
                <a:gd name="T3" fmla="*/ 2147483646 h 27"/>
                <a:gd name="T4" fmla="*/ 0 w 30"/>
                <a:gd name="T5" fmla="*/ 2147483646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lnTo>
                    <a:pt x="18" y="11"/>
                  </a:lnTo>
                  <a:lnTo>
                    <a:pt x="0" y="27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96" name="Line 233"/>
            <p:cNvSpPr>
              <a:spLocks noChangeShapeType="1"/>
            </p:cNvSpPr>
            <p:nvPr/>
          </p:nvSpPr>
          <p:spPr bwMode="auto">
            <a:xfrm flipH="1">
              <a:off x="4120579" y="1931988"/>
              <a:ext cx="19050" cy="15875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97" name="Freeform 282"/>
            <p:cNvSpPr>
              <a:spLocks/>
            </p:cNvSpPr>
            <p:nvPr/>
          </p:nvSpPr>
          <p:spPr bwMode="auto">
            <a:xfrm>
              <a:off x="4660329" y="3833813"/>
              <a:ext cx="50800" cy="46037"/>
            </a:xfrm>
            <a:custGeom>
              <a:avLst/>
              <a:gdLst>
                <a:gd name="T0" fmla="*/ 0 w 32"/>
                <a:gd name="T1" fmla="*/ 2147483646 h 29"/>
                <a:gd name="T2" fmla="*/ 2147483646 w 32"/>
                <a:gd name="T3" fmla="*/ 2147483646 h 29"/>
                <a:gd name="T4" fmla="*/ 2147483646 w 32"/>
                <a:gd name="T5" fmla="*/ 2147483646 h 29"/>
                <a:gd name="T6" fmla="*/ 2147483646 w 32"/>
                <a:gd name="T7" fmla="*/ 2147483646 h 29"/>
                <a:gd name="T8" fmla="*/ 2147483646 w 32"/>
                <a:gd name="T9" fmla="*/ 0 h 29"/>
                <a:gd name="T10" fmla="*/ 2147483646 w 32"/>
                <a:gd name="T11" fmla="*/ 2147483646 h 29"/>
                <a:gd name="T12" fmla="*/ 2147483646 w 32"/>
                <a:gd name="T13" fmla="*/ 2147483646 h 29"/>
                <a:gd name="T14" fmla="*/ 2147483646 w 32"/>
                <a:gd name="T15" fmla="*/ 2147483646 h 29"/>
                <a:gd name="T16" fmla="*/ 2147483646 w 32"/>
                <a:gd name="T17" fmla="*/ 2147483646 h 29"/>
                <a:gd name="T18" fmla="*/ 2147483646 w 32"/>
                <a:gd name="T19" fmla="*/ 2147483646 h 29"/>
                <a:gd name="T20" fmla="*/ 2147483646 w 32"/>
                <a:gd name="T21" fmla="*/ 2147483646 h 29"/>
                <a:gd name="T22" fmla="*/ 2147483646 w 32"/>
                <a:gd name="T23" fmla="*/ 2147483646 h 29"/>
                <a:gd name="T24" fmla="*/ 2147483646 w 32"/>
                <a:gd name="T25" fmla="*/ 2147483646 h 29"/>
                <a:gd name="T26" fmla="*/ 2147483646 w 32"/>
                <a:gd name="T27" fmla="*/ 2147483646 h 29"/>
                <a:gd name="T28" fmla="*/ 2147483646 w 32"/>
                <a:gd name="T29" fmla="*/ 2147483646 h 29"/>
                <a:gd name="T30" fmla="*/ 2147483646 w 32"/>
                <a:gd name="T31" fmla="*/ 2147483646 h 29"/>
                <a:gd name="T32" fmla="*/ 0 w 32"/>
                <a:gd name="T33" fmla="*/ 2147483646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29">
                  <a:moveTo>
                    <a:pt x="0" y="15"/>
                  </a:moveTo>
                  <a:lnTo>
                    <a:pt x="2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1" y="20"/>
                  </a:lnTo>
                  <a:lnTo>
                    <a:pt x="28" y="24"/>
                  </a:lnTo>
                  <a:lnTo>
                    <a:pt x="23" y="28"/>
                  </a:lnTo>
                  <a:lnTo>
                    <a:pt x="17" y="29"/>
                  </a:lnTo>
                  <a:lnTo>
                    <a:pt x="10" y="28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198" name="Freeform 283"/>
            <p:cNvSpPr>
              <a:spLocks/>
            </p:cNvSpPr>
            <p:nvPr/>
          </p:nvSpPr>
          <p:spPr bwMode="auto">
            <a:xfrm>
              <a:off x="4746054" y="3833813"/>
              <a:ext cx="50800" cy="46037"/>
            </a:xfrm>
            <a:custGeom>
              <a:avLst/>
              <a:gdLst>
                <a:gd name="T0" fmla="*/ 0 w 32"/>
                <a:gd name="T1" fmla="*/ 2147483646 h 29"/>
                <a:gd name="T2" fmla="*/ 2147483646 w 32"/>
                <a:gd name="T3" fmla="*/ 2147483646 h 29"/>
                <a:gd name="T4" fmla="*/ 2147483646 w 32"/>
                <a:gd name="T5" fmla="*/ 2147483646 h 29"/>
                <a:gd name="T6" fmla="*/ 2147483646 w 32"/>
                <a:gd name="T7" fmla="*/ 2147483646 h 29"/>
                <a:gd name="T8" fmla="*/ 2147483646 w 32"/>
                <a:gd name="T9" fmla="*/ 0 h 29"/>
                <a:gd name="T10" fmla="*/ 2147483646 w 32"/>
                <a:gd name="T11" fmla="*/ 2147483646 h 29"/>
                <a:gd name="T12" fmla="*/ 2147483646 w 32"/>
                <a:gd name="T13" fmla="*/ 2147483646 h 29"/>
                <a:gd name="T14" fmla="*/ 2147483646 w 32"/>
                <a:gd name="T15" fmla="*/ 2147483646 h 29"/>
                <a:gd name="T16" fmla="*/ 2147483646 w 32"/>
                <a:gd name="T17" fmla="*/ 2147483646 h 29"/>
                <a:gd name="T18" fmla="*/ 2147483646 w 32"/>
                <a:gd name="T19" fmla="*/ 2147483646 h 29"/>
                <a:gd name="T20" fmla="*/ 2147483646 w 32"/>
                <a:gd name="T21" fmla="*/ 2147483646 h 29"/>
                <a:gd name="T22" fmla="*/ 2147483646 w 32"/>
                <a:gd name="T23" fmla="*/ 2147483646 h 29"/>
                <a:gd name="T24" fmla="*/ 2147483646 w 32"/>
                <a:gd name="T25" fmla="*/ 2147483646 h 29"/>
                <a:gd name="T26" fmla="*/ 2147483646 w 32"/>
                <a:gd name="T27" fmla="*/ 2147483646 h 29"/>
                <a:gd name="T28" fmla="*/ 2147483646 w 32"/>
                <a:gd name="T29" fmla="*/ 2147483646 h 29"/>
                <a:gd name="T30" fmla="*/ 2147483646 w 32"/>
                <a:gd name="T31" fmla="*/ 2147483646 h 29"/>
                <a:gd name="T32" fmla="*/ 0 w 32"/>
                <a:gd name="T33" fmla="*/ 2147483646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29">
                  <a:moveTo>
                    <a:pt x="0" y="15"/>
                  </a:moveTo>
                  <a:lnTo>
                    <a:pt x="1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2" y="15"/>
                  </a:lnTo>
                  <a:lnTo>
                    <a:pt x="30" y="20"/>
                  </a:lnTo>
                  <a:lnTo>
                    <a:pt x="27" y="24"/>
                  </a:lnTo>
                  <a:lnTo>
                    <a:pt x="22" y="28"/>
                  </a:lnTo>
                  <a:lnTo>
                    <a:pt x="15" y="29"/>
                  </a:lnTo>
                  <a:lnTo>
                    <a:pt x="9" y="28"/>
                  </a:lnTo>
                  <a:lnTo>
                    <a:pt x="4" y="24"/>
                  </a:lnTo>
                  <a:lnTo>
                    <a:pt x="1" y="2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199" name="Freeform 284"/>
            <p:cNvSpPr>
              <a:spLocks/>
            </p:cNvSpPr>
            <p:nvPr/>
          </p:nvSpPr>
          <p:spPr bwMode="auto">
            <a:xfrm>
              <a:off x="4825429" y="3833813"/>
              <a:ext cx="50800" cy="46037"/>
            </a:xfrm>
            <a:custGeom>
              <a:avLst/>
              <a:gdLst>
                <a:gd name="T0" fmla="*/ 0 w 32"/>
                <a:gd name="T1" fmla="*/ 2147483646 h 29"/>
                <a:gd name="T2" fmla="*/ 2147483646 w 32"/>
                <a:gd name="T3" fmla="*/ 2147483646 h 29"/>
                <a:gd name="T4" fmla="*/ 2147483646 w 32"/>
                <a:gd name="T5" fmla="*/ 2147483646 h 29"/>
                <a:gd name="T6" fmla="*/ 2147483646 w 32"/>
                <a:gd name="T7" fmla="*/ 2147483646 h 29"/>
                <a:gd name="T8" fmla="*/ 2147483646 w 32"/>
                <a:gd name="T9" fmla="*/ 0 h 29"/>
                <a:gd name="T10" fmla="*/ 2147483646 w 32"/>
                <a:gd name="T11" fmla="*/ 2147483646 h 29"/>
                <a:gd name="T12" fmla="*/ 2147483646 w 32"/>
                <a:gd name="T13" fmla="*/ 2147483646 h 29"/>
                <a:gd name="T14" fmla="*/ 2147483646 w 32"/>
                <a:gd name="T15" fmla="*/ 2147483646 h 29"/>
                <a:gd name="T16" fmla="*/ 2147483646 w 32"/>
                <a:gd name="T17" fmla="*/ 2147483646 h 29"/>
                <a:gd name="T18" fmla="*/ 2147483646 w 32"/>
                <a:gd name="T19" fmla="*/ 2147483646 h 29"/>
                <a:gd name="T20" fmla="*/ 2147483646 w 32"/>
                <a:gd name="T21" fmla="*/ 2147483646 h 29"/>
                <a:gd name="T22" fmla="*/ 2147483646 w 32"/>
                <a:gd name="T23" fmla="*/ 2147483646 h 29"/>
                <a:gd name="T24" fmla="*/ 2147483646 w 32"/>
                <a:gd name="T25" fmla="*/ 2147483646 h 29"/>
                <a:gd name="T26" fmla="*/ 2147483646 w 32"/>
                <a:gd name="T27" fmla="*/ 2147483646 h 29"/>
                <a:gd name="T28" fmla="*/ 2147483646 w 32"/>
                <a:gd name="T29" fmla="*/ 2147483646 h 29"/>
                <a:gd name="T30" fmla="*/ 2147483646 w 32"/>
                <a:gd name="T31" fmla="*/ 2147483646 h 29"/>
                <a:gd name="T32" fmla="*/ 0 w 32"/>
                <a:gd name="T33" fmla="*/ 2147483646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29">
                  <a:moveTo>
                    <a:pt x="0" y="15"/>
                  </a:moveTo>
                  <a:lnTo>
                    <a:pt x="1" y="9"/>
                  </a:lnTo>
                  <a:lnTo>
                    <a:pt x="4" y="5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1" y="20"/>
                  </a:lnTo>
                  <a:lnTo>
                    <a:pt x="27" y="24"/>
                  </a:lnTo>
                  <a:lnTo>
                    <a:pt x="22" y="28"/>
                  </a:lnTo>
                  <a:lnTo>
                    <a:pt x="16" y="29"/>
                  </a:lnTo>
                  <a:lnTo>
                    <a:pt x="10" y="28"/>
                  </a:lnTo>
                  <a:lnTo>
                    <a:pt x="4" y="24"/>
                  </a:lnTo>
                  <a:lnTo>
                    <a:pt x="1" y="2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200" name="Freeform 285"/>
            <p:cNvSpPr>
              <a:spLocks/>
            </p:cNvSpPr>
            <p:nvPr/>
          </p:nvSpPr>
          <p:spPr bwMode="auto">
            <a:xfrm>
              <a:off x="4620642" y="3767138"/>
              <a:ext cx="306387" cy="112712"/>
            </a:xfrm>
            <a:custGeom>
              <a:avLst/>
              <a:gdLst>
                <a:gd name="T0" fmla="*/ 0 w 193"/>
                <a:gd name="T1" fmla="*/ 2147483646 h 71"/>
                <a:gd name="T2" fmla="*/ 0 w 193"/>
                <a:gd name="T3" fmla="*/ 0 h 71"/>
                <a:gd name="T4" fmla="*/ 2147483646 w 193"/>
                <a:gd name="T5" fmla="*/ 0 h 71"/>
                <a:gd name="T6" fmla="*/ 2147483646 w 193"/>
                <a:gd name="T7" fmla="*/ 2147483646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" h="71">
                  <a:moveTo>
                    <a:pt x="0" y="71"/>
                  </a:moveTo>
                  <a:lnTo>
                    <a:pt x="0" y="0"/>
                  </a:lnTo>
                  <a:lnTo>
                    <a:pt x="193" y="0"/>
                  </a:lnTo>
                  <a:lnTo>
                    <a:pt x="193" y="71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01" name="Rectangle 286"/>
            <p:cNvSpPr>
              <a:spLocks noChangeArrowheads="1"/>
            </p:cNvSpPr>
            <p:nvPr/>
          </p:nvSpPr>
          <p:spPr bwMode="auto">
            <a:xfrm>
              <a:off x="5077842" y="3879850"/>
              <a:ext cx="125412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(+)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202" name="Freeform 287"/>
            <p:cNvSpPr>
              <a:spLocks/>
            </p:cNvSpPr>
            <p:nvPr/>
          </p:nvSpPr>
          <p:spPr bwMode="auto">
            <a:xfrm>
              <a:off x="4760342" y="2905125"/>
              <a:ext cx="712787" cy="50800"/>
            </a:xfrm>
            <a:custGeom>
              <a:avLst/>
              <a:gdLst>
                <a:gd name="T0" fmla="*/ 2147483646 w 449"/>
                <a:gd name="T1" fmla="*/ 2147483646 h 32"/>
                <a:gd name="T2" fmla="*/ 2147483646 w 449"/>
                <a:gd name="T3" fmla="*/ 0 h 32"/>
                <a:gd name="T4" fmla="*/ 0 w 449"/>
                <a:gd name="T5" fmla="*/ 0 h 32"/>
                <a:gd name="T6" fmla="*/ 0 w 449"/>
                <a:gd name="T7" fmla="*/ 2147483646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9" h="32">
                  <a:moveTo>
                    <a:pt x="449" y="32"/>
                  </a:moveTo>
                  <a:lnTo>
                    <a:pt x="449" y="0"/>
                  </a:lnTo>
                  <a:lnTo>
                    <a:pt x="0" y="0"/>
                  </a:lnTo>
                  <a:lnTo>
                    <a:pt x="0" y="3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03" name="Freeform 288"/>
            <p:cNvSpPr>
              <a:spLocks/>
            </p:cNvSpPr>
            <p:nvPr/>
          </p:nvSpPr>
          <p:spPr bwMode="auto">
            <a:xfrm>
              <a:off x="5720779" y="2505075"/>
              <a:ext cx="36513" cy="1133475"/>
            </a:xfrm>
            <a:custGeom>
              <a:avLst/>
              <a:gdLst>
                <a:gd name="T0" fmla="*/ 2147483646 w 23"/>
                <a:gd name="T1" fmla="*/ 0 h 714"/>
                <a:gd name="T2" fmla="*/ 2147483646 w 23"/>
                <a:gd name="T3" fmla="*/ 2147483646 h 714"/>
                <a:gd name="T4" fmla="*/ 2147483646 w 23"/>
                <a:gd name="T5" fmla="*/ 2147483646 h 714"/>
                <a:gd name="T6" fmla="*/ 2147483646 w 23"/>
                <a:gd name="T7" fmla="*/ 2147483646 h 714"/>
                <a:gd name="T8" fmla="*/ 0 w 23"/>
                <a:gd name="T9" fmla="*/ 2147483646 h 714"/>
                <a:gd name="T10" fmla="*/ 2147483646 w 23"/>
                <a:gd name="T11" fmla="*/ 2147483646 h 714"/>
                <a:gd name="T12" fmla="*/ 2147483646 w 23"/>
                <a:gd name="T13" fmla="*/ 2147483646 h 714"/>
                <a:gd name="T14" fmla="*/ 2147483646 w 23"/>
                <a:gd name="T15" fmla="*/ 2147483646 h 714"/>
                <a:gd name="T16" fmla="*/ 2147483646 w 23"/>
                <a:gd name="T17" fmla="*/ 2147483646 h 714"/>
                <a:gd name="T18" fmla="*/ 2147483646 w 23"/>
                <a:gd name="T19" fmla="*/ 2147483646 h 714"/>
                <a:gd name="T20" fmla="*/ 2147483646 w 23"/>
                <a:gd name="T21" fmla="*/ 2147483646 h 714"/>
                <a:gd name="T22" fmla="*/ 2147483646 w 23"/>
                <a:gd name="T23" fmla="*/ 2147483646 h 7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714">
                  <a:moveTo>
                    <a:pt x="23" y="0"/>
                  </a:moveTo>
                  <a:lnTo>
                    <a:pt x="12" y="70"/>
                  </a:lnTo>
                  <a:lnTo>
                    <a:pt x="5" y="140"/>
                  </a:lnTo>
                  <a:lnTo>
                    <a:pt x="1" y="210"/>
                  </a:lnTo>
                  <a:lnTo>
                    <a:pt x="0" y="279"/>
                  </a:lnTo>
                  <a:lnTo>
                    <a:pt x="1" y="348"/>
                  </a:lnTo>
                  <a:lnTo>
                    <a:pt x="4" y="415"/>
                  </a:lnTo>
                  <a:lnTo>
                    <a:pt x="7" y="480"/>
                  </a:lnTo>
                  <a:lnTo>
                    <a:pt x="12" y="543"/>
                  </a:lnTo>
                  <a:lnTo>
                    <a:pt x="16" y="603"/>
                  </a:lnTo>
                  <a:lnTo>
                    <a:pt x="20" y="660"/>
                  </a:lnTo>
                  <a:lnTo>
                    <a:pt x="23" y="71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04" name="Freeform 289"/>
            <p:cNvSpPr>
              <a:spLocks/>
            </p:cNvSpPr>
            <p:nvPr/>
          </p:nvSpPr>
          <p:spPr bwMode="auto">
            <a:xfrm>
              <a:off x="4250754" y="3559175"/>
              <a:ext cx="2522538" cy="96838"/>
            </a:xfrm>
            <a:custGeom>
              <a:avLst/>
              <a:gdLst>
                <a:gd name="T0" fmla="*/ 0 w 1589"/>
                <a:gd name="T1" fmla="*/ 0 h 61"/>
                <a:gd name="T2" fmla="*/ 2147483646 w 1589"/>
                <a:gd name="T3" fmla="*/ 2147483646 h 61"/>
                <a:gd name="T4" fmla="*/ 2147483646 w 1589"/>
                <a:gd name="T5" fmla="*/ 2147483646 h 61"/>
                <a:gd name="T6" fmla="*/ 2147483646 w 1589"/>
                <a:gd name="T7" fmla="*/ 2147483646 h 61"/>
                <a:gd name="T8" fmla="*/ 2147483646 w 1589"/>
                <a:gd name="T9" fmla="*/ 2147483646 h 61"/>
                <a:gd name="T10" fmla="*/ 2147483646 w 1589"/>
                <a:gd name="T11" fmla="*/ 2147483646 h 61"/>
                <a:gd name="T12" fmla="*/ 2147483646 w 1589"/>
                <a:gd name="T13" fmla="*/ 2147483646 h 61"/>
                <a:gd name="T14" fmla="*/ 2147483646 w 1589"/>
                <a:gd name="T15" fmla="*/ 2147483646 h 61"/>
                <a:gd name="T16" fmla="*/ 2147483646 w 1589"/>
                <a:gd name="T17" fmla="*/ 2147483646 h 61"/>
                <a:gd name="T18" fmla="*/ 2147483646 w 1589"/>
                <a:gd name="T19" fmla="*/ 2147483646 h 61"/>
                <a:gd name="T20" fmla="*/ 2147483646 w 1589"/>
                <a:gd name="T21" fmla="*/ 2147483646 h 61"/>
                <a:gd name="T22" fmla="*/ 2147483646 w 1589"/>
                <a:gd name="T23" fmla="*/ 2147483646 h 61"/>
                <a:gd name="T24" fmla="*/ 2147483646 w 1589"/>
                <a:gd name="T25" fmla="*/ 2147483646 h 61"/>
                <a:gd name="T26" fmla="*/ 2147483646 w 1589"/>
                <a:gd name="T27" fmla="*/ 2147483646 h 61"/>
                <a:gd name="T28" fmla="*/ 2147483646 w 1589"/>
                <a:gd name="T29" fmla="*/ 2147483646 h 61"/>
                <a:gd name="T30" fmla="*/ 2147483646 w 1589"/>
                <a:gd name="T31" fmla="*/ 2147483646 h 61"/>
                <a:gd name="T32" fmla="*/ 2147483646 w 1589"/>
                <a:gd name="T33" fmla="*/ 2147483646 h 61"/>
                <a:gd name="T34" fmla="*/ 2147483646 w 1589"/>
                <a:gd name="T35" fmla="*/ 2147483646 h 61"/>
                <a:gd name="T36" fmla="*/ 2147483646 w 1589"/>
                <a:gd name="T37" fmla="*/ 2147483646 h 61"/>
                <a:gd name="T38" fmla="*/ 2147483646 w 1589"/>
                <a:gd name="T39" fmla="*/ 2147483646 h 61"/>
                <a:gd name="T40" fmla="*/ 2147483646 w 1589"/>
                <a:gd name="T41" fmla="*/ 2147483646 h 61"/>
                <a:gd name="T42" fmla="*/ 2147483646 w 1589"/>
                <a:gd name="T43" fmla="*/ 2147483646 h 61"/>
                <a:gd name="T44" fmla="*/ 2147483646 w 1589"/>
                <a:gd name="T45" fmla="*/ 2147483646 h 61"/>
                <a:gd name="T46" fmla="*/ 2147483646 w 1589"/>
                <a:gd name="T47" fmla="*/ 2147483646 h 61"/>
                <a:gd name="T48" fmla="*/ 2147483646 w 1589"/>
                <a:gd name="T49" fmla="*/ 2147483646 h 61"/>
                <a:gd name="T50" fmla="*/ 2147483646 w 1589"/>
                <a:gd name="T51" fmla="*/ 2147483646 h 61"/>
                <a:gd name="T52" fmla="*/ 2147483646 w 1589"/>
                <a:gd name="T53" fmla="*/ 2147483646 h 61"/>
                <a:gd name="T54" fmla="*/ 2147483646 w 1589"/>
                <a:gd name="T55" fmla="*/ 2147483646 h 61"/>
                <a:gd name="T56" fmla="*/ 2147483646 w 1589"/>
                <a:gd name="T57" fmla="*/ 2147483646 h 61"/>
                <a:gd name="T58" fmla="*/ 2147483646 w 1589"/>
                <a:gd name="T59" fmla="*/ 2147483646 h 61"/>
                <a:gd name="T60" fmla="*/ 2147483646 w 1589"/>
                <a:gd name="T61" fmla="*/ 2147483646 h 61"/>
                <a:gd name="T62" fmla="*/ 2147483646 w 1589"/>
                <a:gd name="T63" fmla="*/ 2147483646 h 61"/>
                <a:gd name="T64" fmla="*/ 2147483646 w 1589"/>
                <a:gd name="T65" fmla="*/ 2147483646 h 61"/>
                <a:gd name="T66" fmla="*/ 2147483646 w 1589"/>
                <a:gd name="T67" fmla="*/ 2147483646 h 61"/>
                <a:gd name="T68" fmla="*/ 2147483646 w 1589"/>
                <a:gd name="T69" fmla="*/ 2147483646 h 61"/>
                <a:gd name="T70" fmla="*/ 2147483646 w 1589"/>
                <a:gd name="T71" fmla="*/ 2147483646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89" h="61">
                  <a:moveTo>
                    <a:pt x="0" y="0"/>
                  </a:moveTo>
                  <a:lnTo>
                    <a:pt x="13" y="2"/>
                  </a:lnTo>
                  <a:lnTo>
                    <a:pt x="26" y="5"/>
                  </a:lnTo>
                  <a:lnTo>
                    <a:pt x="38" y="7"/>
                  </a:lnTo>
                  <a:lnTo>
                    <a:pt x="51" y="9"/>
                  </a:lnTo>
                  <a:lnTo>
                    <a:pt x="64" y="11"/>
                  </a:lnTo>
                  <a:lnTo>
                    <a:pt x="77" y="14"/>
                  </a:lnTo>
                  <a:lnTo>
                    <a:pt x="90" y="16"/>
                  </a:lnTo>
                  <a:lnTo>
                    <a:pt x="102" y="19"/>
                  </a:lnTo>
                  <a:lnTo>
                    <a:pt x="115" y="20"/>
                  </a:lnTo>
                  <a:lnTo>
                    <a:pt x="128" y="23"/>
                  </a:lnTo>
                  <a:lnTo>
                    <a:pt x="141" y="25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79" y="31"/>
                  </a:lnTo>
                  <a:lnTo>
                    <a:pt x="192" y="34"/>
                  </a:lnTo>
                  <a:lnTo>
                    <a:pt x="205" y="35"/>
                  </a:lnTo>
                  <a:lnTo>
                    <a:pt x="219" y="37"/>
                  </a:lnTo>
                  <a:lnTo>
                    <a:pt x="231" y="39"/>
                  </a:lnTo>
                  <a:lnTo>
                    <a:pt x="244" y="41"/>
                  </a:lnTo>
                  <a:lnTo>
                    <a:pt x="338" y="51"/>
                  </a:lnTo>
                  <a:lnTo>
                    <a:pt x="419" y="56"/>
                  </a:lnTo>
                  <a:lnTo>
                    <a:pt x="502" y="60"/>
                  </a:lnTo>
                  <a:lnTo>
                    <a:pt x="586" y="61"/>
                  </a:lnTo>
                  <a:lnTo>
                    <a:pt x="671" y="60"/>
                  </a:lnTo>
                  <a:lnTo>
                    <a:pt x="756" y="58"/>
                  </a:lnTo>
                  <a:lnTo>
                    <a:pt x="841" y="55"/>
                  </a:lnTo>
                  <a:lnTo>
                    <a:pt x="927" y="52"/>
                  </a:lnTo>
                  <a:lnTo>
                    <a:pt x="1012" y="47"/>
                  </a:lnTo>
                  <a:lnTo>
                    <a:pt x="1097" y="43"/>
                  </a:lnTo>
                  <a:lnTo>
                    <a:pt x="1181" y="40"/>
                  </a:lnTo>
                  <a:lnTo>
                    <a:pt x="1265" y="37"/>
                  </a:lnTo>
                  <a:lnTo>
                    <a:pt x="1348" y="35"/>
                  </a:lnTo>
                  <a:lnTo>
                    <a:pt x="1430" y="35"/>
                  </a:lnTo>
                  <a:lnTo>
                    <a:pt x="1510" y="37"/>
                  </a:lnTo>
                  <a:lnTo>
                    <a:pt x="1589" y="4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05" name="Freeform 306"/>
            <p:cNvSpPr>
              <a:spLocks/>
            </p:cNvSpPr>
            <p:nvPr/>
          </p:nvSpPr>
          <p:spPr bwMode="auto">
            <a:xfrm>
              <a:off x="3918967" y="3424238"/>
              <a:ext cx="273050" cy="215900"/>
            </a:xfrm>
            <a:custGeom>
              <a:avLst/>
              <a:gdLst>
                <a:gd name="T0" fmla="*/ 2147483646 w 172"/>
                <a:gd name="T1" fmla="*/ 2147483646 h 136"/>
                <a:gd name="T2" fmla="*/ 2147483646 w 172"/>
                <a:gd name="T3" fmla="*/ 0 h 136"/>
                <a:gd name="T4" fmla="*/ 2147483646 w 172"/>
                <a:gd name="T5" fmla="*/ 0 h 136"/>
                <a:gd name="T6" fmla="*/ 2147483646 w 172"/>
                <a:gd name="T7" fmla="*/ 2147483646 h 136"/>
                <a:gd name="T8" fmla="*/ 2147483646 w 172"/>
                <a:gd name="T9" fmla="*/ 2147483646 h 136"/>
                <a:gd name="T10" fmla="*/ 2147483646 w 172"/>
                <a:gd name="T11" fmla="*/ 2147483646 h 136"/>
                <a:gd name="T12" fmla="*/ 2147483646 w 172"/>
                <a:gd name="T13" fmla="*/ 2147483646 h 136"/>
                <a:gd name="T14" fmla="*/ 2147483646 w 172"/>
                <a:gd name="T15" fmla="*/ 2147483646 h 136"/>
                <a:gd name="T16" fmla="*/ 2147483646 w 172"/>
                <a:gd name="T17" fmla="*/ 2147483646 h 136"/>
                <a:gd name="T18" fmla="*/ 2147483646 w 172"/>
                <a:gd name="T19" fmla="*/ 2147483646 h 136"/>
                <a:gd name="T20" fmla="*/ 2147483646 w 172"/>
                <a:gd name="T21" fmla="*/ 2147483646 h 136"/>
                <a:gd name="T22" fmla="*/ 2147483646 w 172"/>
                <a:gd name="T23" fmla="*/ 2147483646 h 136"/>
                <a:gd name="T24" fmla="*/ 2147483646 w 172"/>
                <a:gd name="T25" fmla="*/ 2147483646 h 136"/>
                <a:gd name="T26" fmla="*/ 2147483646 w 172"/>
                <a:gd name="T27" fmla="*/ 2147483646 h 136"/>
                <a:gd name="T28" fmla="*/ 2147483646 w 172"/>
                <a:gd name="T29" fmla="*/ 2147483646 h 136"/>
                <a:gd name="T30" fmla="*/ 2147483646 w 172"/>
                <a:gd name="T31" fmla="*/ 2147483646 h 136"/>
                <a:gd name="T32" fmla="*/ 2147483646 w 172"/>
                <a:gd name="T33" fmla="*/ 2147483646 h 136"/>
                <a:gd name="T34" fmla="*/ 2147483646 w 172"/>
                <a:gd name="T35" fmla="*/ 2147483646 h 136"/>
                <a:gd name="T36" fmla="*/ 2147483646 w 172"/>
                <a:gd name="T37" fmla="*/ 2147483646 h 136"/>
                <a:gd name="T38" fmla="*/ 2147483646 w 172"/>
                <a:gd name="T39" fmla="*/ 2147483646 h 136"/>
                <a:gd name="T40" fmla="*/ 2147483646 w 172"/>
                <a:gd name="T41" fmla="*/ 2147483646 h 136"/>
                <a:gd name="T42" fmla="*/ 2147483646 w 172"/>
                <a:gd name="T43" fmla="*/ 2147483646 h 136"/>
                <a:gd name="T44" fmla="*/ 2147483646 w 172"/>
                <a:gd name="T45" fmla="*/ 2147483646 h 136"/>
                <a:gd name="T46" fmla="*/ 2147483646 w 172"/>
                <a:gd name="T47" fmla="*/ 2147483646 h 136"/>
                <a:gd name="T48" fmla="*/ 2147483646 w 172"/>
                <a:gd name="T49" fmla="*/ 2147483646 h 136"/>
                <a:gd name="T50" fmla="*/ 2147483646 w 172"/>
                <a:gd name="T51" fmla="*/ 2147483646 h 136"/>
                <a:gd name="T52" fmla="*/ 2147483646 w 172"/>
                <a:gd name="T53" fmla="*/ 2147483646 h 136"/>
                <a:gd name="T54" fmla="*/ 2147483646 w 172"/>
                <a:gd name="T55" fmla="*/ 2147483646 h 136"/>
                <a:gd name="T56" fmla="*/ 0 w 172"/>
                <a:gd name="T57" fmla="*/ 2147483646 h 136"/>
                <a:gd name="T58" fmla="*/ 2147483646 w 172"/>
                <a:gd name="T59" fmla="*/ 2147483646 h 136"/>
                <a:gd name="T60" fmla="*/ 2147483646 w 172"/>
                <a:gd name="T61" fmla="*/ 2147483646 h 136"/>
                <a:gd name="T62" fmla="*/ 2147483646 w 172"/>
                <a:gd name="T63" fmla="*/ 2147483646 h 136"/>
                <a:gd name="T64" fmla="*/ 2147483646 w 172"/>
                <a:gd name="T65" fmla="*/ 2147483646 h 136"/>
                <a:gd name="T66" fmla="*/ 2147483646 w 172"/>
                <a:gd name="T67" fmla="*/ 2147483646 h 136"/>
                <a:gd name="T68" fmla="*/ 2147483646 w 172"/>
                <a:gd name="T69" fmla="*/ 2147483646 h 136"/>
                <a:gd name="T70" fmla="*/ 2147483646 w 172"/>
                <a:gd name="T71" fmla="*/ 2147483646 h 136"/>
                <a:gd name="T72" fmla="*/ 2147483646 w 172"/>
                <a:gd name="T73" fmla="*/ 2147483646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2" h="136">
                  <a:moveTo>
                    <a:pt x="66" y="3"/>
                  </a:moveTo>
                  <a:lnTo>
                    <a:pt x="81" y="0"/>
                  </a:lnTo>
                  <a:lnTo>
                    <a:pt x="96" y="0"/>
                  </a:lnTo>
                  <a:lnTo>
                    <a:pt x="110" y="2"/>
                  </a:lnTo>
                  <a:lnTo>
                    <a:pt x="125" y="5"/>
                  </a:lnTo>
                  <a:lnTo>
                    <a:pt x="137" y="11"/>
                  </a:lnTo>
                  <a:lnTo>
                    <a:pt x="148" y="18"/>
                  </a:lnTo>
                  <a:lnTo>
                    <a:pt x="157" y="27"/>
                  </a:lnTo>
                  <a:lnTo>
                    <a:pt x="165" y="38"/>
                  </a:lnTo>
                  <a:lnTo>
                    <a:pt x="170" y="48"/>
                  </a:lnTo>
                  <a:lnTo>
                    <a:pt x="172" y="60"/>
                  </a:lnTo>
                  <a:lnTo>
                    <a:pt x="171" y="72"/>
                  </a:lnTo>
                  <a:lnTo>
                    <a:pt x="168" y="84"/>
                  </a:lnTo>
                  <a:lnTo>
                    <a:pt x="163" y="95"/>
                  </a:lnTo>
                  <a:lnTo>
                    <a:pt x="155" y="105"/>
                  </a:lnTo>
                  <a:lnTo>
                    <a:pt x="144" y="114"/>
                  </a:lnTo>
                  <a:lnTo>
                    <a:pt x="133" y="123"/>
                  </a:lnTo>
                  <a:lnTo>
                    <a:pt x="120" y="129"/>
                  </a:lnTo>
                  <a:lnTo>
                    <a:pt x="106" y="133"/>
                  </a:lnTo>
                  <a:lnTo>
                    <a:pt x="91" y="135"/>
                  </a:lnTo>
                  <a:lnTo>
                    <a:pt x="76" y="136"/>
                  </a:lnTo>
                  <a:lnTo>
                    <a:pt x="61" y="134"/>
                  </a:lnTo>
                  <a:lnTo>
                    <a:pt x="47" y="131"/>
                  </a:lnTo>
                  <a:lnTo>
                    <a:pt x="35" y="125"/>
                  </a:lnTo>
                  <a:lnTo>
                    <a:pt x="23" y="118"/>
                  </a:lnTo>
                  <a:lnTo>
                    <a:pt x="14" y="109"/>
                  </a:lnTo>
                  <a:lnTo>
                    <a:pt x="7" y="99"/>
                  </a:lnTo>
                  <a:lnTo>
                    <a:pt x="2" y="88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3" y="53"/>
                  </a:lnTo>
                  <a:lnTo>
                    <a:pt x="9" y="41"/>
                  </a:lnTo>
                  <a:lnTo>
                    <a:pt x="17" y="31"/>
                  </a:lnTo>
                  <a:lnTo>
                    <a:pt x="27" y="21"/>
                  </a:lnTo>
                  <a:lnTo>
                    <a:pt x="39" y="14"/>
                  </a:lnTo>
                  <a:lnTo>
                    <a:pt x="52" y="8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206" name="Line 307"/>
            <p:cNvSpPr>
              <a:spLocks noChangeShapeType="1"/>
            </p:cNvSpPr>
            <p:nvPr/>
          </p:nvSpPr>
          <p:spPr bwMode="auto">
            <a:xfrm flipH="1">
              <a:off x="3965004" y="3457575"/>
              <a:ext cx="185738" cy="1476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07" name="Line 308"/>
            <p:cNvSpPr>
              <a:spLocks noChangeShapeType="1"/>
            </p:cNvSpPr>
            <p:nvPr/>
          </p:nvSpPr>
          <p:spPr bwMode="auto">
            <a:xfrm>
              <a:off x="3961829" y="3457575"/>
              <a:ext cx="185738" cy="1476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08" name="Freeform 309"/>
            <p:cNvSpPr>
              <a:spLocks/>
            </p:cNvSpPr>
            <p:nvPr/>
          </p:nvSpPr>
          <p:spPr bwMode="auto">
            <a:xfrm>
              <a:off x="2898204" y="2444750"/>
              <a:ext cx="271463" cy="215900"/>
            </a:xfrm>
            <a:custGeom>
              <a:avLst/>
              <a:gdLst>
                <a:gd name="T0" fmla="*/ 2147483646 w 171"/>
                <a:gd name="T1" fmla="*/ 2147483646 h 136"/>
                <a:gd name="T2" fmla="*/ 2147483646 w 171"/>
                <a:gd name="T3" fmla="*/ 0 h 136"/>
                <a:gd name="T4" fmla="*/ 2147483646 w 171"/>
                <a:gd name="T5" fmla="*/ 0 h 136"/>
                <a:gd name="T6" fmla="*/ 2147483646 w 171"/>
                <a:gd name="T7" fmla="*/ 2147483646 h 136"/>
                <a:gd name="T8" fmla="*/ 2147483646 w 171"/>
                <a:gd name="T9" fmla="*/ 2147483646 h 136"/>
                <a:gd name="T10" fmla="*/ 2147483646 w 171"/>
                <a:gd name="T11" fmla="*/ 2147483646 h 136"/>
                <a:gd name="T12" fmla="*/ 2147483646 w 171"/>
                <a:gd name="T13" fmla="*/ 2147483646 h 136"/>
                <a:gd name="T14" fmla="*/ 2147483646 w 171"/>
                <a:gd name="T15" fmla="*/ 2147483646 h 136"/>
                <a:gd name="T16" fmla="*/ 2147483646 w 171"/>
                <a:gd name="T17" fmla="*/ 2147483646 h 136"/>
                <a:gd name="T18" fmla="*/ 2147483646 w 171"/>
                <a:gd name="T19" fmla="*/ 2147483646 h 136"/>
                <a:gd name="T20" fmla="*/ 2147483646 w 171"/>
                <a:gd name="T21" fmla="*/ 2147483646 h 136"/>
                <a:gd name="T22" fmla="*/ 2147483646 w 171"/>
                <a:gd name="T23" fmla="*/ 2147483646 h 136"/>
                <a:gd name="T24" fmla="*/ 2147483646 w 171"/>
                <a:gd name="T25" fmla="*/ 2147483646 h 136"/>
                <a:gd name="T26" fmla="*/ 2147483646 w 171"/>
                <a:gd name="T27" fmla="*/ 2147483646 h 136"/>
                <a:gd name="T28" fmla="*/ 2147483646 w 171"/>
                <a:gd name="T29" fmla="*/ 2147483646 h 136"/>
                <a:gd name="T30" fmla="*/ 2147483646 w 171"/>
                <a:gd name="T31" fmla="*/ 2147483646 h 136"/>
                <a:gd name="T32" fmla="*/ 2147483646 w 171"/>
                <a:gd name="T33" fmla="*/ 2147483646 h 136"/>
                <a:gd name="T34" fmla="*/ 2147483646 w 171"/>
                <a:gd name="T35" fmla="*/ 2147483646 h 136"/>
                <a:gd name="T36" fmla="*/ 2147483646 w 171"/>
                <a:gd name="T37" fmla="*/ 2147483646 h 136"/>
                <a:gd name="T38" fmla="*/ 2147483646 w 171"/>
                <a:gd name="T39" fmla="*/ 2147483646 h 136"/>
                <a:gd name="T40" fmla="*/ 2147483646 w 171"/>
                <a:gd name="T41" fmla="*/ 2147483646 h 136"/>
                <a:gd name="T42" fmla="*/ 2147483646 w 171"/>
                <a:gd name="T43" fmla="*/ 2147483646 h 136"/>
                <a:gd name="T44" fmla="*/ 2147483646 w 171"/>
                <a:gd name="T45" fmla="*/ 2147483646 h 136"/>
                <a:gd name="T46" fmla="*/ 2147483646 w 171"/>
                <a:gd name="T47" fmla="*/ 2147483646 h 136"/>
                <a:gd name="T48" fmla="*/ 2147483646 w 171"/>
                <a:gd name="T49" fmla="*/ 2147483646 h 136"/>
                <a:gd name="T50" fmla="*/ 2147483646 w 171"/>
                <a:gd name="T51" fmla="*/ 2147483646 h 136"/>
                <a:gd name="T52" fmla="*/ 2147483646 w 171"/>
                <a:gd name="T53" fmla="*/ 2147483646 h 136"/>
                <a:gd name="T54" fmla="*/ 2147483646 w 171"/>
                <a:gd name="T55" fmla="*/ 2147483646 h 136"/>
                <a:gd name="T56" fmla="*/ 0 w 171"/>
                <a:gd name="T57" fmla="*/ 2147483646 h 136"/>
                <a:gd name="T58" fmla="*/ 0 w 171"/>
                <a:gd name="T59" fmla="*/ 2147483646 h 136"/>
                <a:gd name="T60" fmla="*/ 2147483646 w 171"/>
                <a:gd name="T61" fmla="*/ 2147483646 h 136"/>
                <a:gd name="T62" fmla="*/ 2147483646 w 171"/>
                <a:gd name="T63" fmla="*/ 2147483646 h 136"/>
                <a:gd name="T64" fmla="*/ 2147483646 w 171"/>
                <a:gd name="T65" fmla="*/ 2147483646 h 136"/>
                <a:gd name="T66" fmla="*/ 2147483646 w 171"/>
                <a:gd name="T67" fmla="*/ 2147483646 h 136"/>
                <a:gd name="T68" fmla="*/ 2147483646 w 171"/>
                <a:gd name="T69" fmla="*/ 2147483646 h 136"/>
                <a:gd name="T70" fmla="*/ 2147483646 w 171"/>
                <a:gd name="T71" fmla="*/ 2147483646 h 136"/>
                <a:gd name="T72" fmla="*/ 2147483646 w 171"/>
                <a:gd name="T73" fmla="*/ 2147483646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1" h="136">
                  <a:moveTo>
                    <a:pt x="66" y="3"/>
                  </a:moveTo>
                  <a:lnTo>
                    <a:pt x="81" y="0"/>
                  </a:lnTo>
                  <a:lnTo>
                    <a:pt x="96" y="0"/>
                  </a:lnTo>
                  <a:lnTo>
                    <a:pt x="110" y="2"/>
                  </a:lnTo>
                  <a:lnTo>
                    <a:pt x="124" y="5"/>
                  </a:lnTo>
                  <a:lnTo>
                    <a:pt x="137" y="11"/>
                  </a:lnTo>
                  <a:lnTo>
                    <a:pt x="148" y="18"/>
                  </a:lnTo>
                  <a:lnTo>
                    <a:pt x="157" y="27"/>
                  </a:lnTo>
                  <a:lnTo>
                    <a:pt x="164" y="37"/>
                  </a:lnTo>
                  <a:lnTo>
                    <a:pt x="169" y="48"/>
                  </a:lnTo>
                  <a:lnTo>
                    <a:pt x="171" y="60"/>
                  </a:lnTo>
                  <a:lnTo>
                    <a:pt x="171" y="72"/>
                  </a:lnTo>
                  <a:lnTo>
                    <a:pt x="168" y="83"/>
                  </a:lnTo>
                  <a:lnTo>
                    <a:pt x="162" y="94"/>
                  </a:lnTo>
                  <a:lnTo>
                    <a:pt x="154" y="105"/>
                  </a:lnTo>
                  <a:lnTo>
                    <a:pt x="144" y="114"/>
                  </a:lnTo>
                  <a:lnTo>
                    <a:pt x="132" y="122"/>
                  </a:lnTo>
                  <a:lnTo>
                    <a:pt x="119" y="129"/>
                  </a:lnTo>
                  <a:lnTo>
                    <a:pt x="105" y="133"/>
                  </a:lnTo>
                  <a:lnTo>
                    <a:pt x="90" y="135"/>
                  </a:lnTo>
                  <a:lnTo>
                    <a:pt x="75" y="136"/>
                  </a:lnTo>
                  <a:lnTo>
                    <a:pt x="61" y="134"/>
                  </a:lnTo>
                  <a:lnTo>
                    <a:pt x="47" y="130"/>
                  </a:lnTo>
                  <a:lnTo>
                    <a:pt x="34" y="125"/>
                  </a:lnTo>
                  <a:lnTo>
                    <a:pt x="23" y="117"/>
                  </a:lnTo>
                  <a:lnTo>
                    <a:pt x="14" y="109"/>
                  </a:lnTo>
                  <a:lnTo>
                    <a:pt x="6" y="99"/>
                  </a:lnTo>
                  <a:lnTo>
                    <a:pt x="2" y="87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3" y="52"/>
                  </a:lnTo>
                  <a:lnTo>
                    <a:pt x="9" y="41"/>
                  </a:lnTo>
                  <a:lnTo>
                    <a:pt x="17" y="31"/>
                  </a:lnTo>
                  <a:lnTo>
                    <a:pt x="26" y="21"/>
                  </a:lnTo>
                  <a:lnTo>
                    <a:pt x="38" y="14"/>
                  </a:lnTo>
                  <a:lnTo>
                    <a:pt x="51" y="7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209" name="Line 310"/>
            <p:cNvSpPr>
              <a:spLocks noChangeShapeType="1"/>
            </p:cNvSpPr>
            <p:nvPr/>
          </p:nvSpPr>
          <p:spPr bwMode="auto">
            <a:xfrm flipH="1">
              <a:off x="2942654" y="2478088"/>
              <a:ext cx="187325" cy="1476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10" name="Line 311"/>
            <p:cNvSpPr>
              <a:spLocks noChangeShapeType="1"/>
            </p:cNvSpPr>
            <p:nvPr/>
          </p:nvSpPr>
          <p:spPr bwMode="auto">
            <a:xfrm>
              <a:off x="2939479" y="2478088"/>
              <a:ext cx="187325" cy="1476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11" name="Line 312"/>
            <p:cNvSpPr>
              <a:spLocks noChangeShapeType="1"/>
            </p:cNvSpPr>
            <p:nvPr/>
          </p:nvSpPr>
          <p:spPr bwMode="auto">
            <a:xfrm>
              <a:off x="3044254" y="2659063"/>
              <a:ext cx="109538" cy="9683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12" name="Line 313"/>
            <p:cNvSpPr>
              <a:spLocks noChangeShapeType="1"/>
            </p:cNvSpPr>
            <p:nvPr/>
          </p:nvSpPr>
          <p:spPr bwMode="auto">
            <a:xfrm>
              <a:off x="3222054" y="2817813"/>
              <a:ext cx="109538" cy="9683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13" name="Line 314"/>
            <p:cNvSpPr>
              <a:spLocks noChangeShapeType="1"/>
            </p:cNvSpPr>
            <p:nvPr/>
          </p:nvSpPr>
          <p:spPr bwMode="auto">
            <a:xfrm>
              <a:off x="3399854" y="2974975"/>
              <a:ext cx="111125" cy="968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14" name="Line 315"/>
            <p:cNvSpPr>
              <a:spLocks noChangeShapeType="1"/>
            </p:cNvSpPr>
            <p:nvPr/>
          </p:nvSpPr>
          <p:spPr bwMode="auto">
            <a:xfrm>
              <a:off x="3579242" y="3133725"/>
              <a:ext cx="109537" cy="968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15" name="Line 316"/>
            <p:cNvSpPr>
              <a:spLocks noChangeShapeType="1"/>
            </p:cNvSpPr>
            <p:nvPr/>
          </p:nvSpPr>
          <p:spPr bwMode="auto">
            <a:xfrm>
              <a:off x="3758629" y="3290888"/>
              <a:ext cx="109538" cy="9683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16" name="Line 317"/>
            <p:cNvSpPr>
              <a:spLocks noChangeShapeType="1"/>
            </p:cNvSpPr>
            <p:nvPr/>
          </p:nvSpPr>
          <p:spPr bwMode="auto">
            <a:xfrm>
              <a:off x="3936429" y="3448050"/>
              <a:ext cx="17463" cy="1746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17" name="Rectangle 318"/>
            <p:cNvSpPr>
              <a:spLocks noChangeArrowheads="1"/>
            </p:cNvSpPr>
            <p:nvPr/>
          </p:nvSpPr>
          <p:spPr bwMode="auto">
            <a:xfrm>
              <a:off x="3064892" y="2735263"/>
              <a:ext cx="2032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solidFill>
                    <a:srgbClr val="0000FF"/>
                  </a:solidFill>
                  <a:latin typeface="Arial" panose="020B0604020202020204" pitchFamily="34" charset="0"/>
                </a:rPr>
                <a:t>PLD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218" name="Rectangle 319"/>
            <p:cNvSpPr>
              <a:spLocks noChangeArrowheads="1"/>
            </p:cNvSpPr>
            <p:nvPr/>
          </p:nvSpPr>
          <p:spPr bwMode="auto">
            <a:xfrm>
              <a:off x="3631629" y="3206750"/>
              <a:ext cx="2032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solidFill>
                    <a:srgbClr val="0000FF"/>
                  </a:solidFill>
                  <a:latin typeface="Arial" panose="020B0604020202020204" pitchFamily="34" charset="0"/>
                </a:rPr>
                <a:t>PLD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219" name="Freeform 320"/>
            <p:cNvSpPr>
              <a:spLocks/>
            </p:cNvSpPr>
            <p:nvPr/>
          </p:nvSpPr>
          <p:spPr bwMode="auto">
            <a:xfrm>
              <a:off x="3169667" y="2527300"/>
              <a:ext cx="85725" cy="4763"/>
            </a:xfrm>
            <a:custGeom>
              <a:avLst/>
              <a:gdLst>
                <a:gd name="T0" fmla="*/ 0 w 80"/>
                <a:gd name="T1" fmla="*/ 2147483646 h 4"/>
                <a:gd name="T2" fmla="*/ 2147483646 w 80"/>
                <a:gd name="T3" fmla="*/ 1688701407 h 4"/>
                <a:gd name="T4" fmla="*/ 2147483646 w 80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4">
                  <a:moveTo>
                    <a:pt x="0" y="4"/>
                  </a:moveTo>
                  <a:lnTo>
                    <a:pt x="60" y="1"/>
                  </a:lnTo>
                  <a:lnTo>
                    <a:pt x="80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20" name="Freeform 321"/>
            <p:cNvSpPr>
              <a:spLocks/>
            </p:cNvSpPr>
            <p:nvPr/>
          </p:nvSpPr>
          <p:spPr bwMode="auto">
            <a:xfrm>
              <a:off x="3309367" y="2516188"/>
              <a:ext cx="87312" cy="7937"/>
            </a:xfrm>
            <a:custGeom>
              <a:avLst/>
              <a:gdLst>
                <a:gd name="T0" fmla="*/ 0 w 80"/>
                <a:gd name="T1" fmla="*/ 2147483646 h 8"/>
                <a:gd name="T2" fmla="*/ 2147483646 w 80"/>
                <a:gd name="T3" fmla="*/ 2147483646 h 8"/>
                <a:gd name="T4" fmla="*/ 2147483646 w 80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8">
                  <a:moveTo>
                    <a:pt x="0" y="8"/>
                  </a:moveTo>
                  <a:lnTo>
                    <a:pt x="52" y="3"/>
                  </a:lnTo>
                  <a:lnTo>
                    <a:pt x="80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21" name="Freeform 322"/>
            <p:cNvSpPr>
              <a:spLocks/>
            </p:cNvSpPr>
            <p:nvPr/>
          </p:nvSpPr>
          <p:spPr bwMode="auto">
            <a:xfrm>
              <a:off x="3450654" y="2500313"/>
              <a:ext cx="84138" cy="11112"/>
            </a:xfrm>
            <a:custGeom>
              <a:avLst/>
              <a:gdLst>
                <a:gd name="T0" fmla="*/ 0 w 79"/>
                <a:gd name="T1" fmla="*/ 2147483646 h 11"/>
                <a:gd name="T2" fmla="*/ 2147483646 w 79"/>
                <a:gd name="T3" fmla="*/ 2147483646 h 11"/>
                <a:gd name="T4" fmla="*/ 2147483646 w 79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" h="11">
                  <a:moveTo>
                    <a:pt x="0" y="11"/>
                  </a:moveTo>
                  <a:lnTo>
                    <a:pt x="48" y="5"/>
                  </a:lnTo>
                  <a:lnTo>
                    <a:pt x="79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22" name="Freeform 323"/>
            <p:cNvSpPr>
              <a:spLocks/>
            </p:cNvSpPr>
            <p:nvPr/>
          </p:nvSpPr>
          <p:spPr bwMode="auto">
            <a:xfrm>
              <a:off x="3588767" y="2478088"/>
              <a:ext cx="84137" cy="14287"/>
            </a:xfrm>
            <a:custGeom>
              <a:avLst/>
              <a:gdLst>
                <a:gd name="T0" fmla="*/ 0 w 79"/>
                <a:gd name="T1" fmla="*/ 2147483646 h 15"/>
                <a:gd name="T2" fmla="*/ 2147483646 w 79"/>
                <a:gd name="T3" fmla="*/ 2147483646 h 15"/>
                <a:gd name="T4" fmla="*/ 2147483646 w 79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" h="15">
                  <a:moveTo>
                    <a:pt x="0" y="15"/>
                  </a:moveTo>
                  <a:lnTo>
                    <a:pt x="46" y="7"/>
                  </a:lnTo>
                  <a:lnTo>
                    <a:pt x="79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23" name="Freeform 324"/>
            <p:cNvSpPr>
              <a:spLocks/>
            </p:cNvSpPr>
            <p:nvPr/>
          </p:nvSpPr>
          <p:spPr bwMode="auto">
            <a:xfrm>
              <a:off x="3726879" y="2451100"/>
              <a:ext cx="84138" cy="17463"/>
            </a:xfrm>
            <a:custGeom>
              <a:avLst/>
              <a:gdLst>
                <a:gd name="T0" fmla="*/ 0 w 78"/>
                <a:gd name="T1" fmla="*/ 2147483646 h 19"/>
                <a:gd name="T2" fmla="*/ 2147483646 w 78"/>
                <a:gd name="T3" fmla="*/ 2147483646 h 19"/>
                <a:gd name="T4" fmla="*/ 2147483646 w 78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19">
                  <a:moveTo>
                    <a:pt x="0" y="19"/>
                  </a:moveTo>
                  <a:lnTo>
                    <a:pt x="43" y="9"/>
                  </a:lnTo>
                  <a:lnTo>
                    <a:pt x="78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24" name="Freeform 325"/>
            <p:cNvSpPr>
              <a:spLocks/>
            </p:cNvSpPr>
            <p:nvPr/>
          </p:nvSpPr>
          <p:spPr bwMode="auto">
            <a:xfrm>
              <a:off x="3863404" y="2416175"/>
              <a:ext cx="82550" cy="22225"/>
            </a:xfrm>
            <a:custGeom>
              <a:avLst/>
              <a:gdLst>
                <a:gd name="T0" fmla="*/ 0 w 77"/>
                <a:gd name="T1" fmla="*/ 2147483646 h 23"/>
                <a:gd name="T2" fmla="*/ 2147483646 w 77"/>
                <a:gd name="T3" fmla="*/ 2147483646 h 23"/>
                <a:gd name="T4" fmla="*/ 2147483646 w 77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23">
                  <a:moveTo>
                    <a:pt x="0" y="23"/>
                  </a:moveTo>
                  <a:lnTo>
                    <a:pt x="38" y="12"/>
                  </a:lnTo>
                  <a:lnTo>
                    <a:pt x="77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25" name="Freeform 326"/>
            <p:cNvSpPr>
              <a:spLocks/>
            </p:cNvSpPr>
            <p:nvPr/>
          </p:nvSpPr>
          <p:spPr bwMode="auto">
            <a:xfrm>
              <a:off x="3996754" y="2373313"/>
              <a:ext cx="80963" cy="26987"/>
            </a:xfrm>
            <a:custGeom>
              <a:avLst/>
              <a:gdLst>
                <a:gd name="T0" fmla="*/ 0 w 75"/>
                <a:gd name="T1" fmla="*/ 2147483646 h 29"/>
                <a:gd name="T2" fmla="*/ 2147483646 w 75"/>
                <a:gd name="T3" fmla="*/ 2147483646 h 29"/>
                <a:gd name="T4" fmla="*/ 2147483646 w 75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29">
                  <a:moveTo>
                    <a:pt x="0" y="29"/>
                  </a:moveTo>
                  <a:lnTo>
                    <a:pt x="30" y="18"/>
                  </a:lnTo>
                  <a:lnTo>
                    <a:pt x="75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26" name="Freeform 327"/>
            <p:cNvSpPr>
              <a:spLocks/>
            </p:cNvSpPr>
            <p:nvPr/>
          </p:nvSpPr>
          <p:spPr bwMode="auto">
            <a:xfrm>
              <a:off x="4126929" y="2319338"/>
              <a:ext cx="77788" cy="34925"/>
            </a:xfrm>
            <a:custGeom>
              <a:avLst/>
              <a:gdLst>
                <a:gd name="T0" fmla="*/ 0 w 72"/>
                <a:gd name="T1" fmla="*/ 2147483646 h 36"/>
                <a:gd name="T2" fmla="*/ 2147483646 w 72"/>
                <a:gd name="T3" fmla="*/ 2147483646 h 36"/>
                <a:gd name="T4" fmla="*/ 2147483646 w 72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36">
                  <a:moveTo>
                    <a:pt x="0" y="36"/>
                  </a:moveTo>
                  <a:lnTo>
                    <a:pt x="17" y="29"/>
                  </a:lnTo>
                  <a:lnTo>
                    <a:pt x="72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27" name="Freeform 328"/>
            <p:cNvSpPr>
              <a:spLocks/>
            </p:cNvSpPr>
            <p:nvPr/>
          </p:nvSpPr>
          <p:spPr bwMode="auto">
            <a:xfrm>
              <a:off x="4252342" y="2255838"/>
              <a:ext cx="73025" cy="41275"/>
            </a:xfrm>
            <a:custGeom>
              <a:avLst/>
              <a:gdLst>
                <a:gd name="T0" fmla="*/ 0 w 67"/>
                <a:gd name="T1" fmla="*/ 2147483646 h 44"/>
                <a:gd name="T2" fmla="*/ 2147483646 w 67"/>
                <a:gd name="T3" fmla="*/ 2147483646 h 44"/>
                <a:gd name="T4" fmla="*/ 2147483646 w 67"/>
                <a:gd name="T5" fmla="*/ 2147483646 h 44"/>
                <a:gd name="T6" fmla="*/ 2147483646 w 67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44">
                  <a:moveTo>
                    <a:pt x="0" y="44"/>
                  </a:moveTo>
                  <a:lnTo>
                    <a:pt x="11" y="37"/>
                  </a:lnTo>
                  <a:lnTo>
                    <a:pt x="39" y="19"/>
                  </a:lnTo>
                  <a:lnTo>
                    <a:pt x="67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28" name="Line 329"/>
            <p:cNvSpPr>
              <a:spLocks noChangeShapeType="1"/>
            </p:cNvSpPr>
            <p:nvPr/>
          </p:nvSpPr>
          <p:spPr bwMode="auto">
            <a:xfrm flipV="1">
              <a:off x="4295204" y="2255838"/>
              <a:ext cx="30163" cy="17462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29" name="Freeform 330"/>
            <p:cNvSpPr>
              <a:spLocks/>
            </p:cNvSpPr>
            <p:nvPr/>
          </p:nvSpPr>
          <p:spPr bwMode="auto">
            <a:xfrm>
              <a:off x="4368229" y="2179638"/>
              <a:ext cx="66675" cy="47625"/>
            </a:xfrm>
            <a:custGeom>
              <a:avLst/>
              <a:gdLst>
                <a:gd name="T0" fmla="*/ 0 w 62"/>
                <a:gd name="T1" fmla="*/ 2147483646 h 50"/>
                <a:gd name="T2" fmla="*/ 2147483646 w 62"/>
                <a:gd name="T3" fmla="*/ 2147483646 h 50"/>
                <a:gd name="T4" fmla="*/ 2147483646 w 62"/>
                <a:gd name="T5" fmla="*/ 2147483646 h 50"/>
                <a:gd name="T6" fmla="*/ 2147483646 w 62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50">
                  <a:moveTo>
                    <a:pt x="0" y="50"/>
                  </a:moveTo>
                  <a:lnTo>
                    <a:pt x="15" y="39"/>
                  </a:lnTo>
                  <a:lnTo>
                    <a:pt x="41" y="18"/>
                  </a:lnTo>
                  <a:lnTo>
                    <a:pt x="62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30" name="Freeform 331"/>
            <p:cNvSpPr>
              <a:spLocks/>
            </p:cNvSpPr>
            <p:nvPr/>
          </p:nvSpPr>
          <p:spPr bwMode="auto">
            <a:xfrm>
              <a:off x="4476179" y="2095500"/>
              <a:ext cx="63500" cy="50800"/>
            </a:xfrm>
            <a:custGeom>
              <a:avLst/>
              <a:gdLst>
                <a:gd name="T0" fmla="*/ 0 w 59"/>
                <a:gd name="T1" fmla="*/ 2147483646 h 54"/>
                <a:gd name="T2" fmla="*/ 2147483646 w 59"/>
                <a:gd name="T3" fmla="*/ 2147483646 h 54"/>
                <a:gd name="T4" fmla="*/ 2147483646 w 59"/>
                <a:gd name="T5" fmla="*/ 2147483646 h 54"/>
                <a:gd name="T6" fmla="*/ 2147483646 w 59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4">
                  <a:moveTo>
                    <a:pt x="0" y="54"/>
                  </a:moveTo>
                  <a:lnTo>
                    <a:pt x="22" y="35"/>
                  </a:lnTo>
                  <a:lnTo>
                    <a:pt x="49" y="9"/>
                  </a:lnTo>
                  <a:lnTo>
                    <a:pt x="59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31" name="Freeform 332"/>
            <p:cNvSpPr>
              <a:spLocks/>
            </p:cNvSpPr>
            <p:nvPr/>
          </p:nvSpPr>
          <p:spPr bwMode="auto">
            <a:xfrm>
              <a:off x="4577779" y="2006600"/>
              <a:ext cx="60325" cy="55563"/>
            </a:xfrm>
            <a:custGeom>
              <a:avLst/>
              <a:gdLst>
                <a:gd name="T0" fmla="*/ 0 w 56"/>
                <a:gd name="T1" fmla="*/ 2147483646 h 58"/>
                <a:gd name="T2" fmla="*/ 2147483646 w 56"/>
                <a:gd name="T3" fmla="*/ 2147483646 h 58"/>
                <a:gd name="T4" fmla="*/ 2147483646 w 56"/>
                <a:gd name="T5" fmla="*/ 2147483646 h 58"/>
                <a:gd name="T6" fmla="*/ 2147483646 w 56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8">
                  <a:moveTo>
                    <a:pt x="0" y="58"/>
                  </a:moveTo>
                  <a:lnTo>
                    <a:pt x="11" y="47"/>
                  </a:lnTo>
                  <a:lnTo>
                    <a:pt x="39" y="17"/>
                  </a:lnTo>
                  <a:lnTo>
                    <a:pt x="56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32" name="Freeform 333"/>
            <p:cNvSpPr>
              <a:spLocks/>
            </p:cNvSpPr>
            <p:nvPr/>
          </p:nvSpPr>
          <p:spPr bwMode="auto">
            <a:xfrm>
              <a:off x="4676204" y="1917700"/>
              <a:ext cx="58738" cy="55563"/>
            </a:xfrm>
            <a:custGeom>
              <a:avLst/>
              <a:gdLst>
                <a:gd name="T0" fmla="*/ 0 w 55"/>
                <a:gd name="T1" fmla="*/ 2147483646 h 58"/>
                <a:gd name="T2" fmla="*/ 2147483646 w 55"/>
                <a:gd name="T3" fmla="*/ 2147483646 h 58"/>
                <a:gd name="T4" fmla="*/ 2147483646 w 55"/>
                <a:gd name="T5" fmla="*/ 0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58">
                  <a:moveTo>
                    <a:pt x="0" y="58"/>
                  </a:moveTo>
                  <a:lnTo>
                    <a:pt x="32" y="24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33" name="Freeform 334"/>
            <p:cNvSpPr>
              <a:spLocks/>
            </p:cNvSpPr>
            <p:nvPr/>
          </p:nvSpPr>
          <p:spPr bwMode="auto">
            <a:xfrm>
              <a:off x="4771454" y="1827213"/>
              <a:ext cx="58738" cy="55562"/>
            </a:xfrm>
            <a:custGeom>
              <a:avLst/>
              <a:gdLst>
                <a:gd name="T0" fmla="*/ 0 w 54"/>
                <a:gd name="T1" fmla="*/ 2147483646 h 59"/>
                <a:gd name="T2" fmla="*/ 2147483646 w 54"/>
                <a:gd name="T3" fmla="*/ 2147483646 h 59"/>
                <a:gd name="T4" fmla="*/ 2147483646 w 54"/>
                <a:gd name="T5" fmla="*/ 2147483646 h 59"/>
                <a:gd name="T6" fmla="*/ 2147483646 w 54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59">
                  <a:moveTo>
                    <a:pt x="0" y="59"/>
                  </a:moveTo>
                  <a:lnTo>
                    <a:pt x="15" y="43"/>
                  </a:lnTo>
                  <a:lnTo>
                    <a:pt x="39" y="17"/>
                  </a:lnTo>
                  <a:lnTo>
                    <a:pt x="54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34" name="Freeform 335"/>
            <p:cNvSpPr>
              <a:spLocks/>
            </p:cNvSpPr>
            <p:nvPr/>
          </p:nvSpPr>
          <p:spPr bwMode="auto">
            <a:xfrm>
              <a:off x="4866704" y="1736725"/>
              <a:ext cx="58738" cy="55563"/>
            </a:xfrm>
            <a:custGeom>
              <a:avLst/>
              <a:gdLst>
                <a:gd name="T0" fmla="*/ 0 w 54"/>
                <a:gd name="T1" fmla="*/ 2147483646 h 59"/>
                <a:gd name="T2" fmla="*/ 2147483646 w 54"/>
                <a:gd name="T3" fmla="*/ 2147483646 h 59"/>
                <a:gd name="T4" fmla="*/ 2147483646 w 54"/>
                <a:gd name="T5" fmla="*/ 2147483646 h 59"/>
                <a:gd name="T6" fmla="*/ 2147483646 w 54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59">
                  <a:moveTo>
                    <a:pt x="0" y="59"/>
                  </a:moveTo>
                  <a:lnTo>
                    <a:pt x="22" y="35"/>
                  </a:lnTo>
                  <a:lnTo>
                    <a:pt x="44" y="10"/>
                  </a:lnTo>
                  <a:lnTo>
                    <a:pt x="54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35" name="Freeform 336"/>
            <p:cNvSpPr>
              <a:spLocks/>
            </p:cNvSpPr>
            <p:nvPr/>
          </p:nvSpPr>
          <p:spPr bwMode="auto">
            <a:xfrm>
              <a:off x="4960367" y="1643063"/>
              <a:ext cx="57150" cy="57150"/>
            </a:xfrm>
            <a:custGeom>
              <a:avLst/>
              <a:gdLst>
                <a:gd name="T0" fmla="*/ 0 w 52"/>
                <a:gd name="T1" fmla="*/ 2147483646 h 61"/>
                <a:gd name="T2" fmla="*/ 2147483646 w 52"/>
                <a:gd name="T3" fmla="*/ 2147483646 h 61"/>
                <a:gd name="T4" fmla="*/ 2147483646 w 52"/>
                <a:gd name="T5" fmla="*/ 2147483646 h 61"/>
                <a:gd name="T6" fmla="*/ 2147483646 w 5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61">
                  <a:moveTo>
                    <a:pt x="0" y="61"/>
                  </a:moveTo>
                  <a:lnTo>
                    <a:pt x="18" y="40"/>
                  </a:lnTo>
                  <a:lnTo>
                    <a:pt x="36" y="19"/>
                  </a:lnTo>
                  <a:lnTo>
                    <a:pt x="52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36" name="Line 337"/>
            <p:cNvSpPr>
              <a:spLocks noChangeShapeType="1"/>
            </p:cNvSpPr>
            <p:nvPr/>
          </p:nvSpPr>
          <p:spPr bwMode="auto">
            <a:xfrm flipV="1">
              <a:off x="5000054" y="1643063"/>
              <a:ext cx="17463" cy="17462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37" name="Freeform 338"/>
            <p:cNvSpPr>
              <a:spLocks/>
            </p:cNvSpPr>
            <p:nvPr/>
          </p:nvSpPr>
          <p:spPr bwMode="auto">
            <a:xfrm>
              <a:off x="5050854" y="1558925"/>
              <a:ext cx="25400" cy="46038"/>
            </a:xfrm>
            <a:custGeom>
              <a:avLst/>
              <a:gdLst>
                <a:gd name="T0" fmla="*/ 0 w 24"/>
                <a:gd name="T1" fmla="*/ 2147483646 h 49"/>
                <a:gd name="T2" fmla="*/ 2147483646 w 24"/>
                <a:gd name="T3" fmla="*/ 2147483646 h 49"/>
                <a:gd name="T4" fmla="*/ 2147483646 w 24"/>
                <a:gd name="T5" fmla="*/ 2147483646 h 49"/>
                <a:gd name="T6" fmla="*/ 2147483646 w 24"/>
                <a:gd name="T7" fmla="*/ 2147483646 h 49"/>
                <a:gd name="T8" fmla="*/ 2147483646 w 24"/>
                <a:gd name="T9" fmla="*/ 2147483646 h 49"/>
                <a:gd name="T10" fmla="*/ 2147483646 w 24"/>
                <a:gd name="T11" fmla="*/ 2147483646 h 49"/>
                <a:gd name="T12" fmla="*/ 2147483646 w 24"/>
                <a:gd name="T13" fmla="*/ 0 h 49"/>
                <a:gd name="T14" fmla="*/ 2147483646 w 24"/>
                <a:gd name="T15" fmla="*/ 829790791 h 49"/>
                <a:gd name="T16" fmla="*/ 2147483646 w 24"/>
                <a:gd name="T17" fmla="*/ 829790791 h 49"/>
                <a:gd name="T18" fmla="*/ 2147483646 w 24"/>
                <a:gd name="T19" fmla="*/ 1658698404 h 49"/>
                <a:gd name="T20" fmla="*/ 2147483646 w 24"/>
                <a:gd name="T21" fmla="*/ 1658698404 h 49"/>
                <a:gd name="T22" fmla="*/ 2147483646 w 24"/>
                <a:gd name="T23" fmla="*/ 2147483646 h 49"/>
                <a:gd name="T24" fmla="*/ 2147483646 w 24"/>
                <a:gd name="T25" fmla="*/ 2147483646 h 49"/>
                <a:gd name="T26" fmla="*/ 2147483646 w 24"/>
                <a:gd name="T27" fmla="*/ 2147483646 h 49"/>
                <a:gd name="T28" fmla="*/ 2147483646 w 24"/>
                <a:gd name="T29" fmla="*/ 2147483646 h 49"/>
                <a:gd name="T30" fmla="*/ 2147483646 w 24"/>
                <a:gd name="T31" fmla="*/ 2147483646 h 49"/>
                <a:gd name="T32" fmla="*/ 0 w 24"/>
                <a:gd name="T33" fmla="*/ 2147483646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9">
                  <a:moveTo>
                    <a:pt x="0" y="49"/>
                  </a:moveTo>
                  <a:lnTo>
                    <a:pt x="6" y="39"/>
                  </a:lnTo>
                  <a:lnTo>
                    <a:pt x="15" y="27"/>
                  </a:lnTo>
                  <a:lnTo>
                    <a:pt x="20" y="17"/>
                  </a:lnTo>
                  <a:lnTo>
                    <a:pt x="24" y="9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38" name="Freeform 339"/>
            <p:cNvSpPr>
              <a:spLocks/>
            </p:cNvSpPr>
            <p:nvPr/>
          </p:nvSpPr>
          <p:spPr bwMode="auto">
            <a:xfrm>
              <a:off x="4042792" y="3351213"/>
              <a:ext cx="22225" cy="74612"/>
            </a:xfrm>
            <a:custGeom>
              <a:avLst/>
              <a:gdLst>
                <a:gd name="T0" fmla="*/ 0 w 20"/>
                <a:gd name="T1" fmla="*/ 2147483646 h 78"/>
                <a:gd name="T2" fmla="*/ 2147483646 w 20"/>
                <a:gd name="T3" fmla="*/ 2147483646 h 78"/>
                <a:gd name="T4" fmla="*/ 2147483646 w 20"/>
                <a:gd name="T5" fmla="*/ 2147483646 h 78"/>
                <a:gd name="T6" fmla="*/ 2147483646 w 20"/>
                <a:gd name="T7" fmla="*/ 2147483646 h 78"/>
                <a:gd name="T8" fmla="*/ 2147483646 w 20"/>
                <a:gd name="T9" fmla="*/ 2147483646 h 78"/>
                <a:gd name="T10" fmla="*/ 2147483646 w 20"/>
                <a:gd name="T11" fmla="*/ 1750423347 h 78"/>
                <a:gd name="T12" fmla="*/ 2147483646 w 2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8">
                  <a:moveTo>
                    <a:pt x="0" y="78"/>
                  </a:moveTo>
                  <a:lnTo>
                    <a:pt x="3" y="62"/>
                  </a:lnTo>
                  <a:lnTo>
                    <a:pt x="7" y="47"/>
                  </a:lnTo>
                  <a:lnTo>
                    <a:pt x="11" y="32"/>
                  </a:lnTo>
                  <a:lnTo>
                    <a:pt x="15" y="17"/>
                  </a:lnTo>
                  <a:lnTo>
                    <a:pt x="19" y="2"/>
                  </a:lnTo>
                  <a:lnTo>
                    <a:pt x="20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39" name="Freeform 340"/>
            <p:cNvSpPr>
              <a:spLocks/>
            </p:cNvSpPr>
            <p:nvPr/>
          </p:nvSpPr>
          <p:spPr bwMode="auto">
            <a:xfrm>
              <a:off x="4080892" y="3235325"/>
              <a:ext cx="30162" cy="71438"/>
            </a:xfrm>
            <a:custGeom>
              <a:avLst/>
              <a:gdLst>
                <a:gd name="T0" fmla="*/ 0 w 28"/>
                <a:gd name="T1" fmla="*/ 2147483646 h 75"/>
                <a:gd name="T2" fmla="*/ 2147483646 w 28"/>
                <a:gd name="T3" fmla="*/ 2147483646 h 75"/>
                <a:gd name="T4" fmla="*/ 2147483646 w 28"/>
                <a:gd name="T5" fmla="*/ 2147483646 h 75"/>
                <a:gd name="T6" fmla="*/ 2147483646 w 28"/>
                <a:gd name="T7" fmla="*/ 2147483646 h 75"/>
                <a:gd name="T8" fmla="*/ 2147483646 w 28"/>
                <a:gd name="T9" fmla="*/ 2147483646 h 75"/>
                <a:gd name="T10" fmla="*/ 2147483646 w 28"/>
                <a:gd name="T11" fmla="*/ 2147483646 h 75"/>
                <a:gd name="T12" fmla="*/ 2147483646 w 28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75">
                  <a:moveTo>
                    <a:pt x="0" y="75"/>
                  </a:moveTo>
                  <a:lnTo>
                    <a:pt x="4" y="64"/>
                  </a:lnTo>
                  <a:lnTo>
                    <a:pt x="10" y="49"/>
                  </a:lnTo>
                  <a:lnTo>
                    <a:pt x="15" y="34"/>
                  </a:lnTo>
                  <a:lnTo>
                    <a:pt x="21" y="19"/>
                  </a:lnTo>
                  <a:lnTo>
                    <a:pt x="27" y="4"/>
                  </a:lnTo>
                  <a:lnTo>
                    <a:pt x="28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40" name="Freeform 341"/>
            <p:cNvSpPr>
              <a:spLocks/>
            </p:cNvSpPr>
            <p:nvPr/>
          </p:nvSpPr>
          <p:spPr bwMode="auto">
            <a:xfrm>
              <a:off x="4133279" y="3121025"/>
              <a:ext cx="34925" cy="69850"/>
            </a:xfrm>
            <a:custGeom>
              <a:avLst/>
              <a:gdLst>
                <a:gd name="T0" fmla="*/ 0 w 32"/>
                <a:gd name="T1" fmla="*/ 2147483646 h 73"/>
                <a:gd name="T2" fmla="*/ 2147483646 w 32"/>
                <a:gd name="T3" fmla="*/ 2147483646 h 73"/>
                <a:gd name="T4" fmla="*/ 2147483646 w 32"/>
                <a:gd name="T5" fmla="*/ 2147483646 h 73"/>
                <a:gd name="T6" fmla="*/ 2147483646 w 32"/>
                <a:gd name="T7" fmla="*/ 2147483646 h 73"/>
                <a:gd name="T8" fmla="*/ 2147483646 w 32"/>
                <a:gd name="T9" fmla="*/ 2147483646 h 73"/>
                <a:gd name="T10" fmla="*/ 2147483646 w 32"/>
                <a:gd name="T11" fmla="*/ 1752383404 h 73"/>
                <a:gd name="T12" fmla="*/ 2147483646 w 32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73">
                  <a:moveTo>
                    <a:pt x="0" y="73"/>
                  </a:moveTo>
                  <a:lnTo>
                    <a:pt x="4" y="62"/>
                  </a:lnTo>
                  <a:lnTo>
                    <a:pt x="11" y="47"/>
                  </a:lnTo>
                  <a:lnTo>
                    <a:pt x="18" y="32"/>
                  </a:lnTo>
                  <a:lnTo>
                    <a:pt x="24" y="17"/>
                  </a:lnTo>
                  <a:lnTo>
                    <a:pt x="31" y="2"/>
                  </a:lnTo>
                  <a:lnTo>
                    <a:pt x="32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41" name="Line 342"/>
            <p:cNvSpPr>
              <a:spLocks noChangeShapeType="1"/>
            </p:cNvSpPr>
            <p:nvPr/>
          </p:nvSpPr>
          <p:spPr bwMode="auto">
            <a:xfrm flipV="1">
              <a:off x="4192017" y="3009900"/>
              <a:ext cx="36512" cy="68263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42" name="Line 343"/>
            <p:cNvSpPr>
              <a:spLocks noChangeShapeType="1"/>
            </p:cNvSpPr>
            <p:nvPr/>
          </p:nvSpPr>
          <p:spPr bwMode="auto">
            <a:xfrm flipV="1">
              <a:off x="4252342" y="2900363"/>
              <a:ext cx="41275" cy="66675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43" name="Freeform 344"/>
            <p:cNvSpPr>
              <a:spLocks/>
            </p:cNvSpPr>
            <p:nvPr/>
          </p:nvSpPr>
          <p:spPr bwMode="auto">
            <a:xfrm>
              <a:off x="4317429" y="2790825"/>
              <a:ext cx="42863" cy="66675"/>
            </a:xfrm>
            <a:custGeom>
              <a:avLst/>
              <a:gdLst>
                <a:gd name="T0" fmla="*/ 0 w 39"/>
                <a:gd name="T1" fmla="*/ 2147483646 h 70"/>
                <a:gd name="T2" fmla="*/ 2147483646 w 39"/>
                <a:gd name="T3" fmla="*/ 2147483646 h 70"/>
                <a:gd name="T4" fmla="*/ 2147483646 w 39"/>
                <a:gd name="T5" fmla="*/ 0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70">
                  <a:moveTo>
                    <a:pt x="0" y="70"/>
                  </a:moveTo>
                  <a:lnTo>
                    <a:pt x="6" y="59"/>
                  </a:lnTo>
                  <a:lnTo>
                    <a:pt x="39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44" name="Freeform 345"/>
            <p:cNvSpPr>
              <a:spLocks/>
            </p:cNvSpPr>
            <p:nvPr/>
          </p:nvSpPr>
          <p:spPr bwMode="auto">
            <a:xfrm>
              <a:off x="4385692" y="2684463"/>
              <a:ext cx="42862" cy="65087"/>
            </a:xfrm>
            <a:custGeom>
              <a:avLst/>
              <a:gdLst>
                <a:gd name="T0" fmla="*/ 0 w 40"/>
                <a:gd name="T1" fmla="*/ 2147483646 h 69"/>
                <a:gd name="T2" fmla="*/ 2147483646 w 40"/>
                <a:gd name="T3" fmla="*/ 2147483646 h 69"/>
                <a:gd name="T4" fmla="*/ 2147483646 w 40"/>
                <a:gd name="T5" fmla="*/ 0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69">
                  <a:moveTo>
                    <a:pt x="0" y="69"/>
                  </a:moveTo>
                  <a:lnTo>
                    <a:pt x="16" y="41"/>
                  </a:lnTo>
                  <a:lnTo>
                    <a:pt x="40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45" name="Freeform 346"/>
            <p:cNvSpPr>
              <a:spLocks/>
            </p:cNvSpPr>
            <p:nvPr/>
          </p:nvSpPr>
          <p:spPr bwMode="auto">
            <a:xfrm>
              <a:off x="4457129" y="2578100"/>
              <a:ext cx="44450" cy="65088"/>
            </a:xfrm>
            <a:custGeom>
              <a:avLst/>
              <a:gdLst>
                <a:gd name="T0" fmla="*/ 0 w 41"/>
                <a:gd name="T1" fmla="*/ 2147483646 h 69"/>
                <a:gd name="T2" fmla="*/ 2147483646 w 41"/>
                <a:gd name="T3" fmla="*/ 2147483646 h 69"/>
                <a:gd name="T4" fmla="*/ 2147483646 w 41"/>
                <a:gd name="T5" fmla="*/ 0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69">
                  <a:moveTo>
                    <a:pt x="0" y="69"/>
                  </a:moveTo>
                  <a:lnTo>
                    <a:pt x="25" y="26"/>
                  </a:lnTo>
                  <a:lnTo>
                    <a:pt x="41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46" name="Freeform 347"/>
            <p:cNvSpPr>
              <a:spLocks/>
            </p:cNvSpPr>
            <p:nvPr/>
          </p:nvSpPr>
          <p:spPr bwMode="auto">
            <a:xfrm>
              <a:off x="4530154" y="2473325"/>
              <a:ext cx="46038" cy="63500"/>
            </a:xfrm>
            <a:custGeom>
              <a:avLst/>
              <a:gdLst>
                <a:gd name="T0" fmla="*/ 0 w 42"/>
                <a:gd name="T1" fmla="*/ 2147483646 h 68"/>
                <a:gd name="T2" fmla="*/ 2147483646 w 42"/>
                <a:gd name="T3" fmla="*/ 2147483646 h 68"/>
                <a:gd name="T4" fmla="*/ 2147483646 w 42"/>
                <a:gd name="T5" fmla="*/ 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68">
                  <a:moveTo>
                    <a:pt x="0" y="68"/>
                  </a:moveTo>
                  <a:lnTo>
                    <a:pt x="34" y="13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47" name="Freeform 348"/>
            <p:cNvSpPr>
              <a:spLocks/>
            </p:cNvSpPr>
            <p:nvPr/>
          </p:nvSpPr>
          <p:spPr bwMode="auto">
            <a:xfrm>
              <a:off x="4604767" y="2368550"/>
              <a:ext cx="47625" cy="65088"/>
            </a:xfrm>
            <a:custGeom>
              <a:avLst/>
              <a:gdLst>
                <a:gd name="T0" fmla="*/ 0 w 44"/>
                <a:gd name="T1" fmla="*/ 2147483646 h 67"/>
                <a:gd name="T2" fmla="*/ 2147483646 w 44"/>
                <a:gd name="T3" fmla="*/ 2147483646 h 67"/>
                <a:gd name="T4" fmla="*/ 2147483646 w 44"/>
                <a:gd name="T5" fmla="*/ 0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67">
                  <a:moveTo>
                    <a:pt x="0" y="67"/>
                  </a:moveTo>
                  <a:lnTo>
                    <a:pt x="42" y="3"/>
                  </a:lnTo>
                  <a:lnTo>
                    <a:pt x="44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48" name="Line 349"/>
            <p:cNvSpPr>
              <a:spLocks noChangeShapeType="1"/>
            </p:cNvSpPr>
            <p:nvPr/>
          </p:nvSpPr>
          <p:spPr bwMode="auto">
            <a:xfrm flipV="1">
              <a:off x="4682554" y="2266950"/>
              <a:ext cx="49213" cy="61913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49" name="Line 350"/>
            <p:cNvSpPr>
              <a:spLocks noChangeShapeType="1"/>
            </p:cNvSpPr>
            <p:nvPr/>
          </p:nvSpPr>
          <p:spPr bwMode="auto">
            <a:xfrm flipV="1">
              <a:off x="4761929" y="2163763"/>
              <a:ext cx="49213" cy="63500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50" name="Line 351"/>
            <p:cNvSpPr>
              <a:spLocks noChangeShapeType="1"/>
            </p:cNvSpPr>
            <p:nvPr/>
          </p:nvSpPr>
          <p:spPr bwMode="auto">
            <a:xfrm flipV="1">
              <a:off x="4841304" y="2062163"/>
              <a:ext cx="49213" cy="61912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51" name="Line 352"/>
            <p:cNvSpPr>
              <a:spLocks noChangeShapeType="1"/>
            </p:cNvSpPr>
            <p:nvPr/>
          </p:nvSpPr>
          <p:spPr bwMode="auto">
            <a:xfrm flipV="1">
              <a:off x="4922267" y="1962150"/>
              <a:ext cx="49212" cy="61913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52" name="Line 353"/>
            <p:cNvSpPr>
              <a:spLocks noChangeShapeType="1"/>
            </p:cNvSpPr>
            <p:nvPr/>
          </p:nvSpPr>
          <p:spPr bwMode="auto">
            <a:xfrm flipV="1">
              <a:off x="5003229" y="1860550"/>
              <a:ext cx="47625" cy="61913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53" name="Line 354"/>
            <p:cNvSpPr>
              <a:spLocks noChangeShapeType="1"/>
            </p:cNvSpPr>
            <p:nvPr/>
          </p:nvSpPr>
          <p:spPr bwMode="auto">
            <a:xfrm flipV="1">
              <a:off x="5082604" y="1758950"/>
              <a:ext cx="49213" cy="61913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54" name="Freeform 355"/>
            <p:cNvSpPr>
              <a:spLocks/>
            </p:cNvSpPr>
            <p:nvPr/>
          </p:nvSpPr>
          <p:spPr bwMode="auto">
            <a:xfrm>
              <a:off x="5161979" y="1657350"/>
              <a:ext cx="49213" cy="61913"/>
            </a:xfrm>
            <a:custGeom>
              <a:avLst/>
              <a:gdLst>
                <a:gd name="T0" fmla="*/ 0 w 45"/>
                <a:gd name="T1" fmla="*/ 2147483646 h 66"/>
                <a:gd name="T2" fmla="*/ 2147483646 w 45"/>
                <a:gd name="T3" fmla="*/ 2147483646 h 66"/>
                <a:gd name="T4" fmla="*/ 2147483646 w 45"/>
                <a:gd name="T5" fmla="*/ 0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66">
                  <a:moveTo>
                    <a:pt x="0" y="66"/>
                  </a:moveTo>
                  <a:lnTo>
                    <a:pt x="40" y="8"/>
                  </a:lnTo>
                  <a:lnTo>
                    <a:pt x="45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55" name="Line 356"/>
            <p:cNvSpPr>
              <a:spLocks noChangeShapeType="1"/>
            </p:cNvSpPr>
            <p:nvPr/>
          </p:nvSpPr>
          <p:spPr bwMode="auto">
            <a:xfrm flipV="1">
              <a:off x="5239767" y="1573213"/>
              <a:ext cx="31750" cy="42862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56" name="Freeform 357"/>
            <p:cNvSpPr>
              <a:spLocks/>
            </p:cNvSpPr>
            <p:nvPr/>
          </p:nvSpPr>
          <p:spPr bwMode="auto">
            <a:xfrm>
              <a:off x="4931792" y="1357313"/>
              <a:ext cx="493712" cy="274637"/>
            </a:xfrm>
            <a:custGeom>
              <a:avLst/>
              <a:gdLst>
                <a:gd name="T0" fmla="*/ 2147483646 w 311"/>
                <a:gd name="T1" fmla="*/ 2147483646 h 173"/>
                <a:gd name="T2" fmla="*/ 0 w 311"/>
                <a:gd name="T3" fmla="*/ 2147483646 h 173"/>
                <a:gd name="T4" fmla="*/ 2147483646 w 311"/>
                <a:gd name="T5" fmla="*/ 0 h 173"/>
                <a:gd name="T6" fmla="*/ 2147483646 w 311"/>
                <a:gd name="T7" fmla="*/ 2147483646 h 173"/>
                <a:gd name="T8" fmla="*/ 2147483646 w 3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" h="173">
                  <a:moveTo>
                    <a:pt x="78" y="118"/>
                  </a:moveTo>
                  <a:lnTo>
                    <a:pt x="0" y="100"/>
                  </a:lnTo>
                  <a:lnTo>
                    <a:pt x="197" y="0"/>
                  </a:lnTo>
                  <a:lnTo>
                    <a:pt x="311" y="173"/>
                  </a:lnTo>
                  <a:lnTo>
                    <a:pt x="233" y="15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57" name="Line 358"/>
            <p:cNvSpPr>
              <a:spLocks noChangeShapeType="1"/>
            </p:cNvSpPr>
            <p:nvPr/>
          </p:nvSpPr>
          <p:spPr bwMode="auto">
            <a:xfrm>
              <a:off x="4201542" y="5738813"/>
              <a:ext cx="1587" cy="6667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58" name="Line 366"/>
            <p:cNvSpPr>
              <a:spLocks noChangeShapeType="1"/>
            </p:cNvSpPr>
            <p:nvPr/>
          </p:nvSpPr>
          <p:spPr bwMode="auto">
            <a:xfrm>
              <a:off x="2904554" y="4059238"/>
              <a:ext cx="1588" cy="23336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59" name="Line 367"/>
            <p:cNvSpPr>
              <a:spLocks noChangeShapeType="1"/>
            </p:cNvSpPr>
            <p:nvPr/>
          </p:nvSpPr>
          <p:spPr bwMode="auto">
            <a:xfrm>
              <a:off x="3229992" y="3649663"/>
              <a:ext cx="1587" cy="6667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60" name="Line 368"/>
            <p:cNvSpPr>
              <a:spLocks noChangeShapeType="1"/>
            </p:cNvSpPr>
            <p:nvPr/>
          </p:nvSpPr>
          <p:spPr bwMode="auto">
            <a:xfrm>
              <a:off x="3179192" y="3649663"/>
              <a:ext cx="1587" cy="6667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61" name="Freeform 369"/>
            <p:cNvSpPr>
              <a:spLocks/>
            </p:cNvSpPr>
            <p:nvPr/>
          </p:nvSpPr>
          <p:spPr bwMode="auto">
            <a:xfrm>
              <a:off x="2664842" y="2620963"/>
              <a:ext cx="6350" cy="76200"/>
            </a:xfrm>
            <a:custGeom>
              <a:avLst/>
              <a:gdLst>
                <a:gd name="T0" fmla="*/ 2147483646 w 7"/>
                <a:gd name="T1" fmla="*/ 0 h 79"/>
                <a:gd name="T2" fmla="*/ 0 w 7"/>
                <a:gd name="T3" fmla="*/ 2147483646 h 79"/>
                <a:gd name="T4" fmla="*/ 0 w 7"/>
                <a:gd name="T5" fmla="*/ 2147483646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9">
                  <a:moveTo>
                    <a:pt x="7" y="0"/>
                  </a:moveTo>
                  <a:lnTo>
                    <a:pt x="0" y="43"/>
                  </a:lnTo>
                  <a:lnTo>
                    <a:pt x="0" y="79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62" name="Freeform 370"/>
            <p:cNvSpPr>
              <a:spLocks/>
            </p:cNvSpPr>
            <p:nvPr/>
          </p:nvSpPr>
          <p:spPr bwMode="auto">
            <a:xfrm>
              <a:off x="2675954" y="2743200"/>
              <a:ext cx="46038" cy="63500"/>
            </a:xfrm>
            <a:custGeom>
              <a:avLst/>
              <a:gdLst>
                <a:gd name="T0" fmla="*/ 0 w 42"/>
                <a:gd name="T1" fmla="*/ 0 h 67"/>
                <a:gd name="T2" fmla="*/ 2147483646 w 42"/>
                <a:gd name="T3" fmla="*/ 2147483646 h 67"/>
                <a:gd name="T4" fmla="*/ 2147483646 w 42"/>
                <a:gd name="T5" fmla="*/ 2147483646 h 67"/>
                <a:gd name="T6" fmla="*/ 2147483646 w 42"/>
                <a:gd name="T7" fmla="*/ 2147483646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67">
                  <a:moveTo>
                    <a:pt x="0" y="0"/>
                  </a:moveTo>
                  <a:lnTo>
                    <a:pt x="8" y="20"/>
                  </a:lnTo>
                  <a:lnTo>
                    <a:pt x="25" y="48"/>
                  </a:lnTo>
                  <a:lnTo>
                    <a:pt x="42" y="67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63" name="Freeform 371"/>
            <p:cNvSpPr>
              <a:spLocks/>
            </p:cNvSpPr>
            <p:nvPr/>
          </p:nvSpPr>
          <p:spPr bwMode="auto">
            <a:xfrm>
              <a:off x="2764854" y="2835275"/>
              <a:ext cx="79375" cy="30163"/>
            </a:xfrm>
            <a:custGeom>
              <a:avLst/>
              <a:gdLst>
                <a:gd name="T0" fmla="*/ 0 w 73"/>
                <a:gd name="T1" fmla="*/ 0 h 32"/>
                <a:gd name="T2" fmla="*/ 2147483646 w 73"/>
                <a:gd name="T3" fmla="*/ 2147483646 h 32"/>
                <a:gd name="T4" fmla="*/ 2147483646 w 73"/>
                <a:gd name="T5" fmla="*/ 2147483646 h 32"/>
                <a:gd name="T6" fmla="*/ 2147483646 w 73"/>
                <a:gd name="T7" fmla="*/ 2147483646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32">
                  <a:moveTo>
                    <a:pt x="0" y="0"/>
                  </a:moveTo>
                  <a:lnTo>
                    <a:pt x="23" y="13"/>
                  </a:lnTo>
                  <a:lnTo>
                    <a:pt x="57" y="27"/>
                  </a:lnTo>
                  <a:lnTo>
                    <a:pt x="73" y="32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64" name="Freeform 372"/>
            <p:cNvSpPr>
              <a:spLocks/>
            </p:cNvSpPr>
            <p:nvPr/>
          </p:nvSpPr>
          <p:spPr bwMode="auto">
            <a:xfrm>
              <a:off x="2896617" y="2876550"/>
              <a:ext cx="85725" cy="9525"/>
            </a:xfrm>
            <a:custGeom>
              <a:avLst/>
              <a:gdLst>
                <a:gd name="T0" fmla="*/ 0 w 79"/>
                <a:gd name="T1" fmla="*/ 0 h 10"/>
                <a:gd name="T2" fmla="*/ 2147483646 w 79"/>
                <a:gd name="T3" fmla="*/ 2147483646 h 10"/>
                <a:gd name="T4" fmla="*/ 2147483646 w 79"/>
                <a:gd name="T5" fmla="*/ 2147483646 h 10"/>
                <a:gd name="T6" fmla="*/ 2147483646 w 79"/>
                <a:gd name="T7" fmla="*/ 2147483646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10">
                  <a:moveTo>
                    <a:pt x="0" y="0"/>
                  </a:moveTo>
                  <a:lnTo>
                    <a:pt x="13" y="3"/>
                  </a:lnTo>
                  <a:lnTo>
                    <a:pt x="55" y="8"/>
                  </a:lnTo>
                  <a:lnTo>
                    <a:pt x="79" y="1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65" name="Freeform 373"/>
            <p:cNvSpPr>
              <a:spLocks/>
            </p:cNvSpPr>
            <p:nvPr/>
          </p:nvSpPr>
          <p:spPr bwMode="auto">
            <a:xfrm>
              <a:off x="3036317" y="2884488"/>
              <a:ext cx="85725" cy="3175"/>
            </a:xfrm>
            <a:custGeom>
              <a:avLst/>
              <a:gdLst>
                <a:gd name="T0" fmla="*/ 0 w 80"/>
                <a:gd name="T1" fmla="*/ 2000373825 h 4"/>
                <a:gd name="T2" fmla="*/ 2147483646 w 80"/>
                <a:gd name="T3" fmla="*/ 2000373825 h 4"/>
                <a:gd name="T4" fmla="*/ 2147483646 w 80"/>
                <a:gd name="T5" fmla="*/ 500251413 h 4"/>
                <a:gd name="T6" fmla="*/ 2147483646 w 80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4">
                  <a:moveTo>
                    <a:pt x="0" y="4"/>
                  </a:moveTo>
                  <a:lnTo>
                    <a:pt x="16" y="4"/>
                  </a:lnTo>
                  <a:lnTo>
                    <a:pt x="63" y="1"/>
                  </a:lnTo>
                  <a:lnTo>
                    <a:pt x="80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66" name="Freeform 374"/>
            <p:cNvSpPr>
              <a:spLocks/>
            </p:cNvSpPr>
            <p:nvPr/>
          </p:nvSpPr>
          <p:spPr bwMode="auto">
            <a:xfrm>
              <a:off x="3176017" y="2863850"/>
              <a:ext cx="84137" cy="14288"/>
            </a:xfrm>
            <a:custGeom>
              <a:avLst/>
              <a:gdLst>
                <a:gd name="T0" fmla="*/ 0 w 78"/>
                <a:gd name="T1" fmla="*/ 2147483646 h 15"/>
                <a:gd name="T2" fmla="*/ 2147483646 w 78"/>
                <a:gd name="T3" fmla="*/ 2147483646 h 15"/>
                <a:gd name="T4" fmla="*/ 2147483646 w 78"/>
                <a:gd name="T5" fmla="*/ 864675469 h 15"/>
                <a:gd name="T6" fmla="*/ 2147483646 w 78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5">
                  <a:moveTo>
                    <a:pt x="0" y="15"/>
                  </a:moveTo>
                  <a:lnTo>
                    <a:pt x="26" y="11"/>
                  </a:lnTo>
                  <a:lnTo>
                    <a:pt x="73" y="1"/>
                  </a:lnTo>
                  <a:lnTo>
                    <a:pt x="78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67" name="Freeform 375"/>
            <p:cNvSpPr>
              <a:spLocks/>
            </p:cNvSpPr>
            <p:nvPr/>
          </p:nvSpPr>
          <p:spPr bwMode="auto">
            <a:xfrm>
              <a:off x="3312542" y="2828925"/>
              <a:ext cx="82550" cy="23813"/>
            </a:xfrm>
            <a:custGeom>
              <a:avLst/>
              <a:gdLst>
                <a:gd name="T0" fmla="*/ 0 w 76"/>
                <a:gd name="T1" fmla="*/ 2147483646 h 25"/>
                <a:gd name="T2" fmla="*/ 2147483646 w 76"/>
                <a:gd name="T3" fmla="*/ 2147483646 h 25"/>
                <a:gd name="T4" fmla="*/ 2147483646 w 7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" h="25">
                  <a:moveTo>
                    <a:pt x="0" y="25"/>
                  </a:moveTo>
                  <a:lnTo>
                    <a:pt x="36" y="14"/>
                  </a:lnTo>
                  <a:lnTo>
                    <a:pt x="76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68" name="Freeform 376"/>
            <p:cNvSpPr>
              <a:spLocks/>
            </p:cNvSpPr>
            <p:nvPr/>
          </p:nvSpPr>
          <p:spPr bwMode="auto">
            <a:xfrm>
              <a:off x="3418904" y="2789238"/>
              <a:ext cx="74613" cy="52387"/>
            </a:xfrm>
            <a:custGeom>
              <a:avLst/>
              <a:gdLst>
                <a:gd name="T0" fmla="*/ 0 w 47"/>
                <a:gd name="T1" fmla="*/ 0 h 33"/>
                <a:gd name="T2" fmla="*/ 2147483646 w 47"/>
                <a:gd name="T3" fmla="*/ 0 h 33"/>
                <a:gd name="T4" fmla="*/ 2147483646 w 47"/>
                <a:gd name="T5" fmla="*/ 2147483646 h 33"/>
                <a:gd name="T6" fmla="*/ 0 w 47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33">
                  <a:moveTo>
                    <a:pt x="0" y="0"/>
                  </a:moveTo>
                  <a:lnTo>
                    <a:pt x="47" y="0"/>
                  </a:lnTo>
                  <a:lnTo>
                    <a:pt x="1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69" name="Freeform 377"/>
            <p:cNvSpPr>
              <a:spLocks/>
            </p:cNvSpPr>
            <p:nvPr/>
          </p:nvSpPr>
          <p:spPr bwMode="auto">
            <a:xfrm>
              <a:off x="3618929" y="2792413"/>
              <a:ext cx="44450" cy="47625"/>
            </a:xfrm>
            <a:custGeom>
              <a:avLst/>
              <a:gdLst>
                <a:gd name="T0" fmla="*/ 0 w 42"/>
                <a:gd name="T1" fmla="*/ 2147483646 h 50"/>
                <a:gd name="T2" fmla="*/ 2147483646 w 42"/>
                <a:gd name="T3" fmla="*/ 2147483646 h 50"/>
                <a:gd name="T4" fmla="*/ 2147483646 w 42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50">
                  <a:moveTo>
                    <a:pt x="0" y="50"/>
                  </a:moveTo>
                  <a:lnTo>
                    <a:pt x="42" y="9"/>
                  </a:lnTo>
                  <a:lnTo>
                    <a:pt x="3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70" name="Line 378"/>
            <p:cNvSpPr>
              <a:spLocks noChangeShapeType="1"/>
            </p:cNvSpPr>
            <p:nvPr/>
          </p:nvSpPr>
          <p:spPr bwMode="auto">
            <a:xfrm flipH="1" flipV="1">
              <a:off x="3544317" y="2695575"/>
              <a:ext cx="55562" cy="476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71" name="Line 379"/>
            <p:cNvSpPr>
              <a:spLocks noChangeShapeType="1"/>
            </p:cNvSpPr>
            <p:nvPr/>
          </p:nvSpPr>
          <p:spPr bwMode="auto">
            <a:xfrm flipH="1" flipV="1">
              <a:off x="3433192" y="2598738"/>
              <a:ext cx="55562" cy="476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72" name="Line 380"/>
            <p:cNvSpPr>
              <a:spLocks noChangeShapeType="1"/>
            </p:cNvSpPr>
            <p:nvPr/>
          </p:nvSpPr>
          <p:spPr bwMode="auto">
            <a:xfrm flipH="1" flipV="1">
              <a:off x="3323654" y="2501900"/>
              <a:ext cx="55563" cy="476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73" name="Line 381"/>
            <p:cNvSpPr>
              <a:spLocks noChangeShapeType="1"/>
            </p:cNvSpPr>
            <p:nvPr/>
          </p:nvSpPr>
          <p:spPr bwMode="auto">
            <a:xfrm flipH="1" flipV="1">
              <a:off x="3212529" y="2405063"/>
              <a:ext cx="55563" cy="476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74" name="Line 382"/>
            <p:cNvSpPr>
              <a:spLocks noChangeShapeType="1"/>
            </p:cNvSpPr>
            <p:nvPr/>
          </p:nvSpPr>
          <p:spPr bwMode="auto">
            <a:xfrm flipH="1">
              <a:off x="3153792" y="2427288"/>
              <a:ext cx="4762" cy="317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75" name="Freeform 385"/>
            <p:cNvSpPr>
              <a:spLocks/>
            </p:cNvSpPr>
            <p:nvPr/>
          </p:nvSpPr>
          <p:spPr bwMode="auto">
            <a:xfrm flipV="1">
              <a:off x="1609154" y="4437063"/>
              <a:ext cx="1944688" cy="1587"/>
            </a:xfrm>
            <a:custGeom>
              <a:avLst/>
              <a:gdLst>
                <a:gd name="T0" fmla="*/ 0 w 1357"/>
                <a:gd name="T1" fmla="*/ 0 h 31"/>
                <a:gd name="T2" fmla="*/ 2147483646 w 1357"/>
                <a:gd name="T3" fmla="*/ 1208168 h 31"/>
                <a:gd name="T4" fmla="*/ 2147483646 w 1357"/>
                <a:gd name="T5" fmla="*/ 2146443 h 31"/>
                <a:gd name="T6" fmla="*/ 2147483646 w 1357"/>
                <a:gd name="T7" fmla="*/ 2951001 h 31"/>
                <a:gd name="T8" fmla="*/ 2147483646 w 1357"/>
                <a:gd name="T9" fmla="*/ 3621892 h 31"/>
                <a:gd name="T10" fmla="*/ 2147483646 w 1357"/>
                <a:gd name="T11" fmla="*/ 4025502 h 31"/>
                <a:gd name="T12" fmla="*/ 2147483646 w 1357"/>
                <a:gd name="T13" fmla="*/ 4159169 h 31"/>
                <a:gd name="T14" fmla="*/ 2147483646 w 1357"/>
                <a:gd name="T15" fmla="*/ 4159169 h 31"/>
                <a:gd name="T16" fmla="*/ 2147483646 w 1357"/>
                <a:gd name="T17" fmla="*/ 3891836 h 31"/>
                <a:gd name="T18" fmla="*/ 2147483646 w 1357"/>
                <a:gd name="T19" fmla="*/ 3488277 h 31"/>
                <a:gd name="T20" fmla="*/ 2147483646 w 1357"/>
                <a:gd name="T21" fmla="*/ 2817335 h 31"/>
                <a:gd name="T22" fmla="*/ 2147483646 w 1357"/>
                <a:gd name="T23" fmla="*/ 1745444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7" h="31">
                  <a:moveTo>
                    <a:pt x="0" y="0"/>
                  </a:moveTo>
                  <a:lnTo>
                    <a:pt x="121" y="9"/>
                  </a:lnTo>
                  <a:lnTo>
                    <a:pt x="243" y="16"/>
                  </a:lnTo>
                  <a:lnTo>
                    <a:pt x="368" y="22"/>
                  </a:lnTo>
                  <a:lnTo>
                    <a:pt x="494" y="27"/>
                  </a:lnTo>
                  <a:lnTo>
                    <a:pt x="620" y="30"/>
                  </a:lnTo>
                  <a:lnTo>
                    <a:pt x="747" y="31"/>
                  </a:lnTo>
                  <a:lnTo>
                    <a:pt x="873" y="31"/>
                  </a:lnTo>
                  <a:lnTo>
                    <a:pt x="997" y="29"/>
                  </a:lnTo>
                  <a:lnTo>
                    <a:pt x="1120" y="26"/>
                  </a:lnTo>
                  <a:lnTo>
                    <a:pt x="1240" y="21"/>
                  </a:lnTo>
                  <a:lnTo>
                    <a:pt x="1357" y="13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76" name="Rectangle 389"/>
            <p:cNvSpPr>
              <a:spLocks noChangeArrowheads="1"/>
            </p:cNvSpPr>
            <p:nvPr/>
          </p:nvSpPr>
          <p:spPr bwMode="auto">
            <a:xfrm>
              <a:off x="1826642" y="5081588"/>
              <a:ext cx="574675" cy="336550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4277" name="Freeform 390"/>
            <p:cNvSpPr>
              <a:spLocks/>
            </p:cNvSpPr>
            <p:nvPr/>
          </p:nvSpPr>
          <p:spPr bwMode="auto">
            <a:xfrm>
              <a:off x="2066354" y="5208588"/>
              <a:ext cx="95250" cy="82550"/>
            </a:xfrm>
            <a:custGeom>
              <a:avLst/>
              <a:gdLst>
                <a:gd name="T0" fmla="*/ 2147483646 w 60"/>
                <a:gd name="T1" fmla="*/ 2147483646 h 52"/>
                <a:gd name="T2" fmla="*/ 2147483646 w 60"/>
                <a:gd name="T3" fmla="*/ 2147483646 h 52"/>
                <a:gd name="T4" fmla="*/ 2147483646 w 60"/>
                <a:gd name="T5" fmla="*/ 2147483646 h 52"/>
                <a:gd name="T6" fmla="*/ 2147483646 w 60"/>
                <a:gd name="T7" fmla="*/ 2147483646 h 52"/>
                <a:gd name="T8" fmla="*/ 2147483646 w 60"/>
                <a:gd name="T9" fmla="*/ 2147483646 h 52"/>
                <a:gd name="T10" fmla="*/ 2147483646 w 60"/>
                <a:gd name="T11" fmla="*/ 0 h 52"/>
                <a:gd name="T12" fmla="*/ 2147483646 w 60"/>
                <a:gd name="T13" fmla="*/ 0 h 52"/>
                <a:gd name="T14" fmla="*/ 2147483646 w 60"/>
                <a:gd name="T15" fmla="*/ 2147483646 h 52"/>
                <a:gd name="T16" fmla="*/ 2147483646 w 60"/>
                <a:gd name="T17" fmla="*/ 2147483646 h 52"/>
                <a:gd name="T18" fmla="*/ 2147483646 w 60"/>
                <a:gd name="T19" fmla="*/ 2147483646 h 52"/>
                <a:gd name="T20" fmla="*/ 0 w 60"/>
                <a:gd name="T21" fmla="*/ 2147483646 h 52"/>
                <a:gd name="T22" fmla="*/ 0 w 60"/>
                <a:gd name="T23" fmla="*/ 2147483646 h 52"/>
                <a:gd name="T24" fmla="*/ 2147483646 w 60"/>
                <a:gd name="T25" fmla="*/ 2147483646 h 52"/>
                <a:gd name="T26" fmla="*/ 2147483646 w 60"/>
                <a:gd name="T27" fmla="*/ 2147483646 h 52"/>
                <a:gd name="T28" fmla="*/ 2147483646 w 60"/>
                <a:gd name="T29" fmla="*/ 2147483646 h 52"/>
                <a:gd name="T30" fmla="*/ 2147483646 w 60"/>
                <a:gd name="T31" fmla="*/ 2147483646 h 52"/>
                <a:gd name="T32" fmla="*/ 2147483646 w 60"/>
                <a:gd name="T33" fmla="*/ 2147483646 h 52"/>
                <a:gd name="T34" fmla="*/ 2147483646 w 60"/>
                <a:gd name="T35" fmla="*/ 2147483646 h 52"/>
                <a:gd name="T36" fmla="*/ 2147483646 w 60"/>
                <a:gd name="T37" fmla="*/ 2147483646 h 52"/>
                <a:gd name="T38" fmla="*/ 2147483646 w 60"/>
                <a:gd name="T39" fmla="*/ 2147483646 h 52"/>
                <a:gd name="T40" fmla="*/ 2147483646 w 60"/>
                <a:gd name="T41" fmla="*/ 2147483646 h 52"/>
                <a:gd name="T42" fmla="*/ 2147483646 w 60"/>
                <a:gd name="T43" fmla="*/ 2147483646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2">
                  <a:moveTo>
                    <a:pt x="60" y="26"/>
                  </a:moveTo>
                  <a:lnTo>
                    <a:pt x="59" y="18"/>
                  </a:lnTo>
                  <a:lnTo>
                    <a:pt x="55" y="11"/>
                  </a:lnTo>
                  <a:lnTo>
                    <a:pt x="48" y="6"/>
                  </a:lnTo>
                  <a:lnTo>
                    <a:pt x="41" y="1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3" y="15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7"/>
                  </a:lnTo>
                  <a:lnTo>
                    <a:pt x="8" y="44"/>
                  </a:lnTo>
                  <a:lnTo>
                    <a:pt x="15" y="49"/>
                  </a:lnTo>
                  <a:lnTo>
                    <a:pt x="23" y="52"/>
                  </a:lnTo>
                  <a:lnTo>
                    <a:pt x="32" y="52"/>
                  </a:lnTo>
                  <a:lnTo>
                    <a:pt x="41" y="50"/>
                  </a:lnTo>
                  <a:lnTo>
                    <a:pt x="48" y="47"/>
                  </a:lnTo>
                  <a:lnTo>
                    <a:pt x="55" y="41"/>
                  </a:lnTo>
                  <a:lnTo>
                    <a:pt x="59" y="34"/>
                  </a:lnTo>
                  <a:lnTo>
                    <a:pt x="60" y="26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278" name="Line 391"/>
            <p:cNvSpPr>
              <a:spLocks noChangeShapeType="1"/>
            </p:cNvSpPr>
            <p:nvPr/>
          </p:nvSpPr>
          <p:spPr bwMode="auto">
            <a:xfrm>
              <a:off x="2113979" y="5013325"/>
              <a:ext cx="1588" cy="6826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79" name="Freeform 392"/>
            <p:cNvSpPr>
              <a:spLocks/>
            </p:cNvSpPr>
            <p:nvPr/>
          </p:nvSpPr>
          <p:spPr bwMode="auto">
            <a:xfrm>
              <a:off x="3949129" y="3716338"/>
              <a:ext cx="107950" cy="73025"/>
            </a:xfrm>
            <a:custGeom>
              <a:avLst/>
              <a:gdLst>
                <a:gd name="T0" fmla="*/ 2147483646 w 39"/>
                <a:gd name="T1" fmla="*/ 2147483646 h 8"/>
                <a:gd name="T2" fmla="*/ 2147483646 w 39"/>
                <a:gd name="T3" fmla="*/ 2147483646 h 8"/>
                <a:gd name="T4" fmla="*/ 2147483646 w 39"/>
                <a:gd name="T5" fmla="*/ 2147483646 h 8"/>
                <a:gd name="T6" fmla="*/ 0 w 39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8">
                  <a:moveTo>
                    <a:pt x="39" y="8"/>
                  </a:moveTo>
                  <a:lnTo>
                    <a:pt x="23" y="8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80" name="Freeform 393"/>
            <p:cNvSpPr>
              <a:spLocks/>
            </p:cNvSpPr>
            <p:nvPr/>
          </p:nvSpPr>
          <p:spPr bwMode="auto">
            <a:xfrm>
              <a:off x="3884042" y="3678238"/>
              <a:ext cx="30162" cy="26987"/>
            </a:xfrm>
            <a:custGeom>
              <a:avLst/>
              <a:gdLst>
                <a:gd name="T0" fmla="*/ 2147483646 w 27"/>
                <a:gd name="T1" fmla="*/ 2147483646 h 29"/>
                <a:gd name="T2" fmla="*/ 2147483646 w 27"/>
                <a:gd name="T3" fmla="*/ 2147483646 h 29"/>
                <a:gd name="T4" fmla="*/ 2147483646 w 27"/>
                <a:gd name="T5" fmla="*/ 2147483646 h 29"/>
                <a:gd name="T6" fmla="*/ 0 w 27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9">
                  <a:moveTo>
                    <a:pt x="27" y="29"/>
                  </a:moveTo>
                  <a:lnTo>
                    <a:pt x="20" y="23"/>
                  </a:lnTo>
                  <a:lnTo>
                    <a:pt x="5" y="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81" name="Freeform 394"/>
            <p:cNvSpPr>
              <a:spLocks/>
            </p:cNvSpPr>
            <p:nvPr/>
          </p:nvSpPr>
          <p:spPr bwMode="auto">
            <a:xfrm>
              <a:off x="3836417" y="3614738"/>
              <a:ext cx="22225" cy="33337"/>
            </a:xfrm>
            <a:custGeom>
              <a:avLst/>
              <a:gdLst>
                <a:gd name="T0" fmla="*/ 2147483646 w 21"/>
                <a:gd name="T1" fmla="*/ 2147483646 h 34"/>
                <a:gd name="T2" fmla="*/ 2147483646 w 21"/>
                <a:gd name="T3" fmla="*/ 2147483646 h 34"/>
                <a:gd name="T4" fmla="*/ 2147483646 w 21"/>
                <a:gd name="T5" fmla="*/ 2147483646 h 34"/>
                <a:gd name="T6" fmla="*/ 0 w 21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34">
                  <a:moveTo>
                    <a:pt x="21" y="34"/>
                  </a:moveTo>
                  <a:lnTo>
                    <a:pt x="20" y="33"/>
                  </a:lnTo>
                  <a:lnTo>
                    <a:pt x="6" y="1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82" name="Freeform 395"/>
            <p:cNvSpPr>
              <a:spLocks/>
            </p:cNvSpPr>
            <p:nvPr/>
          </p:nvSpPr>
          <p:spPr bwMode="auto">
            <a:xfrm>
              <a:off x="3799904" y="3546475"/>
              <a:ext cx="15875" cy="34925"/>
            </a:xfrm>
            <a:custGeom>
              <a:avLst/>
              <a:gdLst>
                <a:gd name="T0" fmla="*/ 2147483646 w 15"/>
                <a:gd name="T1" fmla="*/ 2147483646 h 37"/>
                <a:gd name="T2" fmla="*/ 2147483646 w 15"/>
                <a:gd name="T3" fmla="*/ 2147483646 h 37"/>
                <a:gd name="T4" fmla="*/ 2147483646 w 15"/>
                <a:gd name="T5" fmla="*/ 2147483646 h 37"/>
                <a:gd name="T6" fmla="*/ 0 w 15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37">
                  <a:moveTo>
                    <a:pt x="15" y="37"/>
                  </a:moveTo>
                  <a:lnTo>
                    <a:pt x="15" y="36"/>
                  </a:lnTo>
                  <a:lnTo>
                    <a:pt x="4" y="1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83" name="Freeform 396"/>
            <p:cNvSpPr>
              <a:spLocks/>
            </p:cNvSpPr>
            <p:nvPr/>
          </p:nvSpPr>
          <p:spPr bwMode="auto">
            <a:xfrm>
              <a:off x="3779267" y="3471863"/>
              <a:ext cx="7937" cy="38100"/>
            </a:xfrm>
            <a:custGeom>
              <a:avLst/>
              <a:gdLst>
                <a:gd name="T0" fmla="*/ 2147483646 w 8"/>
                <a:gd name="T1" fmla="*/ 2147483646 h 39"/>
                <a:gd name="T2" fmla="*/ 2147483646 w 8"/>
                <a:gd name="T3" fmla="*/ 2147483646 h 39"/>
                <a:gd name="T4" fmla="*/ 1952875039 w 8"/>
                <a:gd name="T5" fmla="*/ 2147483646 h 39"/>
                <a:gd name="T6" fmla="*/ 0 w 8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9">
                  <a:moveTo>
                    <a:pt x="8" y="39"/>
                  </a:moveTo>
                  <a:lnTo>
                    <a:pt x="8" y="37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84" name="Freeform 397"/>
            <p:cNvSpPr>
              <a:spLocks/>
            </p:cNvSpPr>
            <p:nvPr/>
          </p:nvSpPr>
          <p:spPr bwMode="auto">
            <a:xfrm>
              <a:off x="3774504" y="3397250"/>
              <a:ext cx="3175" cy="36513"/>
            </a:xfrm>
            <a:custGeom>
              <a:avLst/>
              <a:gdLst>
                <a:gd name="T0" fmla="*/ 0 w 3"/>
                <a:gd name="T1" fmla="*/ 2147483646 h 40"/>
                <a:gd name="T2" fmla="*/ 0 w 3"/>
                <a:gd name="T3" fmla="*/ 2147483646 h 40"/>
                <a:gd name="T4" fmla="*/ 2147483646 w 3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0">
                  <a:moveTo>
                    <a:pt x="0" y="40"/>
                  </a:moveTo>
                  <a:lnTo>
                    <a:pt x="0" y="18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85" name="Freeform 398"/>
            <p:cNvSpPr>
              <a:spLocks/>
            </p:cNvSpPr>
            <p:nvPr/>
          </p:nvSpPr>
          <p:spPr bwMode="auto">
            <a:xfrm>
              <a:off x="3790379" y="3328988"/>
              <a:ext cx="25400" cy="31750"/>
            </a:xfrm>
            <a:custGeom>
              <a:avLst/>
              <a:gdLst>
                <a:gd name="T0" fmla="*/ 0 w 23"/>
                <a:gd name="T1" fmla="*/ 2147483646 h 33"/>
                <a:gd name="T2" fmla="*/ 2147483646 w 23"/>
                <a:gd name="T3" fmla="*/ 2147483646 h 33"/>
                <a:gd name="T4" fmla="*/ 2147483646 w 23"/>
                <a:gd name="T5" fmla="*/ 2147483646 h 33"/>
                <a:gd name="T6" fmla="*/ 2147483646 w 23"/>
                <a:gd name="T7" fmla="*/ 2147483646 h 33"/>
                <a:gd name="T8" fmla="*/ 2147483646 w 23"/>
                <a:gd name="T9" fmla="*/ 890501871 h 33"/>
                <a:gd name="T10" fmla="*/ 2147483646 w 2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3">
                  <a:moveTo>
                    <a:pt x="0" y="33"/>
                  </a:moveTo>
                  <a:lnTo>
                    <a:pt x="5" y="22"/>
                  </a:lnTo>
                  <a:lnTo>
                    <a:pt x="10" y="15"/>
                  </a:lnTo>
                  <a:lnTo>
                    <a:pt x="16" y="8"/>
                  </a:lnTo>
                  <a:lnTo>
                    <a:pt x="22" y="1"/>
                  </a:lnTo>
                  <a:lnTo>
                    <a:pt x="23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86" name="Freeform 399"/>
            <p:cNvSpPr>
              <a:spLocks/>
            </p:cNvSpPr>
            <p:nvPr/>
          </p:nvSpPr>
          <p:spPr bwMode="auto">
            <a:xfrm>
              <a:off x="3849117" y="3284538"/>
              <a:ext cx="36512" cy="22225"/>
            </a:xfrm>
            <a:custGeom>
              <a:avLst/>
              <a:gdLst>
                <a:gd name="T0" fmla="*/ 0 w 33"/>
                <a:gd name="T1" fmla="*/ 2147483646 h 23"/>
                <a:gd name="T2" fmla="*/ 2147483646 w 33"/>
                <a:gd name="T3" fmla="*/ 2147483646 h 23"/>
                <a:gd name="T4" fmla="*/ 2147483646 w 33"/>
                <a:gd name="T5" fmla="*/ 2147483646 h 23"/>
                <a:gd name="T6" fmla="*/ 2147483646 w 33"/>
                <a:gd name="T7" fmla="*/ 2147483646 h 23"/>
                <a:gd name="T8" fmla="*/ 2147483646 w 33"/>
                <a:gd name="T9" fmla="*/ 2147483646 h 23"/>
                <a:gd name="T10" fmla="*/ 2147483646 w 3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3">
                  <a:moveTo>
                    <a:pt x="0" y="23"/>
                  </a:moveTo>
                  <a:lnTo>
                    <a:pt x="4" y="20"/>
                  </a:lnTo>
                  <a:lnTo>
                    <a:pt x="12" y="14"/>
                  </a:lnTo>
                  <a:lnTo>
                    <a:pt x="20" y="9"/>
                  </a:lnTo>
                  <a:lnTo>
                    <a:pt x="28" y="3"/>
                  </a:lnTo>
                  <a:lnTo>
                    <a:pt x="33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87" name="Freeform 400"/>
            <p:cNvSpPr>
              <a:spLocks/>
            </p:cNvSpPr>
            <p:nvPr/>
          </p:nvSpPr>
          <p:spPr bwMode="auto">
            <a:xfrm>
              <a:off x="3920554" y="3236913"/>
              <a:ext cx="33338" cy="25400"/>
            </a:xfrm>
            <a:custGeom>
              <a:avLst/>
              <a:gdLst>
                <a:gd name="T0" fmla="*/ 0 w 30"/>
                <a:gd name="T1" fmla="*/ 2147483646 h 26"/>
                <a:gd name="T2" fmla="*/ 2147483646 w 30"/>
                <a:gd name="T3" fmla="*/ 2147483646 h 26"/>
                <a:gd name="T4" fmla="*/ 2147483646 w 30"/>
                <a:gd name="T5" fmla="*/ 2147483646 h 26"/>
                <a:gd name="T6" fmla="*/ 2147483646 w 30"/>
                <a:gd name="T7" fmla="*/ 2147483646 h 26"/>
                <a:gd name="T8" fmla="*/ 2147483646 w 3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6">
                  <a:moveTo>
                    <a:pt x="0" y="26"/>
                  </a:moveTo>
                  <a:lnTo>
                    <a:pt x="5" y="22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88" name="Freeform 401"/>
            <p:cNvSpPr>
              <a:spLocks/>
            </p:cNvSpPr>
            <p:nvPr/>
          </p:nvSpPr>
          <p:spPr bwMode="auto">
            <a:xfrm>
              <a:off x="3930079" y="3187700"/>
              <a:ext cx="65088" cy="65088"/>
            </a:xfrm>
            <a:custGeom>
              <a:avLst/>
              <a:gdLst>
                <a:gd name="T0" fmla="*/ 0 w 41"/>
                <a:gd name="T1" fmla="*/ 2147483646 h 41"/>
                <a:gd name="T2" fmla="*/ 2147483646 w 41"/>
                <a:gd name="T3" fmla="*/ 0 h 41"/>
                <a:gd name="T4" fmla="*/ 2147483646 w 41"/>
                <a:gd name="T5" fmla="*/ 2147483646 h 41"/>
                <a:gd name="T6" fmla="*/ 0 w 41"/>
                <a:gd name="T7" fmla="*/ 2147483646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41">
                  <a:moveTo>
                    <a:pt x="0" y="20"/>
                  </a:moveTo>
                  <a:lnTo>
                    <a:pt x="41" y="0"/>
                  </a:lnTo>
                  <a:lnTo>
                    <a:pt x="35" y="4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89" name="Freeform 402"/>
            <p:cNvSpPr>
              <a:spLocks/>
            </p:cNvSpPr>
            <p:nvPr/>
          </p:nvSpPr>
          <p:spPr bwMode="auto">
            <a:xfrm>
              <a:off x="4026917" y="3190875"/>
              <a:ext cx="46037" cy="47625"/>
            </a:xfrm>
            <a:custGeom>
              <a:avLst/>
              <a:gdLst>
                <a:gd name="T0" fmla="*/ 0 w 42"/>
                <a:gd name="T1" fmla="*/ 2147483646 h 51"/>
                <a:gd name="T2" fmla="*/ 2147483646 w 42"/>
                <a:gd name="T3" fmla="*/ 2147483646 h 51"/>
                <a:gd name="T4" fmla="*/ 2147483646 w 42"/>
                <a:gd name="T5" fmla="*/ 0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51">
                  <a:moveTo>
                    <a:pt x="0" y="51"/>
                  </a:moveTo>
                  <a:lnTo>
                    <a:pt x="42" y="9"/>
                  </a:lnTo>
                  <a:lnTo>
                    <a:pt x="3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90" name="Line 403"/>
            <p:cNvSpPr>
              <a:spLocks noChangeShapeType="1"/>
            </p:cNvSpPr>
            <p:nvPr/>
          </p:nvSpPr>
          <p:spPr bwMode="auto">
            <a:xfrm flipH="1" flipV="1">
              <a:off x="3952304" y="3092450"/>
              <a:ext cx="55563" cy="4921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91" name="Line 404"/>
            <p:cNvSpPr>
              <a:spLocks noChangeShapeType="1"/>
            </p:cNvSpPr>
            <p:nvPr/>
          </p:nvSpPr>
          <p:spPr bwMode="auto">
            <a:xfrm flipH="1" flipV="1">
              <a:off x="3842767" y="2995613"/>
              <a:ext cx="53975" cy="4921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92" name="Freeform 405"/>
            <p:cNvSpPr>
              <a:spLocks/>
            </p:cNvSpPr>
            <p:nvPr/>
          </p:nvSpPr>
          <p:spPr bwMode="auto">
            <a:xfrm>
              <a:off x="3734817" y="2941638"/>
              <a:ext cx="52387" cy="38100"/>
            </a:xfrm>
            <a:custGeom>
              <a:avLst/>
              <a:gdLst>
                <a:gd name="T0" fmla="*/ 2147483646 w 49"/>
                <a:gd name="T1" fmla="*/ 2147483646 h 41"/>
                <a:gd name="T2" fmla="*/ 2147483646 w 49"/>
                <a:gd name="T3" fmla="*/ 0 h 41"/>
                <a:gd name="T4" fmla="*/ 0 w 49"/>
                <a:gd name="T5" fmla="*/ 2147483646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41">
                  <a:moveTo>
                    <a:pt x="49" y="8"/>
                  </a:moveTo>
                  <a:lnTo>
                    <a:pt x="41" y="0"/>
                  </a:lnTo>
                  <a:lnTo>
                    <a:pt x="0" y="4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93" name="Line 406"/>
            <p:cNvSpPr>
              <a:spLocks noChangeShapeType="1"/>
            </p:cNvSpPr>
            <p:nvPr/>
          </p:nvSpPr>
          <p:spPr bwMode="auto">
            <a:xfrm flipH="1">
              <a:off x="5144517" y="1744663"/>
              <a:ext cx="163512" cy="14446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94" name="Line 407"/>
            <p:cNvSpPr>
              <a:spLocks noChangeShapeType="1"/>
            </p:cNvSpPr>
            <p:nvPr/>
          </p:nvSpPr>
          <p:spPr bwMode="auto">
            <a:xfrm flipH="1">
              <a:off x="5211192" y="1774825"/>
              <a:ext cx="161925" cy="14287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95" name="Line 408"/>
            <p:cNvSpPr>
              <a:spLocks noChangeShapeType="1"/>
            </p:cNvSpPr>
            <p:nvPr/>
          </p:nvSpPr>
          <p:spPr bwMode="auto">
            <a:xfrm flipH="1">
              <a:off x="3880867" y="1470025"/>
              <a:ext cx="163512" cy="14446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96" name="Line 409"/>
            <p:cNvSpPr>
              <a:spLocks noChangeShapeType="1"/>
            </p:cNvSpPr>
            <p:nvPr/>
          </p:nvSpPr>
          <p:spPr bwMode="auto">
            <a:xfrm flipH="1">
              <a:off x="3926904" y="1498600"/>
              <a:ext cx="184150" cy="1778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97" name="Line 410"/>
            <p:cNvSpPr>
              <a:spLocks noChangeShapeType="1"/>
            </p:cNvSpPr>
            <p:nvPr/>
          </p:nvSpPr>
          <p:spPr bwMode="auto">
            <a:xfrm flipH="1">
              <a:off x="3498279" y="1470025"/>
              <a:ext cx="163513" cy="14446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98" name="Line 411"/>
            <p:cNvSpPr>
              <a:spLocks noChangeShapeType="1"/>
            </p:cNvSpPr>
            <p:nvPr/>
          </p:nvSpPr>
          <p:spPr bwMode="auto">
            <a:xfrm flipH="1">
              <a:off x="3563367" y="1498600"/>
              <a:ext cx="165100" cy="14446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299" name="Freeform 420"/>
            <p:cNvSpPr>
              <a:spLocks/>
            </p:cNvSpPr>
            <p:nvPr/>
          </p:nvSpPr>
          <p:spPr bwMode="auto">
            <a:xfrm>
              <a:off x="1186879" y="1244600"/>
              <a:ext cx="169863" cy="336550"/>
            </a:xfrm>
            <a:custGeom>
              <a:avLst/>
              <a:gdLst>
                <a:gd name="T0" fmla="*/ 0 w 107"/>
                <a:gd name="T1" fmla="*/ 0 h 212"/>
                <a:gd name="T2" fmla="*/ 0 w 107"/>
                <a:gd name="T3" fmla="*/ 2147483646 h 212"/>
                <a:gd name="T4" fmla="*/ 2147483646 w 107"/>
                <a:gd name="T5" fmla="*/ 2147483646 h 212"/>
                <a:gd name="T6" fmla="*/ 2147483646 w 107"/>
                <a:gd name="T7" fmla="*/ 2147483646 h 212"/>
                <a:gd name="T8" fmla="*/ 2147483646 w 107"/>
                <a:gd name="T9" fmla="*/ 0 h 212"/>
                <a:gd name="T10" fmla="*/ 0 w 107"/>
                <a:gd name="T11" fmla="*/ 0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" h="212">
                  <a:moveTo>
                    <a:pt x="0" y="0"/>
                  </a:moveTo>
                  <a:lnTo>
                    <a:pt x="0" y="159"/>
                  </a:lnTo>
                  <a:lnTo>
                    <a:pt x="54" y="212"/>
                  </a:lnTo>
                  <a:lnTo>
                    <a:pt x="107" y="159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300" name="Line 421"/>
            <p:cNvSpPr>
              <a:spLocks noChangeShapeType="1"/>
            </p:cNvSpPr>
            <p:nvPr/>
          </p:nvSpPr>
          <p:spPr bwMode="auto">
            <a:xfrm>
              <a:off x="1186879" y="1497013"/>
              <a:ext cx="169863" cy="158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01" name="Freeform 422"/>
            <p:cNvSpPr>
              <a:spLocks/>
            </p:cNvSpPr>
            <p:nvPr/>
          </p:nvSpPr>
          <p:spPr bwMode="auto">
            <a:xfrm>
              <a:off x="1229742" y="3043238"/>
              <a:ext cx="169862" cy="336550"/>
            </a:xfrm>
            <a:custGeom>
              <a:avLst/>
              <a:gdLst>
                <a:gd name="T0" fmla="*/ 0 w 107"/>
                <a:gd name="T1" fmla="*/ 0 h 212"/>
                <a:gd name="T2" fmla="*/ 0 w 107"/>
                <a:gd name="T3" fmla="*/ 2147483646 h 212"/>
                <a:gd name="T4" fmla="*/ 2147483646 w 107"/>
                <a:gd name="T5" fmla="*/ 2147483646 h 212"/>
                <a:gd name="T6" fmla="*/ 2147483646 w 107"/>
                <a:gd name="T7" fmla="*/ 2147483646 h 212"/>
                <a:gd name="T8" fmla="*/ 2147483646 w 107"/>
                <a:gd name="T9" fmla="*/ 0 h 212"/>
                <a:gd name="T10" fmla="*/ 0 w 107"/>
                <a:gd name="T11" fmla="*/ 0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" h="212">
                  <a:moveTo>
                    <a:pt x="0" y="0"/>
                  </a:moveTo>
                  <a:lnTo>
                    <a:pt x="0" y="158"/>
                  </a:lnTo>
                  <a:lnTo>
                    <a:pt x="53" y="212"/>
                  </a:lnTo>
                  <a:lnTo>
                    <a:pt x="107" y="158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302" name="Line 423"/>
            <p:cNvSpPr>
              <a:spLocks noChangeShapeType="1"/>
            </p:cNvSpPr>
            <p:nvPr/>
          </p:nvSpPr>
          <p:spPr bwMode="auto">
            <a:xfrm>
              <a:off x="1229742" y="3294063"/>
              <a:ext cx="169862" cy="158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03" name="Freeform 424"/>
            <p:cNvSpPr>
              <a:spLocks/>
            </p:cNvSpPr>
            <p:nvPr/>
          </p:nvSpPr>
          <p:spPr bwMode="auto">
            <a:xfrm>
              <a:off x="1229742" y="3941763"/>
              <a:ext cx="169862" cy="336550"/>
            </a:xfrm>
            <a:custGeom>
              <a:avLst/>
              <a:gdLst>
                <a:gd name="T0" fmla="*/ 0 w 107"/>
                <a:gd name="T1" fmla="*/ 0 h 212"/>
                <a:gd name="T2" fmla="*/ 0 w 107"/>
                <a:gd name="T3" fmla="*/ 2147483646 h 212"/>
                <a:gd name="T4" fmla="*/ 2147483646 w 107"/>
                <a:gd name="T5" fmla="*/ 2147483646 h 212"/>
                <a:gd name="T6" fmla="*/ 2147483646 w 107"/>
                <a:gd name="T7" fmla="*/ 2147483646 h 212"/>
                <a:gd name="T8" fmla="*/ 2147483646 w 107"/>
                <a:gd name="T9" fmla="*/ 0 h 212"/>
                <a:gd name="T10" fmla="*/ 0 w 107"/>
                <a:gd name="T11" fmla="*/ 0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" h="212">
                  <a:moveTo>
                    <a:pt x="0" y="0"/>
                  </a:moveTo>
                  <a:lnTo>
                    <a:pt x="0" y="159"/>
                  </a:lnTo>
                  <a:lnTo>
                    <a:pt x="53" y="212"/>
                  </a:lnTo>
                  <a:lnTo>
                    <a:pt x="107" y="159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304" name="Line 425"/>
            <p:cNvSpPr>
              <a:spLocks noChangeShapeType="1"/>
            </p:cNvSpPr>
            <p:nvPr/>
          </p:nvSpPr>
          <p:spPr bwMode="auto">
            <a:xfrm>
              <a:off x="1229742" y="4194175"/>
              <a:ext cx="169862" cy="158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05" name="Line 426"/>
            <p:cNvSpPr>
              <a:spLocks noChangeShapeType="1"/>
            </p:cNvSpPr>
            <p:nvPr/>
          </p:nvSpPr>
          <p:spPr bwMode="auto">
            <a:xfrm>
              <a:off x="1272604" y="1581150"/>
              <a:ext cx="58738" cy="1127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06" name="Line 427"/>
            <p:cNvSpPr>
              <a:spLocks noChangeShapeType="1"/>
            </p:cNvSpPr>
            <p:nvPr/>
          </p:nvSpPr>
          <p:spPr bwMode="auto">
            <a:xfrm>
              <a:off x="1317054" y="3378200"/>
              <a:ext cx="201613" cy="1127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07" name="Line 428"/>
            <p:cNvSpPr>
              <a:spLocks noChangeShapeType="1"/>
            </p:cNvSpPr>
            <p:nvPr/>
          </p:nvSpPr>
          <p:spPr bwMode="auto">
            <a:xfrm>
              <a:off x="1313879" y="4278313"/>
              <a:ext cx="255588" cy="11271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08" name="Freeform 429"/>
            <p:cNvSpPr>
              <a:spLocks/>
            </p:cNvSpPr>
            <p:nvPr/>
          </p:nvSpPr>
          <p:spPr bwMode="auto">
            <a:xfrm>
              <a:off x="7919467" y="3211513"/>
              <a:ext cx="171450" cy="336550"/>
            </a:xfrm>
            <a:custGeom>
              <a:avLst/>
              <a:gdLst>
                <a:gd name="T0" fmla="*/ 0 w 108"/>
                <a:gd name="T1" fmla="*/ 0 h 212"/>
                <a:gd name="T2" fmla="*/ 0 w 108"/>
                <a:gd name="T3" fmla="*/ 2147483646 h 212"/>
                <a:gd name="T4" fmla="*/ 2147483646 w 108"/>
                <a:gd name="T5" fmla="*/ 2147483646 h 212"/>
                <a:gd name="T6" fmla="*/ 2147483646 w 108"/>
                <a:gd name="T7" fmla="*/ 2147483646 h 212"/>
                <a:gd name="T8" fmla="*/ 2147483646 w 108"/>
                <a:gd name="T9" fmla="*/ 0 h 212"/>
                <a:gd name="T10" fmla="*/ 0 w 108"/>
                <a:gd name="T11" fmla="*/ 0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212">
                  <a:moveTo>
                    <a:pt x="0" y="0"/>
                  </a:moveTo>
                  <a:lnTo>
                    <a:pt x="0" y="159"/>
                  </a:lnTo>
                  <a:lnTo>
                    <a:pt x="54" y="212"/>
                  </a:lnTo>
                  <a:lnTo>
                    <a:pt x="108" y="159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309" name="Line 430"/>
            <p:cNvSpPr>
              <a:spLocks noChangeShapeType="1"/>
            </p:cNvSpPr>
            <p:nvPr/>
          </p:nvSpPr>
          <p:spPr bwMode="auto">
            <a:xfrm>
              <a:off x="7919467" y="3463925"/>
              <a:ext cx="171450" cy="158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10" name="Freeform 431"/>
            <p:cNvSpPr>
              <a:spLocks/>
            </p:cNvSpPr>
            <p:nvPr/>
          </p:nvSpPr>
          <p:spPr bwMode="auto">
            <a:xfrm>
              <a:off x="8303642" y="1412875"/>
              <a:ext cx="169862" cy="336550"/>
            </a:xfrm>
            <a:custGeom>
              <a:avLst/>
              <a:gdLst>
                <a:gd name="T0" fmla="*/ 0 w 107"/>
                <a:gd name="T1" fmla="*/ 0 h 212"/>
                <a:gd name="T2" fmla="*/ 0 w 107"/>
                <a:gd name="T3" fmla="*/ 2147483646 h 212"/>
                <a:gd name="T4" fmla="*/ 2147483646 w 107"/>
                <a:gd name="T5" fmla="*/ 2147483646 h 212"/>
                <a:gd name="T6" fmla="*/ 2147483646 w 107"/>
                <a:gd name="T7" fmla="*/ 2147483646 h 212"/>
                <a:gd name="T8" fmla="*/ 2147483646 w 107"/>
                <a:gd name="T9" fmla="*/ 0 h 212"/>
                <a:gd name="T10" fmla="*/ 0 w 107"/>
                <a:gd name="T11" fmla="*/ 0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" h="212">
                  <a:moveTo>
                    <a:pt x="0" y="0"/>
                  </a:moveTo>
                  <a:lnTo>
                    <a:pt x="0" y="160"/>
                  </a:lnTo>
                  <a:lnTo>
                    <a:pt x="53" y="212"/>
                  </a:lnTo>
                  <a:lnTo>
                    <a:pt x="107" y="160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311" name="Line 432"/>
            <p:cNvSpPr>
              <a:spLocks noChangeShapeType="1"/>
            </p:cNvSpPr>
            <p:nvPr/>
          </p:nvSpPr>
          <p:spPr bwMode="auto">
            <a:xfrm>
              <a:off x="8303642" y="1666875"/>
              <a:ext cx="169862" cy="158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12" name="Freeform 433"/>
            <p:cNvSpPr>
              <a:spLocks/>
            </p:cNvSpPr>
            <p:nvPr/>
          </p:nvSpPr>
          <p:spPr bwMode="auto">
            <a:xfrm>
              <a:off x="8090917" y="4110038"/>
              <a:ext cx="169862" cy="336550"/>
            </a:xfrm>
            <a:custGeom>
              <a:avLst/>
              <a:gdLst>
                <a:gd name="T0" fmla="*/ 0 w 107"/>
                <a:gd name="T1" fmla="*/ 0 h 212"/>
                <a:gd name="T2" fmla="*/ 0 w 107"/>
                <a:gd name="T3" fmla="*/ 2147483646 h 212"/>
                <a:gd name="T4" fmla="*/ 2147483646 w 107"/>
                <a:gd name="T5" fmla="*/ 2147483646 h 212"/>
                <a:gd name="T6" fmla="*/ 2147483646 w 107"/>
                <a:gd name="T7" fmla="*/ 2147483646 h 212"/>
                <a:gd name="T8" fmla="*/ 2147483646 w 107"/>
                <a:gd name="T9" fmla="*/ 0 h 212"/>
                <a:gd name="T10" fmla="*/ 0 w 107"/>
                <a:gd name="T11" fmla="*/ 0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" h="212">
                  <a:moveTo>
                    <a:pt x="0" y="0"/>
                  </a:moveTo>
                  <a:lnTo>
                    <a:pt x="0" y="159"/>
                  </a:lnTo>
                  <a:lnTo>
                    <a:pt x="53" y="212"/>
                  </a:lnTo>
                  <a:lnTo>
                    <a:pt x="107" y="159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313" name="Line 434"/>
            <p:cNvSpPr>
              <a:spLocks noChangeShapeType="1"/>
            </p:cNvSpPr>
            <p:nvPr/>
          </p:nvSpPr>
          <p:spPr bwMode="auto">
            <a:xfrm>
              <a:off x="8090917" y="4362450"/>
              <a:ext cx="169862" cy="158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14" name="Rectangle 435"/>
            <p:cNvSpPr>
              <a:spLocks noChangeArrowheads="1"/>
            </p:cNvSpPr>
            <p:nvPr/>
          </p:nvSpPr>
          <p:spPr bwMode="auto">
            <a:xfrm>
              <a:off x="8354442" y="1511300"/>
              <a:ext cx="7302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solidFill>
                    <a:srgbClr val="0000FF"/>
                  </a:solidFill>
                  <a:latin typeface="Arial" panose="020B0604020202020204" pitchFamily="34" charset="0"/>
                </a:rPr>
                <a:t>A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315" name="Rectangle 436"/>
            <p:cNvSpPr>
              <a:spLocks noChangeArrowheads="1"/>
            </p:cNvSpPr>
            <p:nvPr/>
          </p:nvSpPr>
          <p:spPr bwMode="auto">
            <a:xfrm>
              <a:off x="7970267" y="3286125"/>
              <a:ext cx="7302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solidFill>
                    <a:srgbClr val="0000FF"/>
                  </a:solidFill>
                  <a:latin typeface="Arial" panose="020B0604020202020204" pitchFamily="34" charset="0"/>
                </a:rPr>
                <a:t>B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316" name="Rectangle 437"/>
            <p:cNvSpPr>
              <a:spLocks noChangeArrowheads="1"/>
            </p:cNvSpPr>
            <p:nvPr/>
          </p:nvSpPr>
          <p:spPr bwMode="auto">
            <a:xfrm>
              <a:off x="8132192" y="4217988"/>
              <a:ext cx="730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solidFill>
                    <a:srgbClr val="0000FF"/>
                  </a:solidFill>
                  <a:latin typeface="Arial" panose="020B0604020202020204" pitchFamily="34" charset="0"/>
                </a:rPr>
                <a:t>C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317" name="Line 438"/>
            <p:cNvSpPr>
              <a:spLocks noChangeShapeType="1"/>
            </p:cNvSpPr>
            <p:nvPr/>
          </p:nvSpPr>
          <p:spPr bwMode="auto">
            <a:xfrm flipH="1">
              <a:off x="8036942" y="1725613"/>
              <a:ext cx="325437" cy="21431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18" name="Line 439"/>
            <p:cNvSpPr>
              <a:spLocks noChangeShapeType="1"/>
            </p:cNvSpPr>
            <p:nvPr/>
          </p:nvSpPr>
          <p:spPr bwMode="auto">
            <a:xfrm flipH="1">
              <a:off x="7771829" y="3533775"/>
              <a:ext cx="217488" cy="1174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19" name="Line 440"/>
            <p:cNvSpPr>
              <a:spLocks noChangeShapeType="1"/>
            </p:cNvSpPr>
            <p:nvPr/>
          </p:nvSpPr>
          <p:spPr bwMode="auto">
            <a:xfrm flipH="1">
              <a:off x="7944867" y="4446588"/>
              <a:ext cx="230187" cy="15240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20" name="Freeform 441"/>
            <p:cNvSpPr>
              <a:spLocks/>
            </p:cNvSpPr>
            <p:nvPr/>
          </p:nvSpPr>
          <p:spPr bwMode="auto">
            <a:xfrm>
              <a:off x="2545779" y="4160838"/>
              <a:ext cx="1152525" cy="708025"/>
            </a:xfrm>
            <a:custGeom>
              <a:avLst/>
              <a:gdLst>
                <a:gd name="T0" fmla="*/ 2147483646 w 417"/>
                <a:gd name="T1" fmla="*/ 2147483646 h 311"/>
                <a:gd name="T2" fmla="*/ 2147483646 w 417"/>
                <a:gd name="T3" fmla="*/ 2147483646 h 311"/>
                <a:gd name="T4" fmla="*/ 2147483646 w 417"/>
                <a:gd name="T5" fmla="*/ 2147483646 h 311"/>
                <a:gd name="T6" fmla="*/ 2147483646 w 417"/>
                <a:gd name="T7" fmla="*/ 2147483646 h 311"/>
                <a:gd name="T8" fmla="*/ 2147483646 w 417"/>
                <a:gd name="T9" fmla="*/ 2147483646 h 311"/>
                <a:gd name="T10" fmla="*/ 2147483646 w 417"/>
                <a:gd name="T11" fmla="*/ 2147483646 h 311"/>
                <a:gd name="T12" fmla="*/ 2147483646 w 417"/>
                <a:gd name="T13" fmla="*/ 2147483646 h 311"/>
                <a:gd name="T14" fmla="*/ 2147483646 w 417"/>
                <a:gd name="T15" fmla="*/ 2147483646 h 311"/>
                <a:gd name="T16" fmla="*/ 2147483646 w 417"/>
                <a:gd name="T17" fmla="*/ 2147483646 h 311"/>
                <a:gd name="T18" fmla="*/ 0 w 417"/>
                <a:gd name="T19" fmla="*/ 2147483646 h 311"/>
                <a:gd name="T20" fmla="*/ 2147483646 w 417"/>
                <a:gd name="T21" fmla="*/ 2147483646 h 311"/>
                <a:gd name="T22" fmla="*/ 2147483646 w 417"/>
                <a:gd name="T23" fmla="*/ 2147483646 h 311"/>
                <a:gd name="T24" fmla="*/ 2147483646 w 417"/>
                <a:gd name="T25" fmla="*/ 2147483646 h 311"/>
                <a:gd name="T26" fmla="*/ 2147483646 w 417"/>
                <a:gd name="T27" fmla="*/ 2147483646 h 311"/>
                <a:gd name="T28" fmla="*/ 2147483646 w 417"/>
                <a:gd name="T29" fmla="*/ 2147483646 h 311"/>
                <a:gd name="T30" fmla="*/ 2147483646 w 417"/>
                <a:gd name="T31" fmla="*/ 2147483646 h 311"/>
                <a:gd name="T32" fmla="*/ 2147483646 w 417"/>
                <a:gd name="T33" fmla="*/ 2147483646 h 311"/>
                <a:gd name="T34" fmla="*/ 2147483646 w 417"/>
                <a:gd name="T35" fmla="*/ 2147483646 h 311"/>
                <a:gd name="T36" fmla="*/ 2147483646 w 417"/>
                <a:gd name="T37" fmla="*/ 2147483646 h 311"/>
                <a:gd name="T38" fmla="*/ 2147483646 w 417"/>
                <a:gd name="T39" fmla="*/ 2147483646 h 311"/>
                <a:gd name="T40" fmla="*/ 2147483646 w 417"/>
                <a:gd name="T41" fmla="*/ 2147483646 h 311"/>
                <a:gd name="T42" fmla="*/ 2147483646 w 417"/>
                <a:gd name="T43" fmla="*/ 2147483646 h 311"/>
                <a:gd name="T44" fmla="*/ 2147483646 w 417"/>
                <a:gd name="T45" fmla="*/ 2147483646 h 311"/>
                <a:gd name="T46" fmla="*/ 2147483646 w 417"/>
                <a:gd name="T47" fmla="*/ 2147483646 h 311"/>
                <a:gd name="T48" fmla="*/ 2147483646 w 417"/>
                <a:gd name="T49" fmla="*/ 2147483646 h 311"/>
                <a:gd name="T50" fmla="*/ 2147483646 w 417"/>
                <a:gd name="T51" fmla="*/ 2147483646 h 311"/>
                <a:gd name="T52" fmla="*/ 2147483646 w 417"/>
                <a:gd name="T53" fmla="*/ 2147483646 h 311"/>
                <a:gd name="T54" fmla="*/ 2147483646 w 417"/>
                <a:gd name="T55" fmla="*/ 2147483646 h 311"/>
                <a:gd name="T56" fmla="*/ 2147483646 w 417"/>
                <a:gd name="T57" fmla="*/ 2147483646 h 311"/>
                <a:gd name="T58" fmla="*/ 2147483646 w 417"/>
                <a:gd name="T59" fmla="*/ 2147483646 h 311"/>
                <a:gd name="T60" fmla="*/ 2147483646 w 417"/>
                <a:gd name="T61" fmla="*/ 2147483646 h 311"/>
                <a:gd name="T62" fmla="*/ 2147483646 w 417"/>
                <a:gd name="T63" fmla="*/ 2147483646 h 311"/>
                <a:gd name="T64" fmla="*/ 2147483646 w 417"/>
                <a:gd name="T65" fmla="*/ 2147483646 h 311"/>
                <a:gd name="T66" fmla="*/ 2147483646 w 417"/>
                <a:gd name="T67" fmla="*/ 2147483646 h 311"/>
                <a:gd name="T68" fmla="*/ 2147483646 w 417"/>
                <a:gd name="T69" fmla="*/ 2147483646 h 311"/>
                <a:gd name="T70" fmla="*/ 2147483646 w 417"/>
                <a:gd name="T71" fmla="*/ 2147483646 h 311"/>
                <a:gd name="T72" fmla="*/ 2147483646 w 417"/>
                <a:gd name="T73" fmla="*/ 2147483646 h 311"/>
                <a:gd name="T74" fmla="*/ 2147483646 w 417"/>
                <a:gd name="T75" fmla="*/ 2147483646 h 311"/>
                <a:gd name="T76" fmla="*/ 2147483646 w 417"/>
                <a:gd name="T77" fmla="*/ 2147483646 h 311"/>
                <a:gd name="T78" fmla="*/ 2147483646 w 417"/>
                <a:gd name="T79" fmla="*/ 2147483646 h 311"/>
                <a:gd name="T80" fmla="*/ 2147483646 w 417"/>
                <a:gd name="T81" fmla="*/ 2147483646 h 311"/>
                <a:gd name="T82" fmla="*/ 2147483646 w 417"/>
                <a:gd name="T83" fmla="*/ 0 h 311"/>
                <a:gd name="T84" fmla="*/ 2147483646 w 417"/>
                <a:gd name="T85" fmla="*/ 2147483646 h 3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17" h="311">
                  <a:moveTo>
                    <a:pt x="227" y="5"/>
                  </a:moveTo>
                  <a:lnTo>
                    <a:pt x="207" y="7"/>
                  </a:lnTo>
                  <a:lnTo>
                    <a:pt x="188" y="10"/>
                  </a:lnTo>
                  <a:lnTo>
                    <a:pt x="169" y="15"/>
                  </a:lnTo>
                  <a:lnTo>
                    <a:pt x="150" y="20"/>
                  </a:lnTo>
                  <a:lnTo>
                    <a:pt x="132" y="25"/>
                  </a:lnTo>
                  <a:lnTo>
                    <a:pt x="115" y="32"/>
                  </a:lnTo>
                  <a:lnTo>
                    <a:pt x="98" y="40"/>
                  </a:lnTo>
                  <a:lnTo>
                    <a:pt x="83" y="49"/>
                  </a:lnTo>
                  <a:lnTo>
                    <a:pt x="67" y="57"/>
                  </a:lnTo>
                  <a:lnTo>
                    <a:pt x="53" y="67"/>
                  </a:lnTo>
                  <a:lnTo>
                    <a:pt x="41" y="78"/>
                  </a:lnTo>
                  <a:lnTo>
                    <a:pt x="30" y="89"/>
                  </a:lnTo>
                  <a:lnTo>
                    <a:pt x="21" y="100"/>
                  </a:lnTo>
                  <a:lnTo>
                    <a:pt x="13" y="112"/>
                  </a:lnTo>
                  <a:lnTo>
                    <a:pt x="7" y="125"/>
                  </a:lnTo>
                  <a:lnTo>
                    <a:pt x="2" y="144"/>
                  </a:lnTo>
                  <a:lnTo>
                    <a:pt x="1" y="148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1" y="169"/>
                  </a:lnTo>
                  <a:lnTo>
                    <a:pt x="2" y="175"/>
                  </a:lnTo>
                  <a:lnTo>
                    <a:pt x="2" y="180"/>
                  </a:lnTo>
                  <a:lnTo>
                    <a:pt x="4" y="185"/>
                  </a:lnTo>
                  <a:lnTo>
                    <a:pt x="5" y="190"/>
                  </a:lnTo>
                  <a:lnTo>
                    <a:pt x="7" y="195"/>
                  </a:lnTo>
                  <a:lnTo>
                    <a:pt x="10" y="200"/>
                  </a:lnTo>
                  <a:lnTo>
                    <a:pt x="12" y="205"/>
                  </a:lnTo>
                  <a:lnTo>
                    <a:pt x="15" y="210"/>
                  </a:lnTo>
                  <a:lnTo>
                    <a:pt x="18" y="215"/>
                  </a:lnTo>
                  <a:lnTo>
                    <a:pt x="21" y="220"/>
                  </a:lnTo>
                  <a:lnTo>
                    <a:pt x="25" y="225"/>
                  </a:lnTo>
                  <a:lnTo>
                    <a:pt x="29" y="230"/>
                  </a:lnTo>
                  <a:lnTo>
                    <a:pt x="33" y="234"/>
                  </a:lnTo>
                  <a:lnTo>
                    <a:pt x="46" y="247"/>
                  </a:lnTo>
                  <a:lnTo>
                    <a:pt x="57" y="255"/>
                  </a:lnTo>
                  <a:lnTo>
                    <a:pt x="68" y="262"/>
                  </a:lnTo>
                  <a:lnTo>
                    <a:pt x="80" y="270"/>
                  </a:lnTo>
                  <a:lnTo>
                    <a:pt x="93" y="276"/>
                  </a:lnTo>
                  <a:lnTo>
                    <a:pt x="106" y="282"/>
                  </a:lnTo>
                  <a:lnTo>
                    <a:pt x="120" y="287"/>
                  </a:lnTo>
                  <a:lnTo>
                    <a:pt x="134" y="292"/>
                  </a:lnTo>
                  <a:lnTo>
                    <a:pt x="149" y="296"/>
                  </a:lnTo>
                  <a:lnTo>
                    <a:pt x="164" y="301"/>
                  </a:lnTo>
                  <a:lnTo>
                    <a:pt x="180" y="304"/>
                  </a:lnTo>
                  <a:lnTo>
                    <a:pt x="195" y="306"/>
                  </a:lnTo>
                  <a:lnTo>
                    <a:pt x="210" y="308"/>
                  </a:lnTo>
                  <a:lnTo>
                    <a:pt x="226" y="310"/>
                  </a:lnTo>
                  <a:lnTo>
                    <a:pt x="242" y="311"/>
                  </a:lnTo>
                  <a:lnTo>
                    <a:pt x="257" y="311"/>
                  </a:lnTo>
                  <a:lnTo>
                    <a:pt x="272" y="311"/>
                  </a:lnTo>
                  <a:lnTo>
                    <a:pt x="286" y="309"/>
                  </a:lnTo>
                  <a:lnTo>
                    <a:pt x="301" y="307"/>
                  </a:lnTo>
                  <a:lnTo>
                    <a:pt x="315" y="304"/>
                  </a:lnTo>
                  <a:lnTo>
                    <a:pt x="328" y="301"/>
                  </a:lnTo>
                  <a:lnTo>
                    <a:pt x="340" y="297"/>
                  </a:lnTo>
                  <a:lnTo>
                    <a:pt x="352" y="292"/>
                  </a:lnTo>
                  <a:lnTo>
                    <a:pt x="363" y="286"/>
                  </a:lnTo>
                  <a:lnTo>
                    <a:pt x="373" y="279"/>
                  </a:lnTo>
                  <a:lnTo>
                    <a:pt x="391" y="262"/>
                  </a:lnTo>
                  <a:lnTo>
                    <a:pt x="399" y="251"/>
                  </a:lnTo>
                  <a:lnTo>
                    <a:pt x="406" y="238"/>
                  </a:lnTo>
                  <a:lnTo>
                    <a:pt x="411" y="226"/>
                  </a:lnTo>
                  <a:lnTo>
                    <a:pt x="415" y="211"/>
                  </a:lnTo>
                  <a:lnTo>
                    <a:pt x="417" y="197"/>
                  </a:lnTo>
                  <a:lnTo>
                    <a:pt x="417" y="182"/>
                  </a:lnTo>
                  <a:lnTo>
                    <a:pt x="417" y="168"/>
                  </a:lnTo>
                  <a:lnTo>
                    <a:pt x="415" y="152"/>
                  </a:lnTo>
                  <a:lnTo>
                    <a:pt x="412" y="137"/>
                  </a:lnTo>
                  <a:lnTo>
                    <a:pt x="408" y="122"/>
                  </a:lnTo>
                  <a:lnTo>
                    <a:pt x="402" y="107"/>
                  </a:lnTo>
                  <a:lnTo>
                    <a:pt x="396" y="93"/>
                  </a:lnTo>
                  <a:lnTo>
                    <a:pt x="388" y="78"/>
                  </a:lnTo>
                  <a:lnTo>
                    <a:pt x="380" y="65"/>
                  </a:lnTo>
                  <a:lnTo>
                    <a:pt x="370" y="53"/>
                  </a:lnTo>
                  <a:lnTo>
                    <a:pt x="359" y="42"/>
                  </a:lnTo>
                  <a:lnTo>
                    <a:pt x="347" y="31"/>
                  </a:lnTo>
                  <a:lnTo>
                    <a:pt x="335" y="22"/>
                  </a:lnTo>
                  <a:lnTo>
                    <a:pt x="322" y="14"/>
                  </a:lnTo>
                  <a:lnTo>
                    <a:pt x="308" y="8"/>
                  </a:lnTo>
                  <a:lnTo>
                    <a:pt x="293" y="3"/>
                  </a:lnTo>
                  <a:lnTo>
                    <a:pt x="277" y="1"/>
                  </a:lnTo>
                  <a:lnTo>
                    <a:pt x="261" y="0"/>
                  </a:lnTo>
                  <a:lnTo>
                    <a:pt x="244" y="1"/>
                  </a:lnTo>
                  <a:lnTo>
                    <a:pt x="227" y="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321" name="Line 442"/>
            <p:cNvSpPr>
              <a:spLocks noChangeShapeType="1"/>
            </p:cNvSpPr>
            <p:nvPr/>
          </p:nvSpPr>
          <p:spPr bwMode="auto">
            <a:xfrm>
              <a:off x="3336354" y="4645025"/>
              <a:ext cx="4763" cy="1588"/>
            </a:xfrm>
            <a:prstGeom prst="line">
              <a:avLst/>
            </a:prstGeom>
            <a:noFill/>
            <a:ln w="301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22" name="Line 449"/>
            <p:cNvSpPr>
              <a:spLocks noChangeShapeType="1"/>
            </p:cNvSpPr>
            <p:nvPr/>
          </p:nvSpPr>
          <p:spPr bwMode="auto">
            <a:xfrm>
              <a:off x="4130104" y="5734050"/>
              <a:ext cx="1588" cy="6667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23" name="Line 453"/>
            <p:cNvSpPr>
              <a:spLocks noChangeShapeType="1"/>
            </p:cNvSpPr>
            <p:nvPr/>
          </p:nvSpPr>
          <p:spPr bwMode="auto">
            <a:xfrm flipH="1">
              <a:off x="4734942" y="5884863"/>
              <a:ext cx="3175" cy="1587"/>
            </a:xfrm>
            <a:prstGeom prst="line">
              <a:avLst/>
            </a:prstGeom>
            <a:noFill/>
            <a:ln w="301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24" name="Line 455"/>
            <p:cNvSpPr>
              <a:spLocks noChangeShapeType="1"/>
            </p:cNvSpPr>
            <p:nvPr/>
          </p:nvSpPr>
          <p:spPr bwMode="auto">
            <a:xfrm>
              <a:off x="3325242" y="5178425"/>
              <a:ext cx="3175" cy="3381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25" name="Line 456"/>
            <p:cNvSpPr>
              <a:spLocks noChangeShapeType="1"/>
            </p:cNvSpPr>
            <p:nvPr/>
          </p:nvSpPr>
          <p:spPr bwMode="auto">
            <a:xfrm>
              <a:off x="3049017" y="5341938"/>
              <a:ext cx="576262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26" name="Rectangle 457"/>
            <p:cNvSpPr>
              <a:spLocks noChangeArrowheads="1"/>
            </p:cNvSpPr>
            <p:nvPr/>
          </p:nvSpPr>
          <p:spPr bwMode="auto">
            <a:xfrm>
              <a:off x="3049017" y="5195888"/>
              <a:ext cx="576262" cy="320675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grpSp>
          <p:nvGrpSpPr>
            <p:cNvPr id="44327" name="Group 458"/>
            <p:cNvGrpSpPr>
              <a:grpSpLocks noChangeAspect="1"/>
            </p:cNvGrpSpPr>
            <p:nvPr/>
          </p:nvGrpSpPr>
          <p:grpSpPr bwMode="auto">
            <a:xfrm>
              <a:off x="3306192" y="5084763"/>
              <a:ext cx="71437" cy="71437"/>
              <a:chOff x="4059" y="618"/>
              <a:chExt cx="45" cy="45"/>
            </a:xfrm>
          </p:grpSpPr>
          <p:sp>
            <p:nvSpPr>
              <p:cNvPr id="44556" name="Oval 459"/>
              <p:cNvSpPr>
                <a:spLocks noChangeAspect="1" noChangeArrowheads="1"/>
              </p:cNvSpPr>
              <p:nvPr/>
            </p:nvSpPr>
            <p:spPr bwMode="auto">
              <a:xfrm>
                <a:off x="4059" y="618"/>
                <a:ext cx="45" cy="45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4557" name="Line 460"/>
              <p:cNvSpPr>
                <a:spLocks noChangeAspect="1" noChangeShapeType="1"/>
              </p:cNvSpPr>
              <p:nvPr/>
            </p:nvSpPr>
            <p:spPr bwMode="auto">
              <a:xfrm flipH="1">
                <a:off x="4059" y="618"/>
                <a:ext cx="45" cy="4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4328" name="Group 461"/>
            <p:cNvGrpSpPr>
              <a:grpSpLocks/>
            </p:cNvGrpSpPr>
            <p:nvPr/>
          </p:nvGrpSpPr>
          <p:grpSpPr bwMode="auto">
            <a:xfrm>
              <a:off x="3153792" y="1582738"/>
              <a:ext cx="820737" cy="620712"/>
              <a:chOff x="567" y="210"/>
              <a:chExt cx="517" cy="391"/>
            </a:xfrm>
          </p:grpSpPr>
          <p:sp>
            <p:nvSpPr>
              <p:cNvPr id="44548" name="Text Box 462"/>
              <p:cNvSpPr txBox="1">
                <a:spLocks noChangeAspect="1" noChangeArrowheads="1"/>
              </p:cNvSpPr>
              <p:nvPr/>
            </p:nvSpPr>
            <p:spPr bwMode="auto">
              <a:xfrm>
                <a:off x="567" y="346"/>
                <a:ext cx="16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M</a:t>
                </a:r>
                <a:endParaRPr lang="cs-CZ" altLang="cs-CZ" sz="80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549" name="Freeform 463"/>
              <p:cNvSpPr>
                <a:spLocks noChangeAspect="1"/>
              </p:cNvSpPr>
              <p:nvPr/>
            </p:nvSpPr>
            <p:spPr bwMode="auto">
              <a:xfrm>
                <a:off x="671" y="278"/>
                <a:ext cx="96" cy="94"/>
              </a:xfrm>
              <a:custGeom>
                <a:avLst/>
                <a:gdLst>
                  <a:gd name="T0" fmla="*/ 56 w 126"/>
                  <a:gd name="T1" fmla="*/ 0 h 123"/>
                  <a:gd name="T2" fmla="*/ 5 w 126"/>
                  <a:gd name="T3" fmla="*/ 37 h 123"/>
                  <a:gd name="T4" fmla="*/ 2 w 126"/>
                  <a:gd name="T5" fmla="*/ 55 h 1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6" h="123">
                    <a:moveTo>
                      <a:pt x="126" y="0"/>
                    </a:moveTo>
                    <a:cubicBezTo>
                      <a:pt x="54" y="14"/>
                      <a:pt x="56" y="34"/>
                      <a:pt x="11" y="82"/>
                    </a:cubicBezTo>
                    <a:cubicBezTo>
                      <a:pt x="0" y="111"/>
                      <a:pt x="2" y="97"/>
                      <a:pt x="2" y="123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550" name="Freeform 464"/>
              <p:cNvSpPr>
                <a:spLocks noChangeAspect="1"/>
              </p:cNvSpPr>
              <p:nvPr/>
            </p:nvSpPr>
            <p:spPr bwMode="auto">
              <a:xfrm>
                <a:off x="880" y="278"/>
                <a:ext cx="120" cy="105"/>
              </a:xfrm>
              <a:custGeom>
                <a:avLst/>
                <a:gdLst>
                  <a:gd name="T0" fmla="*/ 0 w 158"/>
                  <a:gd name="T1" fmla="*/ 0 h 138"/>
                  <a:gd name="T2" fmla="*/ 11 w 158"/>
                  <a:gd name="T3" fmla="*/ 4 h 138"/>
                  <a:gd name="T4" fmla="*/ 43 w 158"/>
                  <a:gd name="T5" fmla="*/ 7 h 138"/>
                  <a:gd name="T6" fmla="*/ 57 w 158"/>
                  <a:gd name="T7" fmla="*/ 21 h 138"/>
                  <a:gd name="T8" fmla="*/ 62 w 158"/>
                  <a:gd name="T9" fmla="*/ 45 h 138"/>
                  <a:gd name="T10" fmla="*/ 62 w 158"/>
                  <a:gd name="T11" fmla="*/ 61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8" h="138">
                    <a:moveTo>
                      <a:pt x="0" y="0"/>
                    </a:moveTo>
                    <a:cubicBezTo>
                      <a:pt x="8" y="3"/>
                      <a:pt x="16" y="7"/>
                      <a:pt x="24" y="8"/>
                    </a:cubicBezTo>
                    <a:cubicBezTo>
                      <a:pt x="48" y="12"/>
                      <a:pt x="74" y="10"/>
                      <a:pt x="98" y="16"/>
                    </a:cubicBezTo>
                    <a:cubicBezTo>
                      <a:pt x="101" y="17"/>
                      <a:pt x="129" y="47"/>
                      <a:pt x="131" y="49"/>
                    </a:cubicBezTo>
                    <a:cubicBezTo>
                      <a:pt x="138" y="85"/>
                      <a:pt x="157" y="65"/>
                      <a:pt x="140" y="102"/>
                    </a:cubicBezTo>
                    <a:cubicBezTo>
                      <a:pt x="158" y="126"/>
                      <a:pt x="140" y="108"/>
                      <a:pt x="140" y="138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551" name="Freeform 465"/>
              <p:cNvSpPr>
                <a:spLocks noChangeAspect="1"/>
              </p:cNvSpPr>
              <p:nvPr/>
            </p:nvSpPr>
            <p:spPr bwMode="auto">
              <a:xfrm>
                <a:off x="671" y="457"/>
                <a:ext cx="123" cy="68"/>
              </a:xfrm>
              <a:custGeom>
                <a:avLst/>
                <a:gdLst>
                  <a:gd name="T0" fmla="*/ 0 w 162"/>
                  <a:gd name="T1" fmla="*/ 0 h 90"/>
                  <a:gd name="T2" fmla="*/ 24 w 162"/>
                  <a:gd name="T3" fmla="*/ 29 h 90"/>
                  <a:gd name="T4" fmla="*/ 52 w 162"/>
                  <a:gd name="T5" fmla="*/ 39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2" h="90">
                    <a:moveTo>
                      <a:pt x="0" y="0"/>
                    </a:moveTo>
                    <a:cubicBezTo>
                      <a:pt x="38" y="9"/>
                      <a:pt x="16" y="58"/>
                      <a:pt x="54" y="66"/>
                    </a:cubicBezTo>
                    <a:cubicBezTo>
                      <a:pt x="96" y="66"/>
                      <a:pt x="162" y="90"/>
                      <a:pt x="120" y="90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552" name="Text Box 466"/>
              <p:cNvSpPr txBox="1">
                <a:spLocks noChangeAspect="1" noChangeArrowheads="1"/>
              </p:cNvSpPr>
              <p:nvPr/>
            </p:nvSpPr>
            <p:spPr bwMode="auto">
              <a:xfrm>
                <a:off x="748" y="210"/>
                <a:ext cx="16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M</a:t>
                </a:r>
                <a:endParaRPr lang="cs-CZ" altLang="cs-CZ" sz="80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553" name="Freeform 467"/>
              <p:cNvSpPr>
                <a:spLocks noChangeAspect="1"/>
              </p:cNvSpPr>
              <p:nvPr/>
            </p:nvSpPr>
            <p:spPr bwMode="auto">
              <a:xfrm rot="-3399557">
                <a:off x="862" y="444"/>
                <a:ext cx="123" cy="69"/>
              </a:xfrm>
              <a:custGeom>
                <a:avLst/>
                <a:gdLst>
                  <a:gd name="T0" fmla="*/ 0 w 162"/>
                  <a:gd name="T1" fmla="*/ 0 h 90"/>
                  <a:gd name="T2" fmla="*/ 24 w 162"/>
                  <a:gd name="T3" fmla="*/ 30 h 90"/>
                  <a:gd name="T4" fmla="*/ 52 w 162"/>
                  <a:gd name="T5" fmla="*/ 41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2" h="90">
                    <a:moveTo>
                      <a:pt x="0" y="0"/>
                    </a:moveTo>
                    <a:cubicBezTo>
                      <a:pt x="38" y="9"/>
                      <a:pt x="16" y="58"/>
                      <a:pt x="54" y="66"/>
                    </a:cubicBezTo>
                    <a:cubicBezTo>
                      <a:pt x="96" y="66"/>
                      <a:pt x="162" y="90"/>
                      <a:pt x="120" y="90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554" name="Text Box 468"/>
              <p:cNvSpPr txBox="1">
                <a:spLocks noChangeAspect="1" noChangeArrowheads="1"/>
              </p:cNvSpPr>
              <p:nvPr/>
            </p:nvSpPr>
            <p:spPr bwMode="auto">
              <a:xfrm>
                <a:off x="736" y="466"/>
                <a:ext cx="16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M</a:t>
                </a:r>
                <a:endParaRPr lang="cs-CZ" altLang="cs-CZ" sz="80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555" name="Text Box 469"/>
              <p:cNvSpPr txBox="1">
                <a:spLocks noChangeAspect="1" noChangeArrowheads="1"/>
              </p:cNvSpPr>
              <p:nvPr/>
            </p:nvSpPr>
            <p:spPr bwMode="auto">
              <a:xfrm>
                <a:off x="915" y="362"/>
                <a:ext cx="16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M</a:t>
                </a:r>
                <a:endParaRPr lang="cs-CZ" altLang="cs-CZ" sz="80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329" name="Group 470"/>
            <p:cNvGrpSpPr>
              <a:grpSpLocks/>
            </p:cNvGrpSpPr>
            <p:nvPr/>
          </p:nvGrpSpPr>
          <p:grpSpPr bwMode="auto">
            <a:xfrm>
              <a:off x="5138167" y="1584325"/>
              <a:ext cx="820737" cy="620713"/>
              <a:chOff x="567" y="210"/>
              <a:chExt cx="517" cy="391"/>
            </a:xfrm>
          </p:grpSpPr>
          <p:sp>
            <p:nvSpPr>
              <p:cNvPr id="44540" name="Text Box 471"/>
              <p:cNvSpPr txBox="1">
                <a:spLocks noChangeAspect="1" noChangeArrowheads="1"/>
              </p:cNvSpPr>
              <p:nvPr/>
            </p:nvSpPr>
            <p:spPr bwMode="auto">
              <a:xfrm>
                <a:off x="567" y="346"/>
                <a:ext cx="16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M</a:t>
                </a:r>
                <a:endParaRPr lang="cs-CZ" altLang="cs-CZ" sz="80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541" name="Freeform 472"/>
              <p:cNvSpPr>
                <a:spLocks noChangeAspect="1"/>
              </p:cNvSpPr>
              <p:nvPr/>
            </p:nvSpPr>
            <p:spPr bwMode="auto">
              <a:xfrm>
                <a:off x="671" y="278"/>
                <a:ext cx="96" cy="94"/>
              </a:xfrm>
              <a:custGeom>
                <a:avLst/>
                <a:gdLst>
                  <a:gd name="T0" fmla="*/ 56 w 126"/>
                  <a:gd name="T1" fmla="*/ 0 h 123"/>
                  <a:gd name="T2" fmla="*/ 5 w 126"/>
                  <a:gd name="T3" fmla="*/ 37 h 123"/>
                  <a:gd name="T4" fmla="*/ 2 w 126"/>
                  <a:gd name="T5" fmla="*/ 55 h 1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6" h="123">
                    <a:moveTo>
                      <a:pt x="126" y="0"/>
                    </a:moveTo>
                    <a:cubicBezTo>
                      <a:pt x="54" y="14"/>
                      <a:pt x="56" y="34"/>
                      <a:pt x="11" y="82"/>
                    </a:cubicBezTo>
                    <a:cubicBezTo>
                      <a:pt x="0" y="111"/>
                      <a:pt x="2" y="97"/>
                      <a:pt x="2" y="123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542" name="Freeform 473"/>
              <p:cNvSpPr>
                <a:spLocks noChangeAspect="1"/>
              </p:cNvSpPr>
              <p:nvPr/>
            </p:nvSpPr>
            <p:spPr bwMode="auto">
              <a:xfrm>
                <a:off x="880" y="278"/>
                <a:ext cx="120" cy="105"/>
              </a:xfrm>
              <a:custGeom>
                <a:avLst/>
                <a:gdLst>
                  <a:gd name="T0" fmla="*/ 0 w 158"/>
                  <a:gd name="T1" fmla="*/ 0 h 138"/>
                  <a:gd name="T2" fmla="*/ 11 w 158"/>
                  <a:gd name="T3" fmla="*/ 4 h 138"/>
                  <a:gd name="T4" fmla="*/ 43 w 158"/>
                  <a:gd name="T5" fmla="*/ 7 h 138"/>
                  <a:gd name="T6" fmla="*/ 57 w 158"/>
                  <a:gd name="T7" fmla="*/ 21 h 138"/>
                  <a:gd name="T8" fmla="*/ 62 w 158"/>
                  <a:gd name="T9" fmla="*/ 45 h 138"/>
                  <a:gd name="T10" fmla="*/ 62 w 158"/>
                  <a:gd name="T11" fmla="*/ 61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8" h="138">
                    <a:moveTo>
                      <a:pt x="0" y="0"/>
                    </a:moveTo>
                    <a:cubicBezTo>
                      <a:pt x="8" y="3"/>
                      <a:pt x="16" y="7"/>
                      <a:pt x="24" y="8"/>
                    </a:cubicBezTo>
                    <a:cubicBezTo>
                      <a:pt x="48" y="12"/>
                      <a:pt x="74" y="10"/>
                      <a:pt x="98" y="16"/>
                    </a:cubicBezTo>
                    <a:cubicBezTo>
                      <a:pt x="101" y="17"/>
                      <a:pt x="129" y="47"/>
                      <a:pt x="131" y="49"/>
                    </a:cubicBezTo>
                    <a:cubicBezTo>
                      <a:pt x="138" y="85"/>
                      <a:pt x="157" y="65"/>
                      <a:pt x="140" y="102"/>
                    </a:cubicBezTo>
                    <a:cubicBezTo>
                      <a:pt x="158" y="126"/>
                      <a:pt x="140" y="108"/>
                      <a:pt x="140" y="138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543" name="Freeform 474"/>
              <p:cNvSpPr>
                <a:spLocks noChangeAspect="1"/>
              </p:cNvSpPr>
              <p:nvPr/>
            </p:nvSpPr>
            <p:spPr bwMode="auto">
              <a:xfrm>
                <a:off x="671" y="457"/>
                <a:ext cx="123" cy="68"/>
              </a:xfrm>
              <a:custGeom>
                <a:avLst/>
                <a:gdLst>
                  <a:gd name="T0" fmla="*/ 0 w 162"/>
                  <a:gd name="T1" fmla="*/ 0 h 90"/>
                  <a:gd name="T2" fmla="*/ 24 w 162"/>
                  <a:gd name="T3" fmla="*/ 29 h 90"/>
                  <a:gd name="T4" fmla="*/ 52 w 162"/>
                  <a:gd name="T5" fmla="*/ 39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2" h="90">
                    <a:moveTo>
                      <a:pt x="0" y="0"/>
                    </a:moveTo>
                    <a:cubicBezTo>
                      <a:pt x="38" y="9"/>
                      <a:pt x="16" y="58"/>
                      <a:pt x="54" y="66"/>
                    </a:cubicBezTo>
                    <a:cubicBezTo>
                      <a:pt x="96" y="66"/>
                      <a:pt x="162" y="90"/>
                      <a:pt x="120" y="90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544" name="Text Box 475"/>
              <p:cNvSpPr txBox="1">
                <a:spLocks noChangeAspect="1" noChangeArrowheads="1"/>
              </p:cNvSpPr>
              <p:nvPr/>
            </p:nvSpPr>
            <p:spPr bwMode="auto">
              <a:xfrm>
                <a:off x="748" y="210"/>
                <a:ext cx="16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M</a:t>
                </a:r>
                <a:endParaRPr lang="cs-CZ" altLang="cs-CZ" sz="80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545" name="Freeform 476"/>
              <p:cNvSpPr>
                <a:spLocks noChangeAspect="1"/>
              </p:cNvSpPr>
              <p:nvPr/>
            </p:nvSpPr>
            <p:spPr bwMode="auto">
              <a:xfrm rot="-3399557">
                <a:off x="862" y="444"/>
                <a:ext cx="123" cy="69"/>
              </a:xfrm>
              <a:custGeom>
                <a:avLst/>
                <a:gdLst>
                  <a:gd name="T0" fmla="*/ 0 w 162"/>
                  <a:gd name="T1" fmla="*/ 0 h 90"/>
                  <a:gd name="T2" fmla="*/ 24 w 162"/>
                  <a:gd name="T3" fmla="*/ 30 h 90"/>
                  <a:gd name="T4" fmla="*/ 52 w 162"/>
                  <a:gd name="T5" fmla="*/ 41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2" h="90">
                    <a:moveTo>
                      <a:pt x="0" y="0"/>
                    </a:moveTo>
                    <a:cubicBezTo>
                      <a:pt x="38" y="9"/>
                      <a:pt x="16" y="58"/>
                      <a:pt x="54" y="66"/>
                    </a:cubicBezTo>
                    <a:cubicBezTo>
                      <a:pt x="96" y="66"/>
                      <a:pt x="162" y="90"/>
                      <a:pt x="120" y="90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546" name="Text Box 477"/>
              <p:cNvSpPr txBox="1">
                <a:spLocks noChangeAspect="1" noChangeArrowheads="1"/>
              </p:cNvSpPr>
              <p:nvPr/>
            </p:nvSpPr>
            <p:spPr bwMode="auto">
              <a:xfrm>
                <a:off x="736" y="466"/>
                <a:ext cx="16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M</a:t>
                </a:r>
                <a:endParaRPr lang="cs-CZ" altLang="cs-CZ" sz="80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547" name="Text Box 478"/>
              <p:cNvSpPr txBox="1">
                <a:spLocks noChangeAspect="1" noChangeArrowheads="1"/>
              </p:cNvSpPr>
              <p:nvPr/>
            </p:nvSpPr>
            <p:spPr bwMode="auto">
              <a:xfrm>
                <a:off x="915" y="362"/>
                <a:ext cx="16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M</a:t>
                </a:r>
                <a:endParaRPr lang="cs-CZ" altLang="cs-CZ" sz="80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330" name="Group 492"/>
            <p:cNvGrpSpPr>
              <a:grpSpLocks/>
            </p:cNvGrpSpPr>
            <p:nvPr/>
          </p:nvGrpSpPr>
          <p:grpSpPr bwMode="auto">
            <a:xfrm>
              <a:off x="4347592" y="2378075"/>
              <a:ext cx="574675" cy="433388"/>
              <a:chOff x="5330" y="1355"/>
              <a:chExt cx="362" cy="273"/>
            </a:xfrm>
          </p:grpSpPr>
          <p:sp>
            <p:nvSpPr>
              <p:cNvPr id="44531" name="Line 483"/>
              <p:cNvSpPr>
                <a:spLocks noChangeShapeType="1"/>
              </p:cNvSpPr>
              <p:nvPr/>
            </p:nvSpPr>
            <p:spPr bwMode="auto">
              <a:xfrm>
                <a:off x="5506" y="1355"/>
                <a:ext cx="1" cy="6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4532" name="Group 484"/>
              <p:cNvGrpSpPr>
                <a:grpSpLocks/>
              </p:cNvGrpSpPr>
              <p:nvPr/>
            </p:nvGrpSpPr>
            <p:grpSpPr bwMode="auto">
              <a:xfrm>
                <a:off x="5330" y="1416"/>
                <a:ext cx="362" cy="212"/>
                <a:chOff x="1166" y="1280"/>
                <a:chExt cx="362" cy="212"/>
              </a:xfrm>
            </p:grpSpPr>
            <p:sp>
              <p:nvSpPr>
                <p:cNvPr id="44533" name="Rectangle 485"/>
                <p:cNvSpPr>
                  <a:spLocks noChangeArrowheads="1"/>
                </p:cNvSpPr>
                <p:nvPr/>
              </p:nvSpPr>
              <p:spPr bwMode="auto">
                <a:xfrm>
                  <a:off x="1166" y="1280"/>
                  <a:ext cx="362" cy="212"/>
                </a:xfrm>
                <a:prstGeom prst="rect">
                  <a:avLst/>
                </a:prstGeom>
                <a:noFill/>
                <a:ln w="15875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1800"/>
                </a:p>
              </p:txBody>
            </p:sp>
            <p:sp>
              <p:nvSpPr>
                <p:cNvPr id="44534" name="Line 486"/>
                <p:cNvSpPr>
                  <a:spLocks noChangeShapeType="1"/>
                </p:cNvSpPr>
                <p:nvPr/>
              </p:nvSpPr>
              <p:spPr bwMode="auto">
                <a:xfrm>
                  <a:off x="1238" y="1343"/>
                  <a:ext cx="217" cy="1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35" name="Line 487"/>
                <p:cNvSpPr>
                  <a:spLocks noChangeShapeType="1"/>
                </p:cNvSpPr>
                <p:nvPr/>
              </p:nvSpPr>
              <p:spPr bwMode="auto">
                <a:xfrm>
                  <a:off x="1238" y="1428"/>
                  <a:ext cx="217" cy="1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36" name="Freeform 488"/>
                <p:cNvSpPr>
                  <a:spLocks/>
                </p:cNvSpPr>
                <p:nvPr/>
              </p:nvSpPr>
              <p:spPr bwMode="auto">
                <a:xfrm>
                  <a:off x="1189" y="1343"/>
                  <a:ext cx="49" cy="85"/>
                </a:xfrm>
                <a:custGeom>
                  <a:avLst/>
                  <a:gdLst>
                    <a:gd name="T0" fmla="*/ 49 w 49"/>
                    <a:gd name="T1" fmla="*/ 0 h 85"/>
                    <a:gd name="T2" fmla="*/ 41 w 49"/>
                    <a:gd name="T3" fmla="*/ 1 h 85"/>
                    <a:gd name="T4" fmla="*/ 32 w 49"/>
                    <a:gd name="T5" fmla="*/ 3 h 85"/>
                    <a:gd name="T6" fmla="*/ 25 w 49"/>
                    <a:gd name="T7" fmla="*/ 5 h 85"/>
                    <a:gd name="T8" fmla="*/ 19 w 49"/>
                    <a:gd name="T9" fmla="*/ 9 h 85"/>
                    <a:gd name="T10" fmla="*/ 13 w 49"/>
                    <a:gd name="T11" fmla="*/ 12 h 85"/>
                    <a:gd name="T12" fmla="*/ 9 w 49"/>
                    <a:gd name="T13" fmla="*/ 17 h 85"/>
                    <a:gd name="T14" fmla="*/ 5 w 49"/>
                    <a:gd name="T15" fmla="*/ 22 h 85"/>
                    <a:gd name="T16" fmla="*/ 2 w 49"/>
                    <a:gd name="T17" fmla="*/ 28 h 85"/>
                    <a:gd name="T18" fmla="*/ 1 w 49"/>
                    <a:gd name="T19" fmla="*/ 33 h 85"/>
                    <a:gd name="T20" fmla="*/ 0 w 49"/>
                    <a:gd name="T21" fmla="*/ 46 h 85"/>
                    <a:gd name="T22" fmla="*/ 2 w 49"/>
                    <a:gd name="T23" fmla="*/ 53 h 85"/>
                    <a:gd name="T24" fmla="*/ 4 w 49"/>
                    <a:gd name="T25" fmla="*/ 59 h 85"/>
                    <a:gd name="T26" fmla="*/ 8 w 49"/>
                    <a:gd name="T27" fmla="*/ 65 h 85"/>
                    <a:gd name="T28" fmla="*/ 13 w 49"/>
                    <a:gd name="T29" fmla="*/ 70 h 85"/>
                    <a:gd name="T30" fmla="*/ 18 w 49"/>
                    <a:gd name="T31" fmla="*/ 75 h 85"/>
                    <a:gd name="T32" fmla="*/ 25 w 49"/>
                    <a:gd name="T33" fmla="*/ 79 h 85"/>
                    <a:gd name="T34" fmla="*/ 32 w 49"/>
                    <a:gd name="T35" fmla="*/ 82 h 85"/>
                    <a:gd name="T36" fmla="*/ 41 w 49"/>
                    <a:gd name="T37" fmla="*/ 84 h 85"/>
                    <a:gd name="T38" fmla="*/ 49 w 49"/>
                    <a:gd name="T39" fmla="*/ 85 h 8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9" h="85">
                      <a:moveTo>
                        <a:pt x="49" y="0"/>
                      </a:moveTo>
                      <a:lnTo>
                        <a:pt x="41" y="1"/>
                      </a:lnTo>
                      <a:lnTo>
                        <a:pt x="32" y="3"/>
                      </a:lnTo>
                      <a:lnTo>
                        <a:pt x="25" y="5"/>
                      </a:lnTo>
                      <a:lnTo>
                        <a:pt x="19" y="9"/>
                      </a:lnTo>
                      <a:lnTo>
                        <a:pt x="13" y="12"/>
                      </a:lnTo>
                      <a:lnTo>
                        <a:pt x="9" y="17"/>
                      </a:lnTo>
                      <a:lnTo>
                        <a:pt x="5" y="22"/>
                      </a:lnTo>
                      <a:lnTo>
                        <a:pt x="2" y="28"/>
                      </a:lnTo>
                      <a:lnTo>
                        <a:pt x="1" y="33"/>
                      </a:lnTo>
                      <a:lnTo>
                        <a:pt x="0" y="46"/>
                      </a:lnTo>
                      <a:lnTo>
                        <a:pt x="2" y="53"/>
                      </a:lnTo>
                      <a:lnTo>
                        <a:pt x="4" y="59"/>
                      </a:lnTo>
                      <a:lnTo>
                        <a:pt x="8" y="65"/>
                      </a:lnTo>
                      <a:lnTo>
                        <a:pt x="13" y="70"/>
                      </a:lnTo>
                      <a:lnTo>
                        <a:pt x="18" y="75"/>
                      </a:lnTo>
                      <a:lnTo>
                        <a:pt x="25" y="79"/>
                      </a:lnTo>
                      <a:lnTo>
                        <a:pt x="32" y="82"/>
                      </a:lnTo>
                      <a:lnTo>
                        <a:pt x="41" y="84"/>
                      </a:lnTo>
                      <a:lnTo>
                        <a:pt x="49" y="85"/>
                      </a:ln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37" name="Freeform 489"/>
                <p:cNvSpPr>
                  <a:spLocks/>
                </p:cNvSpPr>
                <p:nvPr/>
              </p:nvSpPr>
              <p:spPr bwMode="auto">
                <a:xfrm>
                  <a:off x="1455" y="1343"/>
                  <a:ext cx="48" cy="85"/>
                </a:xfrm>
                <a:custGeom>
                  <a:avLst/>
                  <a:gdLst>
                    <a:gd name="T0" fmla="*/ 0 w 48"/>
                    <a:gd name="T1" fmla="*/ 0 h 85"/>
                    <a:gd name="T2" fmla="*/ 9 w 48"/>
                    <a:gd name="T3" fmla="*/ 1 h 85"/>
                    <a:gd name="T4" fmla="*/ 17 w 48"/>
                    <a:gd name="T5" fmla="*/ 3 h 85"/>
                    <a:gd name="T6" fmla="*/ 24 w 48"/>
                    <a:gd name="T7" fmla="*/ 5 h 85"/>
                    <a:gd name="T8" fmla="*/ 30 w 48"/>
                    <a:gd name="T9" fmla="*/ 9 h 85"/>
                    <a:gd name="T10" fmla="*/ 36 w 48"/>
                    <a:gd name="T11" fmla="*/ 12 h 85"/>
                    <a:gd name="T12" fmla="*/ 40 w 48"/>
                    <a:gd name="T13" fmla="*/ 17 h 85"/>
                    <a:gd name="T14" fmla="*/ 43 w 48"/>
                    <a:gd name="T15" fmla="*/ 22 h 85"/>
                    <a:gd name="T16" fmla="*/ 46 w 48"/>
                    <a:gd name="T17" fmla="*/ 28 h 85"/>
                    <a:gd name="T18" fmla="*/ 48 w 48"/>
                    <a:gd name="T19" fmla="*/ 33 h 85"/>
                    <a:gd name="T20" fmla="*/ 48 w 48"/>
                    <a:gd name="T21" fmla="*/ 46 h 85"/>
                    <a:gd name="T22" fmla="*/ 47 w 48"/>
                    <a:gd name="T23" fmla="*/ 53 h 85"/>
                    <a:gd name="T24" fmla="*/ 45 w 48"/>
                    <a:gd name="T25" fmla="*/ 59 h 85"/>
                    <a:gd name="T26" fmla="*/ 41 w 48"/>
                    <a:gd name="T27" fmla="*/ 65 h 85"/>
                    <a:gd name="T28" fmla="*/ 37 w 48"/>
                    <a:gd name="T29" fmla="*/ 70 h 85"/>
                    <a:gd name="T30" fmla="*/ 31 w 48"/>
                    <a:gd name="T31" fmla="*/ 75 h 85"/>
                    <a:gd name="T32" fmla="*/ 24 w 48"/>
                    <a:gd name="T33" fmla="*/ 79 h 85"/>
                    <a:gd name="T34" fmla="*/ 17 w 48"/>
                    <a:gd name="T35" fmla="*/ 82 h 85"/>
                    <a:gd name="T36" fmla="*/ 9 w 48"/>
                    <a:gd name="T37" fmla="*/ 84 h 85"/>
                    <a:gd name="T38" fmla="*/ 0 w 48"/>
                    <a:gd name="T39" fmla="*/ 85 h 8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8" h="85">
                      <a:moveTo>
                        <a:pt x="0" y="0"/>
                      </a:moveTo>
                      <a:lnTo>
                        <a:pt x="9" y="1"/>
                      </a:lnTo>
                      <a:lnTo>
                        <a:pt x="17" y="3"/>
                      </a:lnTo>
                      <a:lnTo>
                        <a:pt x="24" y="5"/>
                      </a:lnTo>
                      <a:lnTo>
                        <a:pt x="30" y="9"/>
                      </a:lnTo>
                      <a:lnTo>
                        <a:pt x="36" y="12"/>
                      </a:lnTo>
                      <a:lnTo>
                        <a:pt x="40" y="17"/>
                      </a:lnTo>
                      <a:lnTo>
                        <a:pt x="43" y="22"/>
                      </a:lnTo>
                      <a:lnTo>
                        <a:pt x="46" y="28"/>
                      </a:lnTo>
                      <a:lnTo>
                        <a:pt x="48" y="33"/>
                      </a:lnTo>
                      <a:lnTo>
                        <a:pt x="48" y="46"/>
                      </a:lnTo>
                      <a:lnTo>
                        <a:pt x="47" y="53"/>
                      </a:lnTo>
                      <a:lnTo>
                        <a:pt x="45" y="59"/>
                      </a:lnTo>
                      <a:lnTo>
                        <a:pt x="41" y="65"/>
                      </a:lnTo>
                      <a:lnTo>
                        <a:pt x="37" y="70"/>
                      </a:lnTo>
                      <a:lnTo>
                        <a:pt x="31" y="75"/>
                      </a:lnTo>
                      <a:lnTo>
                        <a:pt x="24" y="79"/>
                      </a:lnTo>
                      <a:lnTo>
                        <a:pt x="17" y="82"/>
                      </a:lnTo>
                      <a:lnTo>
                        <a:pt x="9" y="84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38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1166" y="1280"/>
                  <a:ext cx="362" cy="208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39" name="Line 491"/>
                <p:cNvSpPr>
                  <a:spLocks noChangeShapeType="1"/>
                </p:cNvSpPr>
                <p:nvPr/>
              </p:nvSpPr>
              <p:spPr bwMode="auto">
                <a:xfrm>
                  <a:off x="1166" y="1280"/>
                  <a:ext cx="362" cy="212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44331" name="Group 493"/>
            <p:cNvGrpSpPr>
              <a:grpSpLocks/>
            </p:cNvGrpSpPr>
            <p:nvPr/>
          </p:nvGrpSpPr>
          <p:grpSpPr bwMode="auto">
            <a:xfrm>
              <a:off x="6433567" y="2133600"/>
              <a:ext cx="574675" cy="433388"/>
              <a:chOff x="5330" y="1355"/>
              <a:chExt cx="362" cy="273"/>
            </a:xfrm>
          </p:grpSpPr>
          <p:sp>
            <p:nvSpPr>
              <p:cNvPr id="44522" name="Line 494"/>
              <p:cNvSpPr>
                <a:spLocks noChangeShapeType="1"/>
              </p:cNvSpPr>
              <p:nvPr/>
            </p:nvSpPr>
            <p:spPr bwMode="auto">
              <a:xfrm>
                <a:off x="5506" y="1355"/>
                <a:ext cx="1" cy="6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4523" name="Group 495"/>
              <p:cNvGrpSpPr>
                <a:grpSpLocks/>
              </p:cNvGrpSpPr>
              <p:nvPr/>
            </p:nvGrpSpPr>
            <p:grpSpPr bwMode="auto">
              <a:xfrm>
                <a:off x="5330" y="1416"/>
                <a:ext cx="362" cy="212"/>
                <a:chOff x="1166" y="1280"/>
                <a:chExt cx="362" cy="212"/>
              </a:xfrm>
            </p:grpSpPr>
            <p:sp>
              <p:nvSpPr>
                <p:cNvPr id="44524" name="Rectangle 496"/>
                <p:cNvSpPr>
                  <a:spLocks noChangeArrowheads="1"/>
                </p:cNvSpPr>
                <p:nvPr/>
              </p:nvSpPr>
              <p:spPr bwMode="auto">
                <a:xfrm>
                  <a:off x="1166" y="1280"/>
                  <a:ext cx="362" cy="212"/>
                </a:xfrm>
                <a:prstGeom prst="rect">
                  <a:avLst/>
                </a:prstGeom>
                <a:noFill/>
                <a:ln w="15875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1800"/>
                </a:p>
              </p:txBody>
            </p:sp>
            <p:sp>
              <p:nvSpPr>
                <p:cNvPr id="44525" name="Line 497"/>
                <p:cNvSpPr>
                  <a:spLocks noChangeShapeType="1"/>
                </p:cNvSpPr>
                <p:nvPr/>
              </p:nvSpPr>
              <p:spPr bwMode="auto">
                <a:xfrm>
                  <a:off x="1238" y="1343"/>
                  <a:ext cx="217" cy="1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26" name="Line 498"/>
                <p:cNvSpPr>
                  <a:spLocks noChangeShapeType="1"/>
                </p:cNvSpPr>
                <p:nvPr/>
              </p:nvSpPr>
              <p:spPr bwMode="auto">
                <a:xfrm>
                  <a:off x="1238" y="1428"/>
                  <a:ext cx="217" cy="1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27" name="Freeform 499"/>
                <p:cNvSpPr>
                  <a:spLocks/>
                </p:cNvSpPr>
                <p:nvPr/>
              </p:nvSpPr>
              <p:spPr bwMode="auto">
                <a:xfrm>
                  <a:off x="1189" y="1343"/>
                  <a:ext cx="49" cy="85"/>
                </a:xfrm>
                <a:custGeom>
                  <a:avLst/>
                  <a:gdLst>
                    <a:gd name="T0" fmla="*/ 49 w 49"/>
                    <a:gd name="T1" fmla="*/ 0 h 85"/>
                    <a:gd name="T2" fmla="*/ 41 w 49"/>
                    <a:gd name="T3" fmla="*/ 1 h 85"/>
                    <a:gd name="T4" fmla="*/ 32 w 49"/>
                    <a:gd name="T5" fmla="*/ 3 h 85"/>
                    <a:gd name="T6" fmla="*/ 25 w 49"/>
                    <a:gd name="T7" fmla="*/ 5 h 85"/>
                    <a:gd name="T8" fmla="*/ 19 w 49"/>
                    <a:gd name="T9" fmla="*/ 9 h 85"/>
                    <a:gd name="T10" fmla="*/ 13 w 49"/>
                    <a:gd name="T11" fmla="*/ 12 h 85"/>
                    <a:gd name="T12" fmla="*/ 9 w 49"/>
                    <a:gd name="T13" fmla="*/ 17 h 85"/>
                    <a:gd name="T14" fmla="*/ 5 w 49"/>
                    <a:gd name="T15" fmla="*/ 22 h 85"/>
                    <a:gd name="T16" fmla="*/ 2 w 49"/>
                    <a:gd name="T17" fmla="*/ 28 h 85"/>
                    <a:gd name="T18" fmla="*/ 1 w 49"/>
                    <a:gd name="T19" fmla="*/ 33 h 85"/>
                    <a:gd name="T20" fmla="*/ 0 w 49"/>
                    <a:gd name="T21" fmla="*/ 46 h 85"/>
                    <a:gd name="T22" fmla="*/ 2 w 49"/>
                    <a:gd name="T23" fmla="*/ 53 h 85"/>
                    <a:gd name="T24" fmla="*/ 4 w 49"/>
                    <a:gd name="T25" fmla="*/ 59 h 85"/>
                    <a:gd name="T26" fmla="*/ 8 w 49"/>
                    <a:gd name="T27" fmla="*/ 65 h 85"/>
                    <a:gd name="T28" fmla="*/ 13 w 49"/>
                    <a:gd name="T29" fmla="*/ 70 h 85"/>
                    <a:gd name="T30" fmla="*/ 18 w 49"/>
                    <a:gd name="T31" fmla="*/ 75 h 85"/>
                    <a:gd name="T32" fmla="*/ 25 w 49"/>
                    <a:gd name="T33" fmla="*/ 79 h 85"/>
                    <a:gd name="T34" fmla="*/ 32 w 49"/>
                    <a:gd name="T35" fmla="*/ 82 h 85"/>
                    <a:gd name="T36" fmla="*/ 41 w 49"/>
                    <a:gd name="T37" fmla="*/ 84 h 85"/>
                    <a:gd name="T38" fmla="*/ 49 w 49"/>
                    <a:gd name="T39" fmla="*/ 85 h 8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9" h="85">
                      <a:moveTo>
                        <a:pt x="49" y="0"/>
                      </a:moveTo>
                      <a:lnTo>
                        <a:pt x="41" y="1"/>
                      </a:lnTo>
                      <a:lnTo>
                        <a:pt x="32" y="3"/>
                      </a:lnTo>
                      <a:lnTo>
                        <a:pt x="25" y="5"/>
                      </a:lnTo>
                      <a:lnTo>
                        <a:pt x="19" y="9"/>
                      </a:lnTo>
                      <a:lnTo>
                        <a:pt x="13" y="12"/>
                      </a:lnTo>
                      <a:lnTo>
                        <a:pt x="9" y="17"/>
                      </a:lnTo>
                      <a:lnTo>
                        <a:pt x="5" y="22"/>
                      </a:lnTo>
                      <a:lnTo>
                        <a:pt x="2" y="28"/>
                      </a:lnTo>
                      <a:lnTo>
                        <a:pt x="1" y="33"/>
                      </a:lnTo>
                      <a:lnTo>
                        <a:pt x="0" y="46"/>
                      </a:lnTo>
                      <a:lnTo>
                        <a:pt x="2" y="53"/>
                      </a:lnTo>
                      <a:lnTo>
                        <a:pt x="4" y="59"/>
                      </a:lnTo>
                      <a:lnTo>
                        <a:pt x="8" y="65"/>
                      </a:lnTo>
                      <a:lnTo>
                        <a:pt x="13" y="70"/>
                      </a:lnTo>
                      <a:lnTo>
                        <a:pt x="18" y="75"/>
                      </a:lnTo>
                      <a:lnTo>
                        <a:pt x="25" y="79"/>
                      </a:lnTo>
                      <a:lnTo>
                        <a:pt x="32" y="82"/>
                      </a:lnTo>
                      <a:lnTo>
                        <a:pt x="41" y="84"/>
                      </a:lnTo>
                      <a:lnTo>
                        <a:pt x="49" y="85"/>
                      </a:ln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28" name="Freeform 500"/>
                <p:cNvSpPr>
                  <a:spLocks/>
                </p:cNvSpPr>
                <p:nvPr/>
              </p:nvSpPr>
              <p:spPr bwMode="auto">
                <a:xfrm>
                  <a:off x="1455" y="1343"/>
                  <a:ext cx="48" cy="85"/>
                </a:xfrm>
                <a:custGeom>
                  <a:avLst/>
                  <a:gdLst>
                    <a:gd name="T0" fmla="*/ 0 w 48"/>
                    <a:gd name="T1" fmla="*/ 0 h 85"/>
                    <a:gd name="T2" fmla="*/ 9 w 48"/>
                    <a:gd name="T3" fmla="*/ 1 h 85"/>
                    <a:gd name="T4" fmla="*/ 17 w 48"/>
                    <a:gd name="T5" fmla="*/ 3 h 85"/>
                    <a:gd name="T6" fmla="*/ 24 w 48"/>
                    <a:gd name="T7" fmla="*/ 5 h 85"/>
                    <a:gd name="T8" fmla="*/ 30 w 48"/>
                    <a:gd name="T9" fmla="*/ 9 h 85"/>
                    <a:gd name="T10" fmla="*/ 36 w 48"/>
                    <a:gd name="T11" fmla="*/ 12 h 85"/>
                    <a:gd name="T12" fmla="*/ 40 w 48"/>
                    <a:gd name="T13" fmla="*/ 17 h 85"/>
                    <a:gd name="T14" fmla="*/ 43 w 48"/>
                    <a:gd name="T15" fmla="*/ 22 h 85"/>
                    <a:gd name="T16" fmla="*/ 46 w 48"/>
                    <a:gd name="T17" fmla="*/ 28 h 85"/>
                    <a:gd name="T18" fmla="*/ 48 w 48"/>
                    <a:gd name="T19" fmla="*/ 33 h 85"/>
                    <a:gd name="T20" fmla="*/ 48 w 48"/>
                    <a:gd name="T21" fmla="*/ 46 h 85"/>
                    <a:gd name="T22" fmla="*/ 47 w 48"/>
                    <a:gd name="T23" fmla="*/ 53 h 85"/>
                    <a:gd name="T24" fmla="*/ 45 w 48"/>
                    <a:gd name="T25" fmla="*/ 59 h 85"/>
                    <a:gd name="T26" fmla="*/ 41 w 48"/>
                    <a:gd name="T27" fmla="*/ 65 h 85"/>
                    <a:gd name="T28" fmla="*/ 37 w 48"/>
                    <a:gd name="T29" fmla="*/ 70 h 85"/>
                    <a:gd name="T30" fmla="*/ 31 w 48"/>
                    <a:gd name="T31" fmla="*/ 75 h 85"/>
                    <a:gd name="T32" fmla="*/ 24 w 48"/>
                    <a:gd name="T33" fmla="*/ 79 h 85"/>
                    <a:gd name="T34" fmla="*/ 17 w 48"/>
                    <a:gd name="T35" fmla="*/ 82 h 85"/>
                    <a:gd name="T36" fmla="*/ 9 w 48"/>
                    <a:gd name="T37" fmla="*/ 84 h 85"/>
                    <a:gd name="T38" fmla="*/ 0 w 48"/>
                    <a:gd name="T39" fmla="*/ 85 h 8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8" h="85">
                      <a:moveTo>
                        <a:pt x="0" y="0"/>
                      </a:moveTo>
                      <a:lnTo>
                        <a:pt x="9" y="1"/>
                      </a:lnTo>
                      <a:lnTo>
                        <a:pt x="17" y="3"/>
                      </a:lnTo>
                      <a:lnTo>
                        <a:pt x="24" y="5"/>
                      </a:lnTo>
                      <a:lnTo>
                        <a:pt x="30" y="9"/>
                      </a:lnTo>
                      <a:lnTo>
                        <a:pt x="36" y="12"/>
                      </a:lnTo>
                      <a:lnTo>
                        <a:pt x="40" y="17"/>
                      </a:lnTo>
                      <a:lnTo>
                        <a:pt x="43" y="22"/>
                      </a:lnTo>
                      <a:lnTo>
                        <a:pt x="46" y="28"/>
                      </a:lnTo>
                      <a:lnTo>
                        <a:pt x="48" y="33"/>
                      </a:lnTo>
                      <a:lnTo>
                        <a:pt x="48" y="46"/>
                      </a:lnTo>
                      <a:lnTo>
                        <a:pt x="47" y="53"/>
                      </a:lnTo>
                      <a:lnTo>
                        <a:pt x="45" y="59"/>
                      </a:lnTo>
                      <a:lnTo>
                        <a:pt x="41" y="65"/>
                      </a:lnTo>
                      <a:lnTo>
                        <a:pt x="37" y="70"/>
                      </a:lnTo>
                      <a:lnTo>
                        <a:pt x="31" y="75"/>
                      </a:lnTo>
                      <a:lnTo>
                        <a:pt x="24" y="79"/>
                      </a:lnTo>
                      <a:lnTo>
                        <a:pt x="17" y="82"/>
                      </a:lnTo>
                      <a:lnTo>
                        <a:pt x="9" y="84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29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1166" y="1280"/>
                  <a:ext cx="362" cy="208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30" name="Line 502"/>
                <p:cNvSpPr>
                  <a:spLocks noChangeShapeType="1"/>
                </p:cNvSpPr>
                <p:nvPr/>
              </p:nvSpPr>
              <p:spPr bwMode="auto">
                <a:xfrm>
                  <a:off x="1166" y="1280"/>
                  <a:ext cx="362" cy="212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44332" name="Group 505"/>
            <p:cNvGrpSpPr>
              <a:grpSpLocks/>
            </p:cNvGrpSpPr>
            <p:nvPr/>
          </p:nvGrpSpPr>
          <p:grpSpPr bwMode="auto">
            <a:xfrm>
              <a:off x="2906142" y="3716338"/>
              <a:ext cx="574675" cy="336550"/>
              <a:chOff x="1166" y="1280"/>
              <a:chExt cx="362" cy="212"/>
            </a:xfrm>
          </p:grpSpPr>
          <p:sp>
            <p:nvSpPr>
              <p:cNvPr id="44515" name="Rectangle 506"/>
              <p:cNvSpPr>
                <a:spLocks noChangeArrowheads="1"/>
              </p:cNvSpPr>
              <p:nvPr/>
            </p:nvSpPr>
            <p:spPr bwMode="auto">
              <a:xfrm>
                <a:off x="1166" y="1280"/>
                <a:ext cx="362" cy="212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4516" name="Line 507"/>
              <p:cNvSpPr>
                <a:spLocks noChangeShapeType="1"/>
              </p:cNvSpPr>
              <p:nvPr/>
            </p:nvSpPr>
            <p:spPr bwMode="auto">
              <a:xfrm>
                <a:off x="1238" y="1343"/>
                <a:ext cx="21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17" name="Line 508"/>
              <p:cNvSpPr>
                <a:spLocks noChangeShapeType="1"/>
              </p:cNvSpPr>
              <p:nvPr/>
            </p:nvSpPr>
            <p:spPr bwMode="auto">
              <a:xfrm>
                <a:off x="1238" y="1428"/>
                <a:ext cx="21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18" name="Freeform 509"/>
              <p:cNvSpPr>
                <a:spLocks/>
              </p:cNvSpPr>
              <p:nvPr/>
            </p:nvSpPr>
            <p:spPr bwMode="auto">
              <a:xfrm>
                <a:off x="1189" y="1343"/>
                <a:ext cx="49" cy="85"/>
              </a:xfrm>
              <a:custGeom>
                <a:avLst/>
                <a:gdLst>
                  <a:gd name="T0" fmla="*/ 49 w 49"/>
                  <a:gd name="T1" fmla="*/ 0 h 85"/>
                  <a:gd name="T2" fmla="*/ 41 w 49"/>
                  <a:gd name="T3" fmla="*/ 1 h 85"/>
                  <a:gd name="T4" fmla="*/ 32 w 49"/>
                  <a:gd name="T5" fmla="*/ 3 h 85"/>
                  <a:gd name="T6" fmla="*/ 25 w 49"/>
                  <a:gd name="T7" fmla="*/ 5 h 85"/>
                  <a:gd name="T8" fmla="*/ 19 w 49"/>
                  <a:gd name="T9" fmla="*/ 9 h 85"/>
                  <a:gd name="T10" fmla="*/ 13 w 49"/>
                  <a:gd name="T11" fmla="*/ 12 h 85"/>
                  <a:gd name="T12" fmla="*/ 9 w 49"/>
                  <a:gd name="T13" fmla="*/ 17 h 85"/>
                  <a:gd name="T14" fmla="*/ 5 w 49"/>
                  <a:gd name="T15" fmla="*/ 22 h 85"/>
                  <a:gd name="T16" fmla="*/ 2 w 49"/>
                  <a:gd name="T17" fmla="*/ 28 h 85"/>
                  <a:gd name="T18" fmla="*/ 1 w 49"/>
                  <a:gd name="T19" fmla="*/ 33 h 85"/>
                  <a:gd name="T20" fmla="*/ 0 w 49"/>
                  <a:gd name="T21" fmla="*/ 46 h 85"/>
                  <a:gd name="T22" fmla="*/ 2 w 49"/>
                  <a:gd name="T23" fmla="*/ 53 h 85"/>
                  <a:gd name="T24" fmla="*/ 4 w 49"/>
                  <a:gd name="T25" fmla="*/ 59 h 85"/>
                  <a:gd name="T26" fmla="*/ 8 w 49"/>
                  <a:gd name="T27" fmla="*/ 65 h 85"/>
                  <a:gd name="T28" fmla="*/ 13 w 49"/>
                  <a:gd name="T29" fmla="*/ 70 h 85"/>
                  <a:gd name="T30" fmla="*/ 18 w 49"/>
                  <a:gd name="T31" fmla="*/ 75 h 85"/>
                  <a:gd name="T32" fmla="*/ 25 w 49"/>
                  <a:gd name="T33" fmla="*/ 79 h 85"/>
                  <a:gd name="T34" fmla="*/ 32 w 49"/>
                  <a:gd name="T35" fmla="*/ 82 h 85"/>
                  <a:gd name="T36" fmla="*/ 41 w 49"/>
                  <a:gd name="T37" fmla="*/ 84 h 85"/>
                  <a:gd name="T38" fmla="*/ 49 w 49"/>
                  <a:gd name="T39" fmla="*/ 85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9" h="85">
                    <a:moveTo>
                      <a:pt x="49" y="0"/>
                    </a:moveTo>
                    <a:lnTo>
                      <a:pt x="41" y="1"/>
                    </a:lnTo>
                    <a:lnTo>
                      <a:pt x="32" y="3"/>
                    </a:lnTo>
                    <a:lnTo>
                      <a:pt x="25" y="5"/>
                    </a:lnTo>
                    <a:lnTo>
                      <a:pt x="19" y="9"/>
                    </a:lnTo>
                    <a:lnTo>
                      <a:pt x="13" y="12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2" y="28"/>
                    </a:lnTo>
                    <a:lnTo>
                      <a:pt x="1" y="33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4" y="59"/>
                    </a:lnTo>
                    <a:lnTo>
                      <a:pt x="8" y="65"/>
                    </a:lnTo>
                    <a:lnTo>
                      <a:pt x="13" y="70"/>
                    </a:lnTo>
                    <a:lnTo>
                      <a:pt x="18" y="75"/>
                    </a:lnTo>
                    <a:lnTo>
                      <a:pt x="25" y="79"/>
                    </a:lnTo>
                    <a:lnTo>
                      <a:pt x="32" y="82"/>
                    </a:lnTo>
                    <a:lnTo>
                      <a:pt x="41" y="84"/>
                    </a:lnTo>
                    <a:lnTo>
                      <a:pt x="49" y="85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19" name="Freeform 510"/>
              <p:cNvSpPr>
                <a:spLocks/>
              </p:cNvSpPr>
              <p:nvPr/>
            </p:nvSpPr>
            <p:spPr bwMode="auto">
              <a:xfrm>
                <a:off x="1455" y="1343"/>
                <a:ext cx="48" cy="85"/>
              </a:xfrm>
              <a:custGeom>
                <a:avLst/>
                <a:gdLst>
                  <a:gd name="T0" fmla="*/ 0 w 48"/>
                  <a:gd name="T1" fmla="*/ 0 h 85"/>
                  <a:gd name="T2" fmla="*/ 9 w 48"/>
                  <a:gd name="T3" fmla="*/ 1 h 85"/>
                  <a:gd name="T4" fmla="*/ 17 w 48"/>
                  <a:gd name="T5" fmla="*/ 3 h 85"/>
                  <a:gd name="T6" fmla="*/ 24 w 48"/>
                  <a:gd name="T7" fmla="*/ 5 h 85"/>
                  <a:gd name="T8" fmla="*/ 30 w 48"/>
                  <a:gd name="T9" fmla="*/ 9 h 85"/>
                  <a:gd name="T10" fmla="*/ 36 w 48"/>
                  <a:gd name="T11" fmla="*/ 12 h 85"/>
                  <a:gd name="T12" fmla="*/ 40 w 48"/>
                  <a:gd name="T13" fmla="*/ 17 h 85"/>
                  <a:gd name="T14" fmla="*/ 43 w 48"/>
                  <a:gd name="T15" fmla="*/ 22 h 85"/>
                  <a:gd name="T16" fmla="*/ 46 w 48"/>
                  <a:gd name="T17" fmla="*/ 28 h 85"/>
                  <a:gd name="T18" fmla="*/ 48 w 48"/>
                  <a:gd name="T19" fmla="*/ 33 h 85"/>
                  <a:gd name="T20" fmla="*/ 48 w 48"/>
                  <a:gd name="T21" fmla="*/ 46 h 85"/>
                  <a:gd name="T22" fmla="*/ 47 w 48"/>
                  <a:gd name="T23" fmla="*/ 53 h 85"/>
                  <a:gd name="T24" fmla="*/ 45 w 48"/>
                  <a:gd name="T25" fmla="*/ 59 h 85"/>
                  <a:gd name="T26" fmla="*/ 41 w 48"/>
                  <a:gd name="T27" fmla="*/ 65 h 85"/>
                  <a:gd name="T28" fmla="*/ 37 w 48"/>
                  <a:gd name="T29" fmla="*/ 70 h 85"/>
                  <a:gd name="T30" fmla="*/ 31 w 48"/>
                  <a:gd name="T31" fmla="*/ 75 h 85"/>
                  <a:gd name="T32" fmla="*/ 24 w 48"/>
                  <a:gd name="T33" fmla="*/ 79 h 85"/>
                  <a:gd name="T34" fmla="*/ 17 w 48"/>
                  <a:gd name="T35" fmla="*/ 82 h 85"/>
                  <a:gd name="T36" fmla="*/ 9 w 48"/>
                  <a:gd name="T37" fmla="*/ 84 h 85"/>
                  <a:gd name="T38" fmla="*/ 0 w 48"/>
                  <a:gd name="T39" fmla="*/ 85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" h="85">
                    <a:moveTo>
                      <a:pt x="0" y="0"/>
                    </a:moveTo>
                    <a:lnTo>
                      <a:pt x="9" y="1"/>
                    </a:lnTo>
                    <a:lnTo>
                      <a:pt x="17" y="3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6" y="12"/>
                    </a:lnTo>
                    <a:lnTo>
                      <a:pt x="40" y="17"/>
                    </a:lnTo>
                    <a:lnTo>
                      <a:pt x="43" y="22"/>
                    </a:lnTo>
                    <a:lnTo>
                      <a:pt x="46" y="28"/>
                    </a:lnTo>
                    <a:lnTo>
                      <a:pt x="48" y="33"/>
                    </a:lnTo>
                    <a:lnTo>
                      <a:pt x="48" y="46"/>
                    </a:lnTo>
                    <a:lnTo>
                      <a:pt x="47" y="53"/>
                    </a:lnTo>
                    <a:lnTo>
                      <a:pt x="45" y="59"/>
                    </a:lnTo>
                    <a:lnTo>
                      <a:pt x="41" y="65"/>
                    </a:lnTo>
                    <a:lnTo>
                      <a:pt x="37" y="70"/>
                    </a:lnTo>
                    <a:lnTo>
                      <a:pt x="31" y="75"/>
                    </a:lnTo>
                    <a:lnTo>
                      <a:pt x="24" y="79"/>
                    </a:lnTo>
                    <a:lnTo>
                      <a:pt x="17" y="82"/>
                    </a:lnTo>
                    <a:lnTo>
                      <a:pt x="9" y="84"/>
                    </a:lnTo>
                    <a:lnTo>
                      <a:pt x="0" y="85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20" name="Line 511"/>
              <p:cNvSpPr>
                <a:spLocks noChangeShapeType="1"/>
              </p:cNvSpPr>
              <p:nvPr/>
            </p:nvSpPr>
            <p:spPr bwMode="auto">
              <a:xfrm flipV="1">
                <a:off x="1166" y="1280"/>
                <a:ext cx="362" cy="20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21" name="Line 512"/>
              <p:cNvSpPr>
                <a:spLocks noChangeShapeType="1"/>
              </p:cNvSpPr>
              <p:nvPr/>
            </p:nvSpPr>
            <p:spPr bwMode="auto">
              <a:xfrm>
                <a:off x="1166" y="1280"/>
                <a:ext cx="362" cy="21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4333" name="Group 515"/>
            <p:cNvGrpSpPr>
              <a:grpSpLocks/>
            </p:cNvGrpSpPr>
            <p:nvPr/>
          </p:nvGrpSpPr>
          <p:grpSpPr bwMode="auto">
            <a:xfrm>
              <a:off x="4488879" y="3884613"/>
              <a:ext cx="574675" cy="336550"/>
              <a:chOff x="1166" y="1280"/>
              <a:chExt cx="362" cy="212"/>
            </a:xfrm>
          </p:grpSpPr>
          <p:sp>
            <p:nvSpPr>
              <p:cNvPr id="44508" name="Rectangle 516"/>
              <p:cNvSpPr>
                <a:spLocks noChangeArrowheads="1"/>
              </p:cNvSpPr>
              <p:nvPr/>
            </p:nvSpPr>
            <p:spPr bwMode="auto">
              <a:xfrm>
                <a:off x="1166" y="1280"/>
                <a:ext cx="362" cy="212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4509" name="Line 517"/>
              <p:cNvSpPr>
                <a:spLocks noChangeShapeType="1"/>
              </p:cNvSpPr>
              <p:nvPr/>
            </p:nvSpPr>
            <p:spPr bwMode="auto">
              <a:xfrm>
                <a:off x="1238" y="1343"/>
                <a:ext cx="21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10" name="Line 518"/>
              <p:cNvSpPr>
                <a:spLocks noChangeShapeType="1"/>
              </p:cNvSpPr>
              <p:nvPr/>
            </p:nvSpPr>
            <p:spPr bwMode="auto">
              <a:xfrm>
                <a:off x="1238" y="1428"/>
                <a:ext cx="21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11" name="Freeform 519"/>
              <p:cNvSpPr>
                <a:spLocks/>
              </p:cNvSpPr>
              <p:nvPr/>
            </p:nvSpPr>
            <p:spPr bwMode="auto">
              <a:xfrm>
                <a:off x="1189" y="1343"/>
                <a:ext cx="49" cy="85"/>
              </a:xfrm>
              <a:custGeom>
                <a:avLst/>
                <a:gdLst>
                  <a:gd name="T0" fmla="*/ 49 w 49"/>
                  <a:gd name="T1" fmla="*/ 0 h 85"/>
                  <a:gd name="T2" fmla="*/ 41 w 49"/>
                  <a:gd name="T3" fmla="*/ 1 h 85"/>
                  <a:gd name="T4" fmla="*/ 32 w 49"/>
                  <a:gd name="T5" fmla="*/ 3 h 85"/>
                  <a:gd name="T6" fmla="*/ 25 w 49"/>
                  <a:gd name="T7" fmla="*/ 5 h 85"/>
                  <a:gd name="T8" fmla="*/ 19 w 49"/>
                  <a:gd name="T9" fmla="*/ 9 h 85"/>
                  <a:gd name="T10" fmla="*/ 13 w 49"/>
                  <a:gd name="T11" fmla="*/ 12 h 85"/>
                  <a:gd name="T12" fmla="*/ 9 w 49"/>
                  <a:gd name="T13" fmla="*/ 17 h 85"/>
                  <a:gd name="T14" fmla="*/ 5 w 49"/>
                  <a:gd name="T15" fmla="*/ 22 h 85"/>
                  <a:gd name="T16" fmla="*/ 2 w 49"/>
                  <a:gd name="T17" fmla="*/ 28 h 85"/>
                  <a:gd name="T18" fmla="*/ 1 w 49"/>
                  <a:gd name="T19" fmla="*/ 33 h 85"/>
                  <a:gd name="T20" fmla="*/ 0 w 49"/>
                  <a:gd name="T21" fmla="*/ 46 h 85"/>
                  <a:gd name="T22" fmla="*/ 2 w 49"/>
                  <a:gd name="T23" fmla="*/ 53 h 85"/>
                  <a:gd name="T24" fmla="*/ 4 w 49"/>
                  <a:gd name="T25" fmla="*/ 59 h 85"/>
                  <a:gd name="T26" fmla="*/ 8 w 49"/>
                  <a:gd name="T27" fmla="*/ 65 h 85"/>
                  <a:gd name="T28" fmla="*/ 13 w 49"/>
                  <a:gd name="T29" fmla="*/ 70 h 85"/>
                  <a:gd name="T30" fmla="*/ 18 w 49"/>
                  <a:gd name="T31" fmla="*/ 75 h 85"/>
                  <a:gd name="T32" fmla="*/ 25 w 49"/>
                  <a:gd name="T33" fmla="*/ 79 h 85"/>
                  <a:gd name="T34" fmla="*/ 32 w 49"/>
                  <a:gd name="T35" fmla="*/ 82 h 85"/>
                  <a:gd name="T36" fmla="*/ 41 w 49"/>
                  <a:gd name="T37" fmla="*/ 84 h 85"/>
                  <a:gd name="T38" fmla="*/ 49 w 49"/>
                  <a:gd name="T39" fmla="*/ 85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9" h="85">
                    <a:moveTo>
                      <a:pt x="49" y="0"/>
                    </a:moveTo>
                    <a:lnTo>
                      <a:pt x="41" y="1"/>
                    </a:lnTo>
                    <a:lnTo>
                      <a:pt x="32" y="3"/>
                    </a:lnTo>
                    <a:lnTo>
                      <a:pt x="25" y="5"/>
                    </a:lnTo>
                    <a:lnTo>
                      <a:pt x="19" y="9"/>
                    </a:lnTo>
                    <a:lnTo>
                      <a:pt x="13" y="12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2" y="28"/>
                    </a:lnTo>
                    <a:lnTo>
                      <a:pt x="1" y="33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4" y="59"/>
                    </a:lnTo>
                    <a:lnTo>
                      <a:pt x="8" y="65"/>
                    </a:lnTo>
                    <a:lnTo>
                      <a:pt x="13" y="70"/>
                    </a:lnTo>
                    <a:lnTo>
                      <a:pt x="18" y="75"/>
                    </a:lnTo>
                    <a:lnTo>
                      <a:pt x="25" y="79"/>
                    </a:lnTo>
                    <a:lnTo>
                      <a:pt x="32" y="82"/>
                    </a:lnTo>
                    <a:lnTo>
                      <a:pt x="41" y="84"/>
                    </a:lnTo>
                    <a:lnTo>
                      <a:pt x="49" y="85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12" name="Freeform 520"/>
              <p:cNvSpPr>
                <a:spLocks/>
              </p:cNvSpPr>
              <p:nvPr/>
            </p:nvSpPr>
            <p:spPr bwMode="auto">
              <a:xfrm>
                <a:off x="1455" y="1343"/>
                <a:ext cx="48" cy="85"/>
              </a:xfrm>
              <a:custGeom>
                <a:avLst/>
                <a:gdLst>
                  <a:gd name="T0" fmla="*/ 0 w 48"/>
                  <a:gd name="T1" fmla="*/ 0 h 85"/>
                  <a:gd name="T2" fmla="*/ 9 w 48"/>
                  <a:gd name="T3" fmla="*/ 1 h 85"/>
                  <a:gd name="T4" fmla="*/ 17 w 48"/>
                  <a:gd name="T5" fmla="*/ 3 h 85"/>
                  <a:gd name="T6" fmla="*/ 24 w 48"/>
                  <a:gd name="T7" fmla="*/ 5 h 85"/>
                  <a:gd name="T8" fmla="*/ 30 w 48"/>
                  <a:gd name="T9" fmla="*/ 9 h 85"/>
                  <a:gd name="T10" fmla="*/ 36 w 48"/>
                  <a:gd name="T11" fmla="*/ 12 h 85"/>
                  <a:gd name="T12" fmla="*/ 40 w 48"/>
                  <a:gd name="T13" fmla="*/ 17 h 85"/>
                  <a:gd name="T14" fmla="*/ 43 w 48"/>
                  <a:gd name="T15" fmla="*/ 22 h 85"/>
                  <a:gd name="T16" fmla="*/ 46 w 48"/>
                  <a:gd name="T17" fmla="*/ 28 h 85"/>
                  <a:gd name="T18" fmla="*/ 48 w 48"/>
                  <a:gd name="T19" fmla="*/ 33 h 85"/>
                  <a:gd name="T20" fmla="*/ 48 w 48"/>
                  <a:gd name="T21" fmla="*/ 46 h 85"/>
                  <a:gd name="T22" fmla="*/ 47 w 48"/>
                  <a:gd name="T23" fmla="*/ 53 h 85"/>
                  <a:gd name="T24" fmla="*/ 45 w 48"/>
                  <a:gd name="T25" fmla="*/ 59 h 85"/>
                  <a:gd name="T26" fmla="*/ 41 w 48"/>
                  <a:gd name="T27" fmla="*/ 65 h 85"/>
                  <a:gd name="T28" fmla="*/ 37 w 48"/>
                  <a:gd name="T29" fmla="*/ 70 h 85"/>
                  <a:gd name="T30" fmla="*/ 31 w 48"/>
                  <a:gd name="T31" fmla="*/ 75 h 85"/>
                  <a:gd name="T32" fmla="*/ 24 w 48"/>
                  <a:gd name="T33" fmla="*/ 79 h 85"/>
                  <a:gd name="T34" fmla="*/ 17 w 48"/>
                  <a:gd name="T35" fmla="*/ 82 h 85"/>
                  <a:gd name="T36" fmla="*/ 9 w 48"/>
                  <a:gd name="T37" fmla="*/ 84 h 85"/>
                  <a:gd name="T38" fmla="*/ 0 w 48"/>
                  <a:gd name="T39" fmla="*/ 85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" h="85">
                    <a:moveTo>
                      <a:pt x="0" y="0"/>
                    </a:moveTo>
                    <a:lnTo>
                      <a:pt x="9" y="1"/>
                    </a:lnTo>
                    <a:lnTo>
                      <a:pt x="17" y="3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6" y="12"/>
                    </a:lnTo>
                    <a:lnTo>
                      <a:pt x="40" y="17"/>
                    </a:lnTo>
                    <a:lnTo>
                      <a:pt x="43" y="22"/>
                    </a:lnTo>
                    <a:lnTo>
                      <a:pt x="46" y="28"/>
                    </a:lnTo>
                    <a:lnTo>
                      <a:pt x="48" y="33"/>
                    </a:lnTo>
                    <a:lnTo>
                      <a:pt x="48" y="46"/>
                    </a:lnTo>
                    <a:lnTo>
                      <a:pt x="47" y="53"/>
                    </a:lnTo>
                    <a:lnTo>
                      <a:pt x="45" y="59"/>
                    </a:lnTo>
                    <a:lnTo>
                      <a:pt x="41" y="65"/>
                    </a:lnTo>
                    <a:lnTo>
                      <a:pt x="37" y="70"/>
                    </a:lnTo>
                    <a:lnTo>
                      <a:pt x="31" y="75"/>
                    </a:lnTo>
                    <a:lnTo>
                      <a:pt x="24" y="79"/>
                    </a:lnTo>
                    <a:lnTo>
                      <a:pt x="17" y="82"/>
                    </a:lnTo>
                    <a:lnTo>
                      <a:pt x="9" y="84"/>
                    </a:lnTo>
                    <a:lnTo>
                      <a:pt x="0" y="85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13" name="Line 521"/>
              <p:cNvSpPr>
                <a:spLocks noChangeShapeType="1"/>
              </p:cNvSpPr>
              <p:nvPr/>
            </p:nvSpPr>
            <p:spPr bwMode="auto">
              <a:xfrm flipV="1">
                <a:off x="1166" y="1280"/>
                <a:ext cx="362" cy="20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14" name="Line 522"/>
              <p:cNvSpPr>
                <a:spLocks noChangeShapeType="1"/>
              </p:cNvSpPr>
              <p:nvPr/>
            </p:nvSpPr>
            <p:spPr bwMode="auto">
              <a:xfrm>
                <a:off x="1166" y="1280"/>
                <a:ext cx="362" cy="21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4334" name="Group 538"/>
            <p:cNvGrpSpPr>
              <a:grpSpLocks/>
            </p:cNvGrpSpPr>
            <p:nvPr/>
          </p:nvGrpSpPr>
          <p:grpSpPr bwMode="auto">
            <a:xfrm>
              <a:off x="2906142" y="4221163"/>
              <a:ext cx="576262" cy="431800"/>
              <a:chOff x="1792" y="3895"/>
              <a:chExt cx="363" cy="272"/>
            </a:xfrm>
          </p:grpSpPr>
          <p:sp>
            <p:nvSpPr>
              <p:cNvPr id="44498" name="Line 533"/>
              <p:cNvSpPr>
                <a:spLocks noChangeShapeType="1"/>
              </p:cNvSpPr>
              <p:nvPr/>
            </p:nvSpPr>
            <p:spPr bwMode="auto">
              <a:xfrm>
                <a:off x="1973" y="3895"/>
                <a:ext cx="0" cy="45"/>
              </a:xfrm>
              <a:prstGeom prst="line">
                <a:avLst/>
              </a:prstGeom>
              <a:noFill/>
              <a:ln w="20701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4499" name="Group 537"/>
              <p:cNvGrpSpPr>
                <a:grpSpLocks/>
              </p:cNvGrpSpPr>
              <p:nvPr/>
            </p:nvGrpSpPr>
            <p:grpSpPr bwMode="auto">
              <a:xfrm>
                <a:off x="1792" y="3954"/>
                <a:ext cx="363" cy="213"/>
                <a:chOff x="1792" y="3954"/>
                <a:chExt cx="277" cy="194"/>
              </a:xfrm>
            </p:grpSpPr>
            <p:sp>
              <p:nvSpPr>
                <p:cNvPr id="44500" name="Line 528"/>
                <p:cNvSpPr>
                  <a:spLocks noChangeShapeType="1"/>
                </p:cNvSpPr>
                <p:nvPr/>
              </p:nvSpPr>
              <p:spPr bwMode="auto">
                <a:xfrm>
                  <a:off x="1972" y="4143"/>
                  <a:ext cx="3" cy="1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01" name="Rectangle 529"/>
                <p:cNvSpPr>
                  <a:spLocks noChangeArrowheads="1"/>
                </p:cNvSpPr>
                <p:nvPr/>
              </p:nvSpPr>
              <p:spPr bwMode="auto">
                <a:xfrm>
                  <a:off x="1792" y="3954"/>
                  <a:ext cx="277" cy="194"/>
                </a:xfrm>
                <a:prstGeom prst="rect">
                  <a:avLst/>
                </a:prstGeom>
                <a:noFill/>
                <a:ln w="15875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1800"/>
                </a:p>
              </p:txBody>
            </p:sp>
            <p:sp>
              <p:nvSpPr>
                <p:cNvPr id="44502" name="Freeform 530"/>
                <p:cNvSpPr>
                  <a:spLocks/>
                </p:cNvSpPr>
                <p:nvPr/>
              </p:nvSpPr>
              <p:spPr bwMode="auto">
                <a:xfrm>
                  <a:off x="1915" y="4076"/>
                  <a:ext cx="32" cy="32"/>
                </a:xfrm>
                <a:custGeom>
                  <a:avLst/>
                  <a:gdLst>
                    <a:gd name="T0" fmla="*/ 45 w 27"/>
                    <a:gd name="T1" fmla="*/ 24 h 25"/>
                    <a:gd name="T2" fmla="*/ 43 w 27"/>
                    <a:gd name="T3" fmla="*/ 15 h 25"/>
                    <a:gd name="T4" fmla="*/ 36 w 27"/>
                    <a:gd name="T5" fmla="*/ 6 h 25"/>
                    <a:gd name="T6" fmla="*/ 27 w 27"/>
                    <a:gd name="T7" fmla="*/ 0 h 25"/>
                    <a:gd name="T8" fmla="*/ 18 w 27"/>
                    <a:gd name="T9" fmla="*/ 0 h 25"/>
                    <a:gd name="T10" fmla="*/ 8 w 27"/>
                    <a:gd name="T11" fmla="*/ 6 h 25"/>
                    <a:gd name="T12" fmla="*/ 1 w 27"/>
                    <a:gd name="T13" fmla="*/ 15 h 25"/>
                    <a:gd name="T14" fmla="*/ 0 w 27"/>
                    <a:gd name="T15" fmla="*/ 24 h 25"/>
                    <a:gd name="T16" fmla="*/ 1 w 27"/>
                    <a:gd name="T17" fmla="*/ 37 h 25"/>
                    <a:gd name="T18" fmla="*/ 8 w 27"/>
                    <a:gd name="T19" fmla="*/ 47 h 25"/>
                    <a:gd name="T20" fmla="*/ 18 w 27"/>
                    <a:gd name="T21" fmla="*/ 52 h 25"/>
                    <a:gd name="T22" fmla="*/ 27 w 27"/>
                    <a:gd name="T23" fmla="*/ 52 h 25"/>
                    <a:gd name="T24" fmla="*/ 36 w 27"/>
                    <a:gd name="T25" fmla="*/ 47 h 25"/>
                    <a:gd name="T26" fmla="*/ 43 w 27"/>
                    <a:gd name="T27" fmla="*/ 37 h 25"/>
                    <a:gd name="T28" fmla="*/ 45 w 27"/>
                    <a:gd name="T29" fmla="*/ 24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7" h="25">
                      <a:moveTo>
                        <a:pt x="27" y="12"/>
                      </a:moveTo>
                      <a:lnTo>
                        <a:pt x="25" y="7"/>
                      </a:lnTo>
                      <a:lnTo>
                        <a:pt x="21" y="3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8"/>
                      </a:lnTo>
                      <a:lnTo>
                        <a:pt x="5" y="23"/>
                      </a:lnTo>
                      <a:lnTo>
                        <a:pt x="11" y="25"/>
                      </a:lnTo>
                      <a:lnTo>
                        <a:pt x="16" y="25"/>
                      </a:lnTo>
                      <a:lnTo>
                        <a:pt x="21" y="23"/>
                      </a:lnTo>
                      <a:lnTo>
                        <a:pt x="25" y="18"/>
                      </a:lnTo>
                      <a:lnTo>
                        <a:pt x="27" y="12"/>
                      </a:ln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03" name="Line 531"/>
                <p:cNvSpPr>
                  <a:spLocks noChangeShapeType="1"/>
                </p:cNvSpPr>
                <p:nvPr/>
              </p:nvSpPr>
              <p:spPr bwMode="auto">
                <a:xfrm flipV="1">
                  <a:off x="1931" y="3993"/>
                  <a:ext cx="1" cy="83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04" name="Freeform 532"/>
                <p:cNvSpPr>
                  <a:spLocks/>
                </p:cNvSpPr>
                <p:nvPr/>
              </p:nvSpPr>
              <p:spPr bwMode="auto">
                <a:xfrm>
                  <a:off x="1890" y="3993"/>
                  <a:ext cx="83" cy="43"/>
                </a:xfrm>
                <a:custGeom>
                  <a:avLst/>
                  <a:gdLst>
                    <a:gd name="T0" fmla="*/ 120 w 69"/>
                    <a:gd name="T1" fmla="*/ 73 h 33"/>
                    <a:gd name="T2" fmla="*/ 59 w 69"/>
                    <a:gd name="T3" fmla="*/ 0 h 33"/>
                    <a:gd name="T4" fmla="*/ 0 w 69"/>
                    <a:gd name="T5" fmla="*/ 73 h 3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9" h="33">
                      <a:moveTo>
                        <a:pt x="69" y="33"/>
                      </a:moveTo>
                      <a:lnTo>
                        <a:pt x="34" y="0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44505" name="Group 534"/>
                <p:cNvGrpSpPr>
                  <a:grpSpLocks/>
                </p:cNvGrpSpPr>
                <p:nvPr/>
              </p:nvGrpSpPr>
              <p:grpSpPr bwMode="auto">
                <a:xfrm>
                  <a:off x="1906" y="4049"/>
                  <a:ext cx="48" cy="15"/>
                  <a:chOff x="1440" y="3921"/>
                  <a:chExt cx="48" cy="15"/>
                </a:xfrm>
              </p:grpSpPr>
              <p:sp>
                <p:nvSpPr>
                  <p:cNvPr id="44506" name="Line 5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3921"/>
                    <a:ext cx="48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44507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3936"/>
                    <a:ext cx="48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</p:grpSp>
        <p:grpSp>
          <p:nvGrpSpPr>
            <p:cNvPr id="44335" name="Group 541"/>
            <p:cNvGrpSpPr>
              <a:grpSpLocks noChangeAspect="1"/>
            </p:cNvGrpSpPr>
            <p:nvPr/>
          </p:nvGrpSpPr>
          <p:grpSpPr bwMode="auto">
            <a:xfrm>
              <a:off x="3112517" y="3608388"/>
              <a:ext cx="179387" cy="107950"/>
              <a:chOff x="3334" y="3929"/>
              <a:chExt cx="226" cy="136"/>
            </a:xfrm>
          </p:grpSpPr>
          <p:sp>
            <p:nvSpPr>
              <p:cNvPr id="44495" name="Line 542"/>
              <p:cNvSpPr>
                <a:spLocks noChangeAspect="1" noChangeShapeType="1"/>
              </p:cNvSpPr>
              <p:nvPr/>
            </p:nvSpPr>
            <p:spPr bwMode="auto">
              <a:xfrm flipV="1">
                <a:off x="3334" y="3929"/>
                <a:ext cx="0" cy="136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96" name="Line 543"/>
              <p:cNvSpPr>
                <a:spLocks noChangeAspect="1" noChangeShapeType="1"/>
              </p:cNvSpPr>
              <p:nvPr/>
            </p:nvSpPr>
            <p:spPr bwMode="auto">
              <a:xfrm>
                <a:off x="3334" y="3929"/>
                <a:ext cx="226" cy="0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97" name="Line 544"/>
              <p:cNvSpPr>
                <a:spLocks noChangeAspect="1" noChangeShapeType="1"/>
              </p:cNvSpPr>
              <p:nvPr/>
            </p:nvSpPr>
            <p:spPr bwMode="auto">
              <a:xfrm>
                <a:off x="3560" y="3929"/>
                <a:ext cx="0" cy="136"/>
              </a:xfrm>
              <a:prstGeom prst="line">
                <a:avLst/>
              </a:prstGeom>
              <a:noFill/>
              <a:ln w="14351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4336" name="Line 546"/>
            <p:cNvSpPr>
              <a:spLocks noChangeShapeType="1"/>
            </p:cNvSpPr>
            <p:nvPr/>
          </p:nvSpPr>
          <p:spPr bwMode="auto">
            <a:xfrm>
              <a:off x="5850954" y="4221163"/>
              <a:ext cx="1588" cy="9683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37" name="Rectangle 548"/>
            <p:cNvSpPr>
              <a:spLocks noChangeArrowheads="1"/>
            </p:cNvSpPr>
            <p:nvPr/>
          </p:nvSpPr>
          <p:spPr bwMode="auto">
            <a:xfrm>
              <a:off x="5571554" y="4318000"/>
              <a:ext cx="574675" cy="33655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4338" name="Line 549"/>
            <p:cNvSpPr>
              <a:spLocks noChangeShapeType="1"/>
            </p:cNvSpPr>
            <p:nvPr/>
          </p:nvSpPr>
          <p:spPr bwMode="auto">
            <a:xfrm>
              <a:off x="5685854" y="4418013"/>
              <a:ext cx="344488" cy="158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39" name="Line 550"/>
            <p:cNvSpPr>
              <a:spLocks noChangeShapeType="1"/>
            </p:cNvSpPr>
            <p:nvPr/>
          </p:nvSpPr>
          <p:spPr bwMode="auto">
            <a:xfrm>
              <a:off x="5685854" y="4552950"/>
              <a:ext cx="344488" cy="15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0" name="Freeform 551"/>
            <p:cNvSpPr>
              <a:spLocks/>
            </p:cNvSpPr>
            <p:nvPr/>
          </p:nvSpPr>
          <p:spPr bwMode="auto">
            <a:xfrm>
              <a:off x="5608067" y="4418013"/>
              <a:ext cx="77787" cy="134937"/>
            </a:xfrm>
            <a:custGeom>
              <a:avLst/>
              <a:gdLst>
                <a:gd name="T0" fmla="*/ 2147483646 w 49"/>
                <a:gd name="T1" fmla="*/ 0 h 85"/>
                <a:gd name="T2" fmla="*/ 2147483646 w 49"/>
                <a:gd name="T3" fmla="*/ 2147483646 h 85"/>
                <a:gd name="T4" fmla="*/ 2147483646 w 49"/>
                <a:gd name="T5" fmla="*/ 2147483646 h 85"/>
                <a:gd name="T6" fmla="*/ 2147483646 w 49"/>
                <a:gd name="T7" fmla="*/ 2147483646 h 85"/>
                <a:gd name="T8" fmla="*/ 2147483646 w 49"/>
                <a:gd name="T9" fmla="*/ 2147483646 h 85"/>
                <a:gd name="T10" fmla="*/ 2147483646 w 49"/>
                <a:gd name="T11" fmla="*/ 2147483646 h 85"/>
                <a:gd name="T12" fmla="*/ 2147483646 w 49"/>
                <a:gd name="T13" fmla="*/ 2147483646 h 85"/>
                <a:gd name="T14" fmla="*/ 2147483646 w 49"/>
                <a:gd name="T15" fmla="*/ 2147483646 h 85"/>
                <a:gd name="T16" fmla="*/ 2147483646 w 49"/>
                <a:gd name="T17" fmla="*/ 2147483646 h 85"/>
                <a:gd name="T18" fmla="*/ 2147483646 w 49"/>
                <a:gd name="T19" fmla="*/ 2147483646 h 85"/>
                <a:gd name="T20" fmla="*/ 0 w 49"/>
                <a:gd name="T21" fmla="*/ 2147483646 h 85"/>
                <a:gd name="T22" fmla="*/ 2147483646 w 49"/>
                <a:gd name="T23" fmla="*/ 2147483646 h 85"/>
                <a:gd name="T24" fmla="*/ 2147483646 w 49"/>
                <a:gd name="T25" fmla="*/ 2147483646 h 85"/>
                <a:gd name="T26" fmla="*/ 2147483646 w 49"/>
                <a:gd name="T27" fmla="*/ 2147483646 h 85"/>
                <a:gd name="T28" fmla="*/ 2147483646 w 49"/>
                <a:gd name="T29" fmla="*/ 2147483646 h 85"/>
                <a:gd name="T30" fmla="*/ 2147483646 w 49"/>
                <a:gd name="T31" fmla="*/ 2147483646 h 85"/>
                <a:gd name="T32" fmla="*/ 2147483646 w 49"/>
                <a:gd name="T33" fmla="*/ 2147483646 h 85"/>
                <a:gd name="T34" fmla="*/ 2147483646 w 49"/>
                <a:gd name="T35" fmla="*/ 2147483646 h 85"/>
                <a:gd name="T36" fmla="*/ 2147483646 w 49"/>
                <a:gd name="T37" fmla="*/ 2147483646 h 85"/>
                <a:gd name="T38" fmla="*/ 2147483646 w 49"/>
                <a:gd name="T39" fmla="*/ 2147483646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" h="85">
                  <a:moveTo>
                    <a:pt x="49" y="0"/>
                  </a:moveTo>
                  <a:lnTo>
                    <a:pt x="41" y="1"/>
                  </a:lnTo>
                  <a:lnTo>
                    <a:pt x="32" y="3"/>
                  </a:lnTo>
                  <a:lnTo>
                    <a:pt x="25" y="5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9" y="17"/>
                  </a:lnTo>
                  <a:lnTo>
                    <a:pt x="5" y="22"/>
                  </a:lnTo>
                  <a:lnTo>
                    <a:pt x="2" y="28"/>
                  </a:lnTo>
                  <a:lnTo>
                    <a:pt x="1" y="33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4" y="59"/>
                  </a:lnTo>
                  <a:lnTo>
                    <a:pt x="8" y="65"/>
                  </a:lnTo>
                  <a:lnTo>
                    <a:pt x="13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2" y="82"/>
                  </a:lnTo>
                  <a:lnTo>
                    <a:pt x="41" y="84"/>
                  </a:lnTo>
                  <a:lnTo>
                    <a:pt x="49" y="8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1" name="Freeform 552"/>
            <p:cNvSpPr>
              <a:spLocks/>
            </p:cNvSpPr>
            <p:nvPr/>
          </p:nvSpPr>
          <p:spPr bwMode="auto">
            <a:xfrm>
              <a:off x="6030342" y="4418013"/>
              <a:ext cx="76200" cy="134937"/>
            </a:xfrm>
            <a:custGeom>
              <a:avLst/>
              <a:gdLst>
                <a:gd name="T0" fmla="*/ 0 w 48"/>
                <a:gd name="T1" fmla="*/ 0 h 85"/>
                <a:gd name="T2" fmla="*/ 2147483646 w 48"/>
                <a:gd name="T3" fmla="*/ 2147483646 h 85"/>
                <a:gd name="T4" fmla="*/ 2147483646 w 48"/>
                <a:gd name="T5" fmla="*/ 2147483646 h 85"/>
                <a:gd name="T6" fmla="*/ 2147483646 w 48"/>
                <a:gd name="T7" fmla="*/ 2147483646 h 85"/>
                <a:gd name="T8" fmla="*/ 2147483646 w 48"/>
                <a:gd name="T9" fmla="*/ 2147483646 h 85"/>
                <a:gd name="T10" fmla="*/ 2147483646 w 48"/>
                <a:gd name="T11" fmla="*/ 2147483646 h 85"/>
                <a:gd name="T12" fmla="*/ 2147483646 w 48"/>
                <a:gd name="T13" fmla="*/ 2147483646 h 85"/>
                <a:gd name="T14" fmla="*/ 2147483646 w 48"/>
                <a:gd name="T15" fmla="*/ 2147483646 h 85"/>
                <a:gd name="T16" fmla="*/ 2147483646 w 48"/>
                <a:gd name="T17" fmla="*/ 2147483646 h 85"/>
                <a:gd name="T18" fmla="*/ 2147483646 w 48"/>
                <a:gd name="T19" fmla="*/ 2147483646 h 85"/>
                <a:gd name="T20" fmla="*/ 2147483646 w 48"/>
                <a:gd name="T21" fmla="*/ 2147483646 h 85"/>
                <a:gd name="T22" fmla="*/ 2147483646 w 48"/>
                <a:gd name="T23" fmla="*/ 2147483646 h 85"/>
                <a:gd name="T24" fmla="*/ 2147483646 w 48"/>
                <a:gd name="T25" fmla="*/ 2147483646 h 85"/>
                <a:gd name="T26" fmla="*/ 2147483646 w 48"/>
                <a:gd name="T27" fmla="*/ 2147483646 h 85"/>
                <a:gd name="T28" fmla="*/ 2147483646 w 48"/>
                <a:gd name="T29" fmla="*/ 2147483646 h 85"/>
                <a:gd name="T30" fmla="*/ 2147483646 w 48"/>
                <a:gd name="T31" fmla="*/ 2147483646 h 85"/>
                <a:gd name="T32" fmla="*/ 2147483646 w 48"/>
                <a:gd name="T33" fmla="*/ 2147483646 h 85"/>
                <a:gd name="T34" fmla="*/ 2147483646 w 48"/>
                <a:gd name="T35" fmla="*/ 2147483646 h 85"/>
                <a:gd name="T36" fmla="*/ 2147483646 w 48"/>
                <a:gd name="T37" fmla="*/ 2147483646 h 85"/>
                <a:gd name="T38" fmla="*/ 0 w 48"/>
                <a:gd name="T39" fmla="*/ 2147483646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8" h="85">
                  <a:moveTo>
                    <a:pt x="0" y="0"/>
                  </a:moveTo>
                  <a:lnTo>
                    <a:pt x="9" y="1"/>
                  </a:lnTo>
                  <a:lnTo>
                    <a:pt x="17" y="3"/>
                  </a:lnTo>
                  <a:lnTo>
                    <a:pt x="24" y="5"/>
                  </a:lnTo>
                  <a:lnTo>
                    <a:pt x="30" y="9"/>
                  </a:lnTo>
                  <a:lnTo>
                    <a:pt x="36" y="12"/>
                  </a:lnTo>
                  <a:lnTo>
                    <a:pt x="40" y="17"/>
                  </a:lnTo>
                  <a:lnTo>
                    <a:pt x="43" y="22"/>
                  </a:lnTo>
                  <a:lnTo>
                    <a:pt x="46" y="28"/>
                  </a:lnTo>
                  <a:lnTo>
                    <a:pt x="48" y="33"/>
                  </a:lnTo>
                  <a:lnTo>
                    <a:pt x="48" y="46"/>
                  </a:lnTo>
                  <a:lnTo>
                    <a:pt x="47" y="53"/>
                  </a:lnTo>
                  <a:lnTo>
                    <a:pt x="45" y="59"/>
                  </a:lnTo>
                  <a:lnTo>
                    <a:pt x="41" y="65"/>
                  </a:lnTo>
                  <a:lnTo>
                    <a:pt x="37" y="70"/>
                  </a:lnTo>
                  <a:lnTo>
                    <a:pt x="31" y="75"/>
                  </a:lnTo>
                  <a:lnTo>
                    <a:pt x="24" y="79"/>
                  </a:lnTo>
                  <a:lnTo>
                    <a:pt x="17" y="82"/>
                  </a:lnTo>
                  <a:lnTo>
                    <a:pt x="9" y="84"/>
                  </a:lnTo>
                  <a:lnTo>
                    <a:pt x="0" y="8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2" name="Freeform 556"/>
            <p:cNvSpPr>
              <a:spLocks/>
            </p:cNvSpPr>
            <p:nvPr/>
          </p:nvSpPr>
          <p:spPr bwMode="auto">
            <a:xfrm rot="4726273" flipH="1" flipV="1">
              <a:off x="1928242" y="1503362"/>
              <a:ext cx="95250" cy="168275"/>
            </a:xfrm>
            <a:custGeom>
              <a:avLst/>
              <a:gdLst>
                <a:gd name="T0" fmla="*/ 498489396 w 483"/>
                <a:gd name="T1" fmla="*/ 2147483646 h 1104"/>
                <a:gd name="T2" fmla="*/ 1963312720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147483646 h 1104"/>
                <a:gd name="T10" fmla="*/ 2147483646 w 483"/>
                <a:gd name="T11" fmla="*/ 2032658505 h 1104"/>
                <a:gd name="T12" fmla="*/ 2147483646 w 483"/>
                <a:gd name="T13" fmla="*/ 1869750319 h 1104"/>
                <a:gd name="T14" fmla="*/ 2147483646 w 483"/>
                <a:gd name="T15" fmla="*/ 1235890555 h 1104"/>
                <a:gd name="T16" fmla="*/ 2147483646 w 483"/>
                <a:gd name="T17" fmla="*/ 669289730 h 1104"/>
                <a:gd name="T18" fmla="*/ 1556875449 w 483"/>
                <a:gd name="T19" fmla="*/ 237253117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3" name="Freeform 557"/>
            <p:cNvSpPr>
              <a:spLocks/>
            </p:cNvSpPr>
            <p:nvPr/>
          </p:nvSpPr>
          <p:spPr bwMode="auto">
            <a:xfrm rot="4726273" flipH="1" flipV="1">
              <a:off x="2299717" y="1462088"/>
              <a:ext cx="117475" cy="161925"/>
            </a:xfrm>
            <a:custGeom>
              <a:avLst/>
              <a:gdLst>
                <a:gd name="T0" fmla="*/ 0 w 597"/>
                <a:gd name="T1" fmla="*/ 2147483646 h 1069"/>
                <a:gd name="T2" fmla="*/ 411445266 w 597"/>
                <a:gd name="T3" fmla="*/ 2147483646 h 1069"/>
                <a:gd name="T4" fmla="*/ 822890533 w 597"/>
                <a:gd name="T5" fmla="*/ 2147483646 h 1069"/>
                <a:gd name="T6" fmla="*/ 1600052004 w 597"/>
                <a:gd name="T7" fmla="*/ 2147483646 h 1069"/>
                <a:gd name="T8" fmla="*/ 2147483646 w 597"/>
                <a:gd name="T9" fmla="*/ 2147483646 h 1069"/>
                <a:gd name="T10" fmla="*/ 2147483646 w 597"/>
                <a:gd name="T11" fmla="*/ 2147483646 h 1069"/>
                <a:gd name="T12" fmla="*/ 2147483646 w 597"/>
                <a:gd name="T13" fmla="*/ 2147483646 h 1069"/>
                <a:gd name="T14" fmla="*/ 2147483646 w 597"/>
                <a:gd name="T15" fmla="*/ 1942774938 h 1069"/>
                <a:gd name="T16" fmla="*/ 2147483646 w 597"/>
                <a:gd name="T17" fmla="*/ 1782899827 h 1069"/>
                <a:gd name="T18" fmla="*/ 2147483646 w 597"/>
                <a:gd name="T19" fmla="*/ 1619560369 h 1069"/>
                <a:gd name="T20" fmla="*/ 2147483646 w 597"/>
                <a:gd name="T21" fmla="*/ 993964570 h 1069"/>
                <a:gd name="T22" fmla="*/ 2147483646 w 597"/>
                <a:gd name="T23" fmla="*/ 434424932 h 1069"/>
                <a:gd name="T24" fmla="*/ 2133389684 w 597"/>
                <a:gd name="T25" fmla="*/ 0 h 10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69">
                  <a:moveTo>
                    <a:pt x="0" y="1068"/>
                  </a:moveTo>
                  <a:lnTo>
                    <a:pt x="54" y="1069"/>
                  </a:lnTo>
                  <a:lnTo>
                    <a:pt x="108" y="1066"/>
                  </a:lnTo>
                  <a:lnTo>
                    <a:pt x="210" y="1044"/>
                  </a:lnTo>
                  <a:lnTo>
                    <a:pt x="380" y="955"/>
                  </a:lnTo>
                  <a:lnTo>
                    <a:pt x="503" y="818"/>
                  </a:lnTo>
                  <a:lnTo>
                    <a:pt x="577" y="648"/>
                  </a:lnTo>
                  <a:lnTo>
                    <a:pt x="593" y="559"/>
                  </a:lnTo>
                  <a:lnTo>
                    <a:pt x="596" y="513"/>
                  </a:lnTo>
                  <a:lnTo>
                    <a:pt x="597" y="466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8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4" name="Freeform 558"/>
            <p:cNvSpPr>
              <a:spLocks/>
            </p:cNvSpPr>
            <p:nvPr/>
          </p:nvSpPr>
          <p:spPr bwMode="auto">
            <a:xfrm rot="4726273" flipH="1" flipV="1">
              <a:off x="2478310" y="1461295"/>
              <a:ext cx="117475" cy="163512"/>
            </a:xfrm>
            <a:custGeom>
              <a:avLst/>
              <a:gdLst>
                <a:gd name="T0" fmla="*/ 0 w 597"/>
                <a:gd name="T1" fmla="*/ 2147483646 h 1071"/>
                <a:gd name="T2" fmla="*/ 411445266 w 597"/>
                <a:gd name="T3" fmla="*/ 2147483646 h 1071"/>
                <a:gd name="T4" fmla="*/ 822890533 w 597"/>
                <a:gd name="T5" fmla="*/ 2147483646 h 1071"/>
                <a:gd name="T6" fmla="*/ 1600052004 w 597"/>
                <a:gd name="T7" fmla="*/ 2147483646 h 1071"/>
                <a:gd name="T8" fmla="*/ 2147483646 w 597"/>
                <a:gd name="T9" fmla="*/ 2147483646 h 1071"/>
                <a:gd name="T10" fmla="*/ 2147483646 w 597"/>
                <a:gd name="T11" fmla="*/ 2147483646 h 1071"/>
                <a:gd name="T12" fmla="*/ 2147483646 w 597"/>
                <a:gd name="T13" fmla="*/ 2147483646 h 1071"/>
                <a:gd name="T14" fmla="*/ 2147483646 w 597"/>
                <a:gd name="T15" fmla="*/ 1996377245 h 1071"/>
                <a:gd name="T16" fmla="*/ 2147483646 w 597"/>
                <a:gd name="T17" fmla="*/ 1829136530 h 1071"/>
                <a:gd name="T18" fmla="*/ 2147483646 w 597"/>
                <a:gd name="T19" fmla="*/ 1661872304 h 1071"/>
                <a:gd name="T20" fmla="*/ 2147483646 w 597"/>
                <a:gd name="T21" fmla="*/ 1017756398 h 1071"/>
                <a:gd name="T22" fmla="*/ 2147483646 w 597"/>
                <a:gd name="T23" fmla="*/ 444825617 h 1071"/>
                <a:gd name="T24" fmla="*/ 2125761680 w 597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71">
                  <a:moveTo>
                    <a:pt x="0" y="1070"/>
                  </a:moveTo>
                  <a:lnTo>
                    <a:pt x="54" y="1071"/>
                  </a:lnTo>
                  <a:lnTo>
                    <a:pt x="108" y="1068"/>
                  </a:lnTo>
                  <a:lnTo>
                    <a:pt x="210" y="1046"/>
                  </a:lnTo>
                  <a:lnTo>
                    <a:pt x="380" y="957"/>
                  </a:lnTo>
                  <a:lnTo>
                    <a:pt x="503" y="820"/>
                  </a:lnTo>
                  <a:lnTo>
                    <a:pt x="577" y="650"/>
                  </a:lnTo>
                  <a:lnTo>
                    <a:pt x="593" y="561"/>
                  </a:lnTo>
                  <a:lnTo>
                    <a:pt x="596" y="514"/>
                  </a:lnTo>
                  <a:lnTo>
                    <a:pt x="597" y="467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79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5" name="Freeform 559"/>
            <p:cNvSpPr>
              <a:spLocks/>
            </p:cNvSpPr>
            <p:nvPr/>
          </p:nvSpPr>
          <p:spPr bwMode="auto">
            <a:xfrm rot="4726273" flipH="1" flipV="1">
              <a:off x="2116360" y="1464469"/>
              <a:ext cx="93663" cy="168275"/>
            </a:xfrm>
            <a:custGeom>
              <a:avLst/>
              <a:gdLst>
                <a:gd name="T0" fmla="*/ 0 w 483"/>
                <a:gd name="T1" fmla="*/ 2147483646 h 1102"/>
                <a:gd name="T2" fmla="*/ 1465755169 w 483"/>
                <a:gd name="T3" fmla="*/ 2147483646 h 1102"/>
                <a:gd name="T4" fmla="*/ 2147483646 w 483"/>
                <a:gd name="T5" fmla="*/ 2147483646 h 1102"/>
                <a:gd name="T6" fmla="*/ 2147483646 w 483"/>
                <a:gd name="T7" fmla="*/ 2147483646 h 1102"/>
                <a:gd name="T8" fmla="*/ 2147483646 w 483"/>
                <a:gd name="T9" fmla="*/ 2054430078 h 1102"/>
                <a:gd name="T10" fmla="*/ 2147483646 w 483"/>
                <a:gd name="T11" fmla="*/ 1897761931 h 1102"/>
                <a:gd name="T12" fmla="*/ 2147483646 w 483"/>
                <a:gd name="T13" fmla="*/ 1730414428 h 1102"/>
                <a:gd name="T14" fmla="*/ 2147483646 w 483"/>
                <a:gd name="T15" fmla="*/ 1406398931 h 1102"/>
                <a:gd name="T16" fmla="*/ 2147483646 w 483"/>
                <a:gd name="T17" fmla="*/ 804675780 h 1102"/>
                <a:gd name="T18" fmla="*/ 1874104324 w 483"/>
                <a:gd name="T19" fmla="*/ 316880454 h 1102"/>
                <a:gd name="T20" fmla="*/ 452120997 w 483"/>
                <a:gd name="T21" fmla="*/ 0 h 1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2">
                  <a:moveTo>
                    <a:pt x="0" y="1102"/>
                  </a:moveTo>
                  <a:lnTo>
                    <a:pt x="201" y="1037"/>
                  </a:lnTo>
                  <a:lnTo>
                    <a:pt x="349" y="916"/>
                  </a:lnTo>
                  <a:lnTo>
                    <a:pt x="443" y="757"/>
                  </a:lnTo>
                  <a:lnTo>
                    <a:pt x="483" y="577"/>
                  </a:lnTo>
                  <a:lnTo>
                    <a:pt x="483" y="533"/>
                  </a:lnTo>
                  <a:lnTo>
                    <a:pt x="482" y="486"/>
                  </a:lnTo>
                  <a:lnTo>
                    <a:pt x="466" y="395"/>
                  </a:lnTo>
                  <a:lnTo>
                    <a:pt x="391" y="226"/>
                  </a:lnTo>
                  <a:lnTo>
                    <a:pt x="257" y="89"/>
                  </a:lnTo>
                  <a:lnTo>
                    <a:pt x="62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4346" name="Group 560"/>
            <p:cNvGrpSpPr>
              <a:grpSpLocks/>
            </p:cNvGrpSpPr>
            <p:nvPr/>
          </p:nvGrpSpPr>
          <p:grpSpPr bwMode="auto">
            <a:xfrm rot="5400000" flipH="1" flipV="1">
              <a:off x="2889473" y="1226344"/>
              <a:ext cx="215900" cy="731838"/>
              <a:chOff x="1985" y="131"/>
              <a:chExt cx="79" cy="343"/>
            </a:xfrm>
          </p:grpSpPr>
          <p:sp>
            <p:nvSpPr>
              <p:cNvPr id="44491" name="Freeform 561"/>
              <p:cNvSpPr>
                <a:spLocks/>
              </p:cNvSpPr>
              <p:nvPr/>
            </p:nvSpPr>
            <p:spPr bwMode="auto">
              <a:xfrm>
                <a:off x="2029" y="131"/>
                <a:ext cx="35" cy="79"/>
              </a:xfrm>
              <a:custGeom>
                <a:avLst/>
                <a:gdLst>
                  <a:gd name="T0" fmla="*/ 0 w 483"/>
                  <a:gd name="T1" fmla="*/ 0 h 1104"/>
                  <a:gd name="T2" fmla="*/ 0 w 483"/>
                  <a:gd name="T3" fmla="*/ 0 h 1104"/>
                  <a:gd name="T4" fmla="*/ 0 w 483"/>
                  <a:gd name="T5" fmla="*/ 0 h 1104"/>
                  <a:gd name="T6" fmla="*/ 0 w 483"/>
                  <a:gd name="T7" fmla="*/ 0 h 1104"/>
                  <a:gd name="T8" fmla="*/ 0 w 483"/>
                  <a:gd name="T9" fmla="*/ 0 h 1104"/>
                  <a:gd name="T10" fmla="*/ 0 w 483"/>
                  <a:gd name="T11" fmla="*/ 0 h 1104"/>
                  <a:gd name="T12" fmla="*/ 0 w 483"/>
                  <a:gd name="T13" fmla="*/ 0 h 1104"/>
                  <a:gd name="T14" fmla="*/ 0 w 483"/>
                  <a:gd name="T15" fmla="*/ 0 h 1104"/>
                  <a:gd name="T16" fmla="*/ 0 w 483"/>
                  <a:gd name="T17" fmla="*/ 0 h 1104"/>
                  <a:gd name="T18" fmla="*/ 0 w 483"/>
                  <a:gd name="T19" fmla="*/ 0 h 1104"/>
                  <a:gd name="T20" fmla="*/ 0 w 483"/>
                  <a:gd name="T21" fmla="*/ 0 h 1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3" h="1104">
                    <a:moveTo>
                      <a:pt x="65" y="1104"/>
                    </a:moveTo>
                    <a:lnTo>
                      <a:pt x="256" y="1016"/>
                    </a:lnTo>
                    <a:lnTo>
                      <a:pt x="389" y="879"/>
                    </a:lnTo>
                    <a:lnTo>
                      <a:pt x="464" y="711"/>
                    </a:lnTo>
                    <a:lnTo>
                      <a:pt x="481" y="621"/>
                    </a:lnTo>
                    <a:lnTo>
                      <a:pt x="483" y="574"/>
                    </a:lnTo>
                    <a:lnTo>
                      <a:pt x="483" y="528"/>
                    </a:lnTo>
                    <a:lnTo>
                      <a:pt x="446" y="349"/>
                    </a:lnTo>
                    <a:lnTo>
                      <a:pt x="352" y="189"/>
                    </a:lnTo>
                    <a:lnTo>
                      <a:pt x="203" y="67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92" name="Freeform 562"/>
              <p:cNvSpPr>
                <a:spLocks/>
              </p:cNvSpPr>
              <p:nvPr/>
            </p:nvSpPr>
            <p:spPr bwMode="auto">
              <a:xfrm>
                <a:off x="2007" y="310"/>
                <a:ext cx="43" cy="76"/>
              </a:xfrm>
              <a:custGeom>
                <a:avLst/>
                <a:gdLst>
                  <a:gd name="T0" fmla="*/ 0 w 597"/>
                  <a:gd name="T1" fmla="*/ 0 h 1069"/>
                  <a:gd name="T2" fmla="*/ 0 w 597"/>
                  <a:gd name="T3" fmla="*/ 0 h 1069"/>
                  <a:gd name="T4" fmla="*/ 0 w 597"/>
                  <a:gd name="T5" fmla="*/ 0 h 1069"/>
                  <a:gd name="T6" fmla="*/ 0 w 597"/>
                  <a:gd name="T7" fmla="*/ 0 h 1069"/>
                  <a:gd name="T8" fmla="*/ 0 w 597"/>
                  <a:gd name="T9" fmla="*/ 0 h 1069"/>
                  <a:gd name="T10" fmla="*/ 0 w 597"/>
                  <a:gd name="T11" fmla="*/ 0 h 1069"/>
                  <a:gd name="T12" fmla="*/ 0 w 597"/>
                  <a:gd name="T13" fmla="*/ 0 h 1069"/>
                  <a:gd name="T14" fmla="*/ 0 w 597"/>
                  <a:gd name="T15" fmla="*/ 0 h 1069"/>
                  <a:gd name="T16" fmla="*/ 0 w 597"/>
                  <a:gd name="T17" fmla="*/ 0 h 1069"/>
                  <a:gd name="T18" fmla="*/ 0 w 597"/>
                  <a:gd name="T19" fmla="*/ 0 h 1069"/>
                  <a:gd name="T20" fmla="*/ 0 w 597"/>
                  <a:gd name="T21" fmla="*/ 0 h 1069"/>
                  <a:gd name="T22" fmla="*/ 0 w 597"/>
                  <a:gd name="T23" fmla="*/ 0 h 1069"/>
                  <a:gd name="T24" fmla="*/ 0 w 597"/>
                  <a:gd name="T25" fmla="*/ 0 h 10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7" h="1069">
                    <a:moveTo>
                      <a:pt x="0" y="1068"/>
                    </a:moveTo>
                    <a:lnTo>
                      <a:pt x="54" y="1069"/>
                    </a:lnTo>
                    <a:lnTo>
                      <a:pt x="108" y="1066"/>
                    </a:lnTo>
                    <a:lnTo>
                      <a:pt x="210" y="1044"/>
                    </a:lnTo>
                    <a:lnTo>
                      <a:pt x="380" y="955"/>
                    </a:lnTo>
                    <a:lnTo>
                      <a:pt x="503" y="818"/>
                    </a:lnTo>
                    <a:lnTo>
                      <a:pt x="577" y="648"/>
                    </a:lnTo>
                    <a:lnTo>
                      <a:pt x="593" y="559"/>
                    </a:lnTo>
                    <a:lnTo>
                      <a:pt x="596" y="513"/>
                    </a:lnTo>
                    <a:lnTo>
                      <a:pt x="597" y="466"/>
                    </a:lnTo>
                    <a:lnTo>
                      <a:pt x="556" y="286"/>
                    </a:lnTo>
                    <a:lnTo>
                      <a:pt x="453" y="125"/>
                    </a:lnTo>
                    <a:lnTo>
                      <a:pt x="280" y="0"/>
                    </a:lnTo>
                  </a:path>
                </a:pathLst>
              </a:custGeom>
              <a:noFill/>
              <a:ln w="317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93" name="Freeform 563"/>
              <p:cNvSpPr>
                <a:spLocks/>
              </p:cNvSpPr>
              <p:nvPr/>
            </p:nvSpPr>
            <p:spPr bwMode="auto">
              <a:xfrm>
                <a:off x="1985" y="397"/>
                <a:ext cx="43" cy="77"/>
              </a:xfrm>
              <a:custGeom>
                <a:avLst/>
                <a:gdLst>
                  <a:gd name="T0" fmla="*/ 0 w 597"/>
                  <a:gd name="T1" fmla="*/ 0 h 1071"/>
                  <a:gd name="T2" fmla="*/ 0 w 597"/>
                  <a:gd name="T3" fmla="*/ 0 h 1071"/>
                  <a:gd name="T4" fmla="*/ 0 w 597"/>
                  <a:gd name="T5" fmla="*/ 0 h 1071"/>
                  <a:gd name="T6" fmla="*/ 0 w 597"/>
                  <a:gd name="T7" fmla="*/ 0 h 1071"/>
                  <a:gd name="T8" fmla="*/ 0 w 597"/>
                  <a:gd name="T9" fmla="*/ 0 h 1071"/>
                  <a:gd name="T10" fmla="*/ 0 w 597"/>
                  <a:gd name="T11" fmla="*/ 0 h 1071"/>
                  <a:gd name="T12" fmla="*/ 0 w 597"/>
                  <a:gd name="T13" fmla="*/ 0 h 1071"/>
                  <a:gd name="T14" fmla="*/ 0 w 597"/>
                  <a:gd name="T15" fmla="*/ 0 h 1071"/>
                  <a:gd name="T16" fmla="*/ 0 w 597"/>
                  <a:gd name="T17" fmla="*/ 0 h 1071"/>
                  <a:gd name="T18" fmla="*/ 0 w 597"/>
                  <a:gd name="T19" fmla="*/ 0 h 1071"/>
                  <a:gd name="T20" fmla="*/ 0 w 597"/>
                  <a:gd name="T21" fmla="*/ 0 h 1071"/>
                  <a:gd name="T22" fmla="*/ 0 w 597"/>
                  <a:gd name="T23" fmla="*/ 0 h 1071"/>
                  <a:gd name="T24" fmla="*/ 0 w 597"/>
                  <a:gd name="T25" fmla="*/ 0 h 10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7" h="1071">
                    <a:moveTo>
                      <a:pt x="0" y="1070"/>
                    </a:moveTo>
                    <a:lnTo>
                      <a:pt x="54" y="1071"/>
                    </a:lnTo>
                    <a:lnTo>
                      <a:pt x="108" y="1068"/>
                    </a:lnTo>
                    <a:lnTo>
                      <a:pt x="210" y="1046"/>
                    </a:lnTo>
                    <a:lnTo>
                      <a:pt x="380" y="957"/>
                    </a:lnTo>
                    <a:lnTo>
                      <a:pt x="503" y="820"/>
                    </a:lnTo>
                    <a:lnTo>
                      <a:pt x="577" y="650"/>
                    </a:lnTo>
                    <a:lnTo>
                      <a:pt x="593" y="561"/>
                    </a:lnTo>
                    <a:lnTo>
                      <a:pt x="596" y="514"/>
                    </a:lnTo>
                    <a:lnTo>
                      <a:pt x="597" y="467"/>
                    </a:lnTo>
                    <a:lnTo>
                      <a:pt x="556" y="286"/>
                    </a:lnTo>
                    <a:lnTo>
                      <a:pt x="453" y="125"/>
                    </a:lnTo>
                    <a:lnTo>
                      <a:pt x="279" y="0"/>
                    </a:lnTo>
                  </a:path>
                </a:pathLst>
              </a:custGeom>
              <a:noFill/>
              <a:ln w="317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94" name="Freeform 564"/>
              <p:cNvSpPr>
                <a:spLocks/>
              </p:cNvSpPr>
              <p:nvPr/>
            </p:nvSpPr>
            <p:spPr bwMode="auto">
              <a:xfrm>
                <a:off x="2030" y="220"/>
                <a:ext cx="34" cy="79"/>
              </a:xfrm>
              <a:custGeom>
                <a:avLst/>
                <a:gdLst>
                  <a:gd name="T0" fmla="*/ 0 w 483"/>
                  <a:gd name="T1" fmla="*/ 0 h 1102"/>
                  <a:gd name="T2" fmla="*/ 0 w 483"/>
                  <a:gd name="T3" fmla="*/ 0 h 1102"/>
                  <a:gd name="T4" fmla="*/ 0 w 483"/>
                  <a:gd name="T5" fmla="*/ 0 h 1102"/>
                  <a:gd name="T6" fmla="*/ 0 w 483"/>
                  <a:gd name="T7" fmla="*/ 0 h 1102"/>
                  <a:gd name="T8" fmla="*/ 0 w 483"/>
                  <a:gd name="T9" fmla="*/ 0 h 1102"/>
                  <a:gd name="T10" fmla="*/ 0 w 483"/>
                  <a:gd name="T11" fmla="*/ 0 h 1102"/>
                  <a:gd name="T12" fmla="*/ 0 w 483"/>
                  <a:gd name="T13" fmla="*/ 0 h 1102"/>
                  <a:gd name="T14" fmla="*/ 0 w 483"/>
                  <a:gd name="T15" fmla="*/ 0 h 1102"/>
                  <a:gd name="T16" fmla="*/ 0 w 483"/>
                  <a:gd name="T17" fmla="*/ 0 h 1102"/>
                  <a:gd name="T18" fmla="*/ 0 w 483"/>
                  <a:gd name="T19" fmla="*/ 0 h 1102"/>
                  <a:gd name="T20" fmla="*/ 0 w 483"/>
                  <a:gd name="T21" fmla="*/ 0 h 1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3" h="1102">
                    <a:moveTo>
                      <a:pt x="0" y="1102"/>
                    </a:moveTo>
                    <a:lnTo>
                      <a:pt x="201" y="1037"/>
                    </a:lnTo>
                    <a:lnTo>
                      <a:pt x="349" y="916"/>
                    </a:lnTo>
                    <a:lnTo>
                      <a:pt x="443" y="757"/>
                    </a:lnTo>
                    <a:lnTo>
                      <a:pt x="483" y="577"/>
                    </a:lnTo>
                    <a:lnTo>
                      <a:pt x="483" y="533"/>
                    </a:lnTo>
                    <a:lnTo>
                      <a:pt x="482" y="486"/>
                    </a:lnTo>
                    <a:lnTo>
                      <a:pt x="466" y="395"/>
                    </a:lnTo>
                    <a:lnTo>
                      <a:pt x="391" y="226"/>
                    </a:lnTo>
                    <a:lnTo>
                      <a:pt x="257" y="89"/>
                    </a:lnTo>
                    <a:lnTo>
                      <a:pt x="62" y="0"/>
                    </a:lnTo>
                  </a:path>
                </a:pathLst>
              </a:custGeom>
              <a:noFill/>
              <a:ln w="317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4347" name="Freeform 566"/>
            <p:cNvSpPr>
              <a:spLocks/>
            </p:cNvSpPr>
            <p:nvPr/>
          </p:nvSpPr>
          <p:spPr bwMode="auto">
            <a:xfrm rot="6581227" flipH="1" flipV="1">
              <a:off x="3408586" y="1572419"/>
              <a:ext cx="93662" cy="165100"/>
            </a:xfrm>
            <a:custGeom>
              <a:avLst/>
              <a:gdLst>
                <a:gd name="T0" fmla="*/ 473996815 w 483"/>
                <a:gd name="T1" fmla="*/ 2147483646 h 1104"/>
                <a:gd name="T2" fmla="*/ 1866769177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276522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8" name="Freeform 567"/>
            <p:cNvSpPr>
              <a:spLocks/>
            </p:cNvSpPr>
            <p:nvPr/>
          </p:nvSpPr>
          <p:spPr bwMode="auto">
            <a:xfrm rot="6581227" flipH="1" flipV="1">
              <a:off x="3730054" y="1706563"/>
              <a:ext cx="115887" cy="160338"/>
            </a:xfrm>
            <a:custGeom>
              <a:avLst/>
              <a:gdLst>
                <a:gd name="T0" fmla="*/ 0 w 597"/>
                <a:gd name="T1" fmla="*/ 2147483646 h 1069"/>
                <a:gd name="T2" fmla="*/ 394970655 w 597"/>
                <a:gd name="T3" fmla="*/ 2147483646 h 1069"/>
                <a:gd name="T4" fmla="*/ 789941503 w 597"/>
                <a:gd name="T5" fmla="*/ 2147483646 h 1069"/>
                <a:gd name="T6" fmla="*/ 1536022397 w 597"/>
                <a:gd name="T7" fmla="*/ 2147483646 h 1069"/>
                <a:gd name="T8" fmla="*/ 2147483646 w 597"/>
                <a:gd name="T9" fmla="*/ 2147483646 h 1069"/>
                <a:gd name="T10" fmla="*/ 2147483646 w 597"/>
                <a:gd name="T11" fmla="*/ 2147483646 h 1069"/>
                <a:gd name="T12" fmla="*/ 2147483646 w 597"/>
                <a:gd name="T13" fmla="*/ 2147483646 h 1069"/>
                <a:gd name="T14" fmla="*/ 2147483646 w 597"/>
                <a:gd name="T15" fmla="*/ 1886207683 h 1069"/>
                <a:gd name="T16" fmla="*/ 2147483646 w 597"/>
                <a:gd name="T17" fmla="*/ 1730980850 h 1069"/>
                <a:gd name="T18" fmla="*/ 2147483646 w 597"/>
                <a:gd name="T19" fmla="*/ 1572402068 h 1069"/>
                <a:gd name="T20" fmla="*/ 2147483646 w 597"/>
                <a:gd name="T21" fmla="*/ 965037975 h 1069"/>
                <a:gd name="T22" fmla="*/ 2147483646 w 597"/>
                <a:gd name="T23" fmla="*/ 421789432 h 1069"/>
                <a:gd name="T24" fmla="*/ 2048029993 w 597"/>
                <a:gd name="T25" fmla="*/ 0 h 10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69">
                  <a:moveTo>
                    <a:pt x="0" y="1068"/>
                  </a:moveTo>
                  <a:lnTo>
                    <a:pt x="54" y="1069"/>
                  </a:lnTo>
                  <a:lnTo>
                    <a:pt x="108" y="1066"/>
                  </a:lnTo>
                  <a:lnTo>
                    <a:pt x="210" y="1044"/>
                  </a:lnTo>
                  <a:lnTo>
                    <a:pt x="380" y="955"/>
                  </a:lnTo>
                  <a:lnTo>
                    <a:pt x="503" y="818"/>
                  </a:lnTo>
                  <a:lnTo>
                    <a:pt x="577" y="648"/>
                  </a:lnTo>
                  <a:lnTo>
                    <a:pt x="593" y="559"/>
                  </a:lnTo>
                  <a:lnTo>
                    <a:pt x="596" y="513"/>
                  </a:lnTo>
                  <a:lnTo>
                    <a:pt x="597" y="466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8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9" name="Freeform 568"/>
            <p:cNvSpPr>
              <a:spLocks/>
            </p:cNvSpPr>
            <p:nvPr/>
          </p:nvSpPr>
          <p:spPr bwMode="auto">
            <a:xfrm rot="6581227" flipH="1" flipV="1">
              <a:off x="3864198" y="1750219"/>
              <a:ext cx="115887" cy="161925"/>
            </a:xfrm>
            <a:custGeom>
              <a:avLst/>
              <a:gdLst>
                <a:gd name="T0" fmla="*/ 0 w 597"/>
                <a:gd name="T1" fmla="*/ 2147483646 h 1071"/>
                <a:gd name="T2" fmla="*/ 394970655 w 597"/>
                <a:gd name="T3" fmla="*/ 2147483646 h 1071"/>
                <a:gd name="T4" fmla="*/ 789941503 w 597"/>
                <a:gd name="T5" fmla="*/ 2147483646 h 1071"/>
                <a:gd name="T6" fmla="*/ 1536022397 w 597"/>
                <a:gd name="T7" fmla="*/ 2147483646 h 1071"/>
                <a:gd name="T8" fmla="*/ 2147483646 w 597"/>
                <a:gd name="T9" fmla="*/ 2147483646 h 1071"/>
                <a:gd name="T10" fmla="*/ 2147483646 w 597"/>
                <a:gd name="T11" fmla="*/ 2147483646 h 1071"/>
                <a:gd name="T12" fmla="*/ 2147483646 w 597"/>
                <a:gd name="T13" fmla="*/ 2147483646 h 1071"/>
                <a:gd name="T14" fmla="*/ 2147483646 w 597"/>
                <a:gd name="T15" fmla="*/ 1938817379 h 1071"/>
                <a:gd name="T16" fmla="*/ 2147483646 w 597"/>
                <a:gd name="T17" fmla="*/ 1776384379 h 1071"/>
                <a:gd name="T18" fmla="*/ 2147483646 w 597"/>
                <a:gd name="T19" fmla="*/ 1613951530 h 1071"/>
                <a:gd name="T20" fmla="*/ 2147483646 w 597"/>
                <a:gd name="T21" fmla="*/ 988404110 h 1071"/>
                <a:gd name="T22" fmla="*/ 2147483646 w 597"/>
                <a:gd name="T23" fmla="*/ 432003956 h 1071"/>
                <a:gd name="T24" fmla="*/ 2040719794 w 597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71">
                  <a:moveTo>
                    <a:pt x="0" y="1070"/>
                  </a:moveTo>
                  <a:lnTo>
                    <a:pt x="54" y="1071"/>
                  </a:lnTo>
                  <a:lnTo>
                    <a:pt x="108" y="1068"/>
                  </a:lnTo>
                  <a:lnTo>
                    <a:pt x="210" y="1046"/>
                  </a:lnTo>
                  <a:lnTo>
                    <a:pt x="380" y="957"/>
                  </a:lnTo>
                  <a:lnTo>
                    <a:pt x="503" y="820"/>
                  </a:lnTo>
                  <a:lnTo>
                    <a:pt x="577" y="650"/>
                  </a:lnTo>
                  <a:lnTo>
                    <a:pt x="593" y="561"/>
                  </a:lnTo>
                  <a:lnTo>
                    <a:pt x="596" y="514"/>
                  </a:lnTo>
                  <a:lnTo>
                    <a:pt x="597" y="467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79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50" name="Freeform 569"/>
            <p:cNvSpPr>
              <a:spLocks/>
            </p:cNvSpPr>
            <p:nvPr/>
          </p:nvSpPr>
          <p:spPr bwMode="auto">
            <a:xfrm rot="6581227" flipH="1" flipV="1">
              <a:off x="3587179" y="1635126"/>
              <a:ext cx="92075" cy="165100"/>
            </a:xfrm>
            <a:custGeom>
              <a:avLst/>
              <a:gdLst>
                <a:gd name="T0" fmla="*/ 0 w 483"/>
                <a:gd name="T1" fmla="*/ 2147483646 h 1102"/>
                <a:gd name="T2" fmla="*/ 1392453466 w 483"/>
                <a:gd name="T3" fmla="*/ 2147483646 h 1102"/>
                <a:gd name="T4" fmla="*/ 2147483646 w 483"/>
                <a:gd name="T5" fmla="*/ 2147483646 h 1102"/>
                <a:gd name="T6" fmla="*/ 2147483646 w 483"/>
                <a:gd name="T7" fmla="*/ 2147483646 h 1102"/>
                <a:gd name="T8" fmla="*/ 2147483646 w 483"/>
                <a:gd name="T9" fmla="*/ 1940308685 h 1102"/>
                <a:gd name="T10" fmla="*/ 2147483646 w 483"/>
                <a:gd name="T11" fmla="*/ 1792347474 h 1102"/>
                <a:gd name="T12" fmla="*/ 2147483646 w 483"/>
                <a:gd name="T13" fmla="*/ 1634307971 h 1102"/>
                <a:gd name="T14" fmla="*/ 2147483646 w 483"/>
                <a:gd name="T15" fmla="*/ 1328284933 h 1102"/>
                <a:gd name="T16" fmla="*/ 2147483646 w 483"/>
                <a:gd name="T17" fmla="*/ 759985114 h 1102"/>
                <a:gd name="T18" fmla="*/ 1780386791 w 483"/>
                <a:gd name="T19" fmla="*/ 299289445 h 1102"/>
                <a:gd name="T20" fmla="*/ 429506618 w 483"/>
                <a:gd name="T21" fmla="*/ 0 h 1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2">
                  <a:moveTo>
                    <a:pt x="0" y="1102"/>
                  </a:moveTo>
                  <a:lnTo>
                    <a:pt x="201" y="1037"/>
                  </a:lnTo>
                  <a:lnTo>
                    <a:pt x="349" y="916"/>
                  </a:lnTo>
                  <a:lnTo>
                    <a:pt x="443" y="757"/>
                  </a:lnTo>
                  <a:lnTo>
                    <a:pt x="483" y="577"/>
                  </a:lnTo>
                  <a:lnTo>
                    <a:pt x="483" y="533"/>
                  </a:lnTo>
                  <a:lnTo>
                    <a:pt x="482" y="486"/>
                  </a:lnTo>
                  <a:lnTo>
                    <a:pt x="466" y="395"/>
                  </a:lnTo>
                  <a:lnTo>
                    <a:pt x="391" y="226"/>
                  </a:lnTo>
                  <a:lnTo>
                    <a:pt x="257" y="89"/>
                  </a:lnTo>
                  <a:lnTo>
                    <a:pt x="62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51" name="Freeform 570"/>
            <p:cNvSpPr>
              <a:spLocks/>
            </p:cNvSpPr>
            <p:nvPr/>
          </p:nvSpPr>
          <p:spPr bwMode="auto">
            <a:xfrm rot="6581227" flipH="1" flipV="1">
              <a:off x="4008661" y="1821656"/>
              <a:ext cx="115888" cy="161925"/>
            </a:xfrm>
            <a:custGeom>
              <a:avLst/>
              <a:gdLst>
                <a:gd name="T0" fmla="*/ 0 w 597"/>
                <a:gd name="T1" fmla="*/ 2147483646 h 1071"/>
                <a:gd name="T2" fmla="*/ 394977557 w 597"/>
                <a:gd name="T3" fmla="*/ 2147483646 h 1071"/>
                <a:gd name="T4" fmla="*/ 789992773 w 597"/>
                <a:gd name="T5" fmla="*/ 2147483646 h 1071"/>
                <a:gd name="T6" fmla="*/ 1536086705 w 597"/>
                <a:gd name="T7" fmla="*/ 2147483646 h 1071"/>
                <a:gd name="T8" fmla="*/ 2147483646 w 597"/>
                <a:gd name="T9" fmla="*/ 2147483646 h 1071"/>
                <a:gd name="T10" fmla="*/ 2147483646 w 597"/>
                <a:gd name="T11" fmla="*/ 2147483646 h 1071"/>
                <a:gd name="T12" fmla="*/ 2147483646 w 597"/>
                <a:gd name="T13" fmla="*/ 2147483646 h 1071"/>
                <a:gd name="T14" fmla="*/ 2147483646 w 597"/>
                <a:gd name="T15" fmla="*/ 1938817379 h 1071"/>
                <a:gd name="T16" fmla="*/ 2147483646 w 597"/>
                <a:gd name="T17" fmla="*/ 1776384379 h 1071"/>
                <a:gd name="T18" fmla="*/ 2147483646 w 597"/>
                <a:gd name="T19" fmla="*/ 1613951530 h 1071"/>
                <a:gd name="T20" fmla="*/ 2147483646 w 597"/>
                <a:gd name="T21" fmla="*/ 988404110 h 1071"/>
                <a:gd name="T22" fmla="*/ 2147483646 w 597"/>
                <a:gd name="T23" fmla="*/ 432003956 h 1071"/>
                <a:gd name="T24" fmla="*/ 2040792727 w 597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71">
                  <a:moveTo>
                    <a:pt x="0" y="1070"/>
                  </a:moveTo>
                  <a:lnTo>
                    <a:pt x="54" y="1071"/>
                  </a:lnTo>
                  <a:lnTo>
                    <a:pt x="108" y="1068"/>
                  </a:lnTo>
                  <a:lnTo>
                    <a:pt x="210" y="1046"/>
                  </a:lnTo>
                  <a:lnTo>
                    <a:pt x="380" y="957"/>
                  </a:lnTo>
                  <a:lnTo>
                    <a:pt x="503" y="820"/>
                  </a:lnTo>
                  <a:lnTo>
                    <a:pt x="577" y="650"/>
                  </a:lnTo>
                  <a:lnTo>
                    <a:pt x="593" y="561"/>
                  </a:lnTo>
                  <a:lnTo>
                    <a:pt x="596" y="514"/>
                  </a:lnTo>
                  <a:lnTo>
                    <a:pt x="597" y="467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79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52" name="Freeform 571"/>
            <p:cNvSpPr>
              <a:spLocks/>
            </p:cNvSpPr>
            <p:nvPr/>
          </p:nvSpPr>
          <p:spPr bwMode="auto">
            <a:xfrm rot="5605298" flipH="1" flipV="1">
              <a:off x="4153123" y="1893094"/>
              <a:ext cx="115887" cy="161925"/>
            </a:xfrm>
            <a:custGeom>
              <a:avLst/>
              <a:gdLst>
                <a:gd name="T0" fmla="*/ 0 w 597"/>
                <a:gd name="T1" fmla="*/ 2147483646 h 1071"/>
                <a:gd name="T2" fmla="*/ 394970655 w 597"/>
                <a:gd name="T3" fmla="*/ 2147483646 h 1071"/>
                <a:gd name="T4" fmla="*/ 789941503 w 597"/>
                <a:gd name="T5" fmla="*/ 2147483646 h 1071"/>
                <a:gd name="T6" fmla="*/ 1536022397 w 597"/>
                <a:gd name="T7" fmla="*/ 2147483646 h 1071"/>
                <a:gd name="T8" fmla="*/ 2147483646 w 597"/>
                <a:gd name="T9" fmla="*/ 2147483646 h 1071"/>
                <a:gd name="T10" fmla="*/ 2147483646 w 597"/>
                <a:gd name="T11" fmla="*/ 2147483646 h 1071"/>
                <a:gd name="T12" fmla="*/ 2147483646 w 597"/>
                <a:gd name="T13" fmla="*/ 2147483646 h 1071"/>
                <a:gd name="T14" fmla="*/ 2147483646 w 597"/>
                <a:gd name="T15" fmla="*/ 1938817379 h 1071"/>
                <a:gd name="T16" fmla="*/ 2147483646 w 597"/>
                <a:gd name="T17" fmla="*/ 1776384379 h 1071"/>
                <a:gd name="T18" fmla="*/ 2147483646 w 597"/>
                <a:gd name="T19" fmla="*/ 1613951530 h 1071"/>
                <a:gd name="T20" fmla="*/ 2147483646 w 597"/>
                <a:gd name="T21" fmla="*/ 988404110 h 1071"/>
                <a:gd name="T22" fmla="*/ 2147483646 w 597"/>
                <a:gd name="T23" fmla="*/ 432003956 h 1071"/>
                <a:gd name="T24" fmla="*/ 2040719794 w 597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71">
                  <a:moveTo>
                    <a:pt x="0" y="1070"/>
                  </a:moveTo>
                  <a:lnTo>
                    <a:pt x="54" y="1071"/>
                  </a:lnTo>
                  <a:lnTo>
                    <a:pt x="108" y="1068"/>
                  </a:lnTo>
                  <a:lnTo>
                    <a:pt x="210" y="1046"/>
                  </a:lnTo>
                  <a:lnTo>
                    <a:pt x="380" y="957"/>
                  </a:lnTo>
                  <a:lnTo>
                    <a:pt x="503" y="820"/>
                  </a:lnTo>
                  <a:lnTo>
                    <a:pt x="577" y="650"/>
                  </a:lnTo>
                  <a:lnTo>
                    <a:pt x="593" y="561"/>
                  </a:lnTo>
                  <a:lnTo>
                    <a:pt x="596" y="514"/>
                  </a:lnTo>
                  <a:lnTo>
                    <a:pt x="597" y="467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79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53" name="Freeform 572"/>
            <p:cNvSpPr>
              <a:spLocks/>
            </p:cNvSpPr>
            <p:nvPr/>
          </p:nvSpPr>
          <p:spPr bwMode="auto">
            <a:xfrm rot="5605298" flipH="1" flipV="1">
              <a:off x="4295998" y="1893094"/>
              <a:ext cx="115887" cy="161925"/>
            </a:xfrm>
            <a:custGeom>
              <a:avLst/>
              <a:gdLst>
                <a:gd name="T0" fmla="*/ 0 w 597"/>
                <a:gd name="T1" fmla="*/ 2147483646 h 1071"/>
                <a:gd name="T2" fmla="*/ 394970655 w 597"/>
                <a:gd name="T3" fmla="*/ 2147483646 h 1071"/>
                <a:gd name="T4" fmla="*/ 789941503 w 597"/>
                <a:gd name="T5" fmla="*/ 2147483646 h 1071"/>
                <a:gd name="T6" fmla="*/ 1536022397 w 597"/>
                <a:gd name="T7" fmla="*/ 2147483646 h 1071"/>
                <a:gd name="T8" fmla="*/ 2147483646 w 597"/>
                <a:gd name="T9" fmla="*/ 2147483646 h 1071"/>
                <a:gd name="T10" fmla="*/ 2147483646 w 597"/>
                <a:gd name="T11" fmla="*/ 2147483646 h 1071"/>
                <a:gd name="T12" fmla="*/ 2147483646 w 597"/>
                <a:gd name="T13" fmla="*/ 2147483646 h 1071"/>
                <a:gd name="T14" fmla="*/ 2147483646 w 597"/>
                <a:gd name="T15" fmla="*/ 1938817379 h 1071"/>
                <a:gd name="T16" fmla="*/ 2147483646 w 597"/>
                <a:gd name="T17" fmla="*/ 1776384379 h 1071"/>
                <a:gd name="T18" fmla="*/ 2147483646 w 597"/>
                <a:gd name="T19" fmla="*/ 1613951530 h 1071"/>
                <a:gd name="T20" fmla="*/ 2147483646 w 597"/>
                <a:gd name="T21" fmla="*/ 988404110 h 1071"/>
                <a:gd name="T22" fmla="*/ 2147483646 w 597"/>
                <a:gd name="T23" fmla="*/ 432003956 h 1071"/>
                <a:gd name="T24" fmla="*/ 2040719794 w 597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71">
                  <a:moveTo>
                    <a:pt x="0" y="1070"/>
                  </a:moveTo>
                  <a:lnTo>
                    <a:pt x="54" y="1071"/>
                  </a:lnTo>
                  <a:lnTo>
                    <a:pt x="108" y="1068"/>
                  </a:lnTo>
                  <a:lnTo>
                    <a:pt x="210" y="1046"/>
                  </a:lnTo>
                  <a:lnTo>
                    <a:pt x="380" y="957"/>
                  </a:lnTo>
                  <a:lnTo>
                    <a:pt x="503" y="820"/>
                  </a:lnTo>
                  <a:lnTo>
                    <a:pt x="577" y="650"/>
                  </a:lnTo>
                  <a:lnTo>
                    <a:pt x="593" y="561"/>
                  </a:lnTo>
                  <a:lnTo>
                    <a:pt x="596" y="514"/>
                  </a:lnTo>
                  <a:lnTo>
                    <a:pt x="597" y="467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79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54" name="Freeform 573"/>
            <p:cNvSpPr>
              <a:spLocks/>
            </p:cNvSpPr>
            <p:nvPr/>
          </p:nvSpPr>
          <p:spPr bwMode="auto">
            <a:xfrm rot="6581227" flipH="1" flipV="1">
              <a:off x="4503961" y="1931194"/>
              <a:ext cx="93662" cy="165100"/>
            </a:xfrm>
            <a:custGeom>
              <a:avLst/>
              <a:gdLst>
                <a:gd name="T0" fmla="*/ 473996815 w 483"/>
                <a:gd name="T1" fmla="*/ 2147483646 h 1104"/>
                <a:gd name="T2" fmla="*/ 1866769177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276522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55" name="Freeform 574"/>
            <p:cNvSpPr>
              <a:spLocks/>
            </p:cNvSpPr>
            <p:nvPr/>
          </p:nvSpPr>
          <p:spPr bwMode="auto">
            <a:xfrm rot="6581227" flipH="1" flipV="1">
              <a:off x="4669061" y="1953419"/>
              <a:ext cx="93662" cy="165100"/>
            </a:xfrm>
            <a:custGeom>
              <a:avLst/>
              <a:gdLst>
                <a:gd name="T0" fmla="*/ 473996815 w 483"/>
                <a:gd name="T1" fmla="*/ 2147483646 h 1104"/>
                <a:gd name="T2" fmla="*/ 1866769177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276522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56" name="Freeform 575"/>
            <p:cNvSpPr>
              <a:spLocks/>
            </p:cNvSpPr>
            <p:nvPr/>
          </p:nvSpPr>
          <p:spPr bwMode="auto">
            <a:xfrm rot="4935601" flipH="1" flipV="1">
              <a:off x="4813523" y="1953419"/>
              <a:ext cx="93662" cy="165100"/>
            </a:xfrm>
            <a:custGeom>
              <a:avLst/>
              <a:gdLst>
                <a:gd name="T0" fmla="*/ 473996815 w 483"/>
                <a:gd name="T1" fmla="*/ 2147483646 h 1104"/>
                <a:gd name="T2" fmla="*/ 1866769177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276522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57" name="Freeform 576"/>
            <p:cNvSpPr>
              <a:spLocks/>
            </p:cNvSpPr>
            <p:nvPr/>
          </p:nvSpPr>
          <p:spPr bwMode="auto">
            <a:xfrm rot="4935601" flipH="1" flipV="1">
              <a:off x="4957986" y="1953419"/>
              <a:ext cx="93662" cy="165100"/>
            </a:xfrm>
            <a:custGeom>
              <a:avLst/>
              <a:gdLst>
                <a:gd name="T0" fmla="*/ 473996815 w 483"/>
                <a:gd name="T1" fmla="*/ 2147483646 h 1104"/>
                <a:gd name="T2" fmla="*/ 1866769177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276522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58" name="Freeform 577"/>
            <p:cNvSpPr>
              <a:spLocks/>
            </p:cNvSpPr>
            <p:nvPr/>
          </p:nvSpPr>
          <p:spPr bwMode="auto">
            <a:xfrm rot="4935601" flipH="1" flipV="1">
              <a:off x="5140548" y="1931194"/>
              <a:ext cx="93662" cy="165100"/>
            </a:xfrm>
            <a:custGeom>
              <a:avLst/>
              <a:gdLst>
                <a:gd name="T0" fmla="*/ 473996815 w 483"/>
                <a:gd name="T1" fmla="*/ 2147483646 h 1104"/>
                <a:gd name="T2" fmla="*/ 1866769177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276522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59" name="Freeform 578"/>
            <p:cNvSpPr>
              <a:spLocks/>
            </p:cNvSpPr>
            <p:nvPr/>
          </p:nvSpPr>
          <p:spPr bwMode="auto">
            <a:xfrm rot="3704440" flipH="1" flipV="1">
              <a:off x="5316761" y="1880394"/>
              <a:ext cx="93662" cy="165100"/>
            </a:xfrm>
            <a:custGeom>
              <a:avLst/>
              <a:gdLst>
                <a:gd name="T0" fmla="*/ 473996815 w 483"/>
                <a:gd name="T1" fmla="*/ 2147483646 h 1104"/>
                <a:gd name="T2" fmla="*/ 1866769177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276522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60" name="Freeform 579"/>
            <p:cNvSpPr>
              <a:spLocks/>
            </p:cNvSpPr>
            <p:nvPr/>
          </p:nvSpPr>
          <p:spPr bwMode="auto">
            <a:xfrm rot="4216476" flipH="1" flipV="1">
              <a:off x="5461222" y="1808957"/>
              <a:ext cx="93663" cy="165100"/>
            </a:xfrm>
            <a:custGeom>
              <a:avLst/>
              <a:gdLst>
                <a:gd name="T0" fmla="*/ 474006918 w 483"/>
                <a:gd name="T1" fmla="*/ 2147483646 h 1104"/>
                <a:gd name="T2" fmla="*/ 1866809082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345654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61" name="Freeform 580"/>
            <p:cNvSpPr>
              <a:spLocks/>
            </p:cNvSpPr>
            <p:nvPr/>
          </p:nvSpPr>
          <p:spPr bwMode="auto">
            <a:xfrm rot="4782012" flipH="1" flipV="1">
              <a:off x="5605686" y="1737519"/>
              <a:ext cx="93662" cy="165100"/>
            </a:xfrm>
            <a:custGeom>
              <a:avLst/>
              <a:gdLst>
                <a:gd name="T0" fmla="*/ 473996815 w 483"/>
                <a:gd name="T1" fmla="*/ 2147483646 h 1104"/>
                <a:gd name="T2" fmla="*/ 1866769177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276522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62" name="Freeform 581"/>
            <p:cNvSpPr>
              <a:spLocks/>
            </p:cNvSpPr>
            <p:nvPr/>
          </p:nvSpPr>
          <p:spPr bwMode="auto">
            <a:xfrm rot="4782012" flipH="1" flipV="1">
              <a:off x="5750148" y="1715294"/>
              <a:ext cx="93662" cy="165100"/>
            </a:xfrm>
            <a:custGeom>
              <a:avLst/>
              <a:gdLst>
                <a:gd name="T0" fmla="*/ 473996815 w 483"/>
                <a:gd name="T1" fmla="*/ 2147483646 h 1104"/>
                <a:gd name="T2" fmla="*/ 1866769177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276522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63" name="Freeform 582"/>
            <p:cNvSpPr>
              <a:spLocks/>
            </p:cNvSpPr>
            <p:nvPr/>
          </p:nvSpPr>
          <p:spPr bwMode="auto">
            <a:xfrm rot="4635589" flipH="1" flipV="1">
              <a:off x="5893023" y="1664494"/>
              <a:ext cx="93662" cy="165100"/>
            </a:xfrm>
            <a:custGeom>
              <a:avLst/>
              <a:gdLst>
                <a:gd name="T0" fmla="*/ 473996815 w 483"/>
                <a:gd name="T1" fmla="*/ 2147483646 h 1104"/>
                <a:gd name="T2" fmla="*/ 1866769177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276522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64" name="Freeform 583"/>
            <p:cNvSpPr>
              <a:spLocks/>
            </p:cNvSpPr>
            <p:nvPr/>
          </p:nvSpPr>
          <p:spPr bwMode="auto">
            <a:xfrm rot="5400000" flipH="1" flipV="1">
              <a:off x="6037486" y="1664494"/>
              <a:ext cx="93662" cy="165100"/>
            </a:xfrm>
            <a:custGeom>
              <a:avLst/>
              <a:gdLst>
                <a:gd name="T0" fmla="*/ 473996815 w 483"/>
                <a:gd name="T1" fmla="*/ 2147483646 h 1104"/>
                <a:gd name="T2" fmla="*/ 1866769177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276522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65" name="Freeform 584"/>
            <p:cNvSpPr>
              <a:spLocks/>
            </p:cNvSpPr>
            <p:nvPr/>
          </p:nvSpPr>
          <p:spPr bwMode="auto">
            <a:xfrm rot="5400000" flipH="1" flipV="1">
              <a:off x="6181947" y="1643857"/>
              <a:ext cx="93663" cy="165100"/>
            </a:xfrm>
            <a:custGeom>
              <a:avLst/>
              <a:gdLst>
                <a:gd name="T0" fmla="*/ 474006918 w 483"/>
                <a:gd name="T1" fmla="*/ 2147483646 h 1104"/>
                <a:gd name="T2" fmla="*/ 1866809082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345654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66" name="Freeform 585"/>
            <p:cNvSpPr>
              <a:spLocks/>
            </p:cNvSpPr>
            <p:nvPr/>
          </p:nvSpPr>
          <p:spPr bwMode="auto">
            <a:xfrm rot="5400000" flipH="1" flipV="1">
              <a:off x="6353397" y="1643857"/>
              <a:ext cx="93663" cy="165100"/>
            </a:xfrm>
            <a:custGeom>
              <a:avLst/>
              <a:gdLst>
                <a:gd name="T0" fmla="*/ 474006918 w 483"/>
                <a:gd name="T1" fmla="*/ 2147483646 h 1104"/>
                <a:gd name="T2" fmla="*/ 1866809082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345654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67" name="Freeform 586"/>
            <p:cNvSpPr>
              <a:spLocks/>
            </p:cNvSpPr>
            <p:nvPr/>
          </p:nvSpPr>
          <p:spPr bwMode="auto">
            <a:xfrm rot="5400000" flipH="1" flipV="1">
              <a:off x="6520085" y="1643857"/>
              <a:ext cx="93663" cy="165100"/>
            </a:xfrm>
            <a:custGeom>
              <a:avLst/>
              <a:gdLst>
                <a:gd name="T0" fmla="*/ 474006918 w 483"/>
                <a:gd name="T1" fmla="*/ 2147483646 h 1104"/>
                <a:gd name="T2" fmla="*/ 1866809082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345654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68" name="Freeform 587"/>
            <p:cNvSpPr>
              <a:spLocks/>
            </p:cNvSpPr>
            <p:nvPr/>
          </p:nvSpPr>
          <p:spPr bwMode="auto">
            <a:xfrm rot="5400000" flipH="1" flipV="1">
              <a:off x="6685186" y="1664494"/>
              <a:ext cx="93662" cy="165100"/>
            </a:xfrm>
            <a:custGeom>
              <a:avLst/>
              <a:gdLst>
                <a:gd name="T0" fmla="*/ 473996815 w 483"/>
                <a:gd name="T1" fmla="*/ 2147483646 h 1104"/>
                <a:gd name="T2" fmla="*/ 1866769177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076953514 h 1104"/>
                <a:gd name="T10" fmla="*/ 2147483646 w 483"/>
                <a:gd name="T11" fmla="*/ 1919754536 h 1104"/>
                <a:gd name="T12" fmla="*/ 2147483646 w 483"/>
                <a:gd name="T13" fmla="*/ 1765910348 h 1104"/>
                <a:gd name="T14" fmla="*/ 2147483646 w 483"/>
                <a:gd name="T15" fmla="*/ 1167239353 h 1104"/>
                <a:gd name="T16" fmla="*/ 2147483646 w 483"/>
                <a:gd name="T17" fmla="*/ 632105539 h 1104"/>
                <a:gd name="T18" fmla="*/ 1480276522 w 483"/>
                <a:gd name="T19" fmla="*/ 224090649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4369" name="Group 592"/>
            <p:cNvGrpSpPr>
              <a:grpSpLocks/>
            </p:cNvGrpSpPr>
            <p:nvPr/>
          </p:nvGrpSpPr>
          <p:grpSpPr bwMode="auto">
            <a:xfrm rot="335961">
              <a:off x="6816154" y="1751013"/>
              <a:ext cx="596900" cy="93662"/>
              <a:chOff x="4014" y="1071"/>
              <a:chExt cx="376" cy="59"/>
            </a:xfrm>
          </p:grpSpPr>
          <p:sp>
            <p:nvSpPr>
              <p:cNvPr id="44487" name="Freeform 588"/>
              <p:cNvSpPr>
                <a:spLocks/>
              </p:cNvSpPr>
              <p:nvPr/>
            </p:nvSpPr>
            <p:spPr bwMode="auto">
              <a:xfrm rot="5400000" flipH="1" flipV="1">
                <a:off x="4036" y="1049"/>
                <a:ext cx="59" cy="104"/>
              </a:xfrm>
              <a:custGeom>
                <a:avLst/>
                <a:gdLst>
                  <a:gd name="T0" fmla="*/ 0 w 483"/>
                  <a:gd name="T1" fmla="*/ 1 h 1104"/>
                  <a:gd name="T2" fmla="*/ 0 w 483"/>
                  <a:gd name="T3" fmla="*/ 1 h 1104"/>
                  <a:gd name="T4" fmla="*/ 1 w 483"/>
                  <a:gd name="T5" fmla="*/ 1 h 1104"/>
                  <a:gd name="T6" fmla="*/ 1 w 483"/>
                  <a:gd name="T7" fmla="*/ 1 h 1104"/>
                  <a:gd name="T8" fmla="*/ 1 w 483"/>
                  <a:gd name="T9" fmla="*/ 1 h 1104"/>
                  <a:gd name="T10" fmla="*/ 1 w 483"/>
                  <a:gd name="T11" fmla="*/ 0 h 1104"/>
                  <a:gd name="T12" fmla="*/ 1 w 483"/>
                  <a:gd name="T13" fmla="*/ 0 h 1104"/>
                  <a:gd name="T14" fmla="*/ 1 w 483"/>
                  <a:gd name="T15" fmla="*/ 0 h 1104"/>
                  <a:gd name="T16" fmla="*/ 1 w 483"/>
                  <a:gd name="T17" fmla="*/ 0 h 1104"/>
                  <a:gd name="T18" fmla="*/ 0 w 483"/>
                  <a:gd name="T19" fmla="*/ 0 h 1104"/>
                  <a:gd name="T20" fmla="*/ 0 w 483"/>
                  <a:gd name="T21" fmla="*/ 0 h 1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3" h="1104">
                    <a:moveTo>
                      <a:pt x="65" y="1104"/>
                    </a:moveTo>
                    <a:lnTo>
                      <a:pt x="256" y="1016"/>
                    </a:lnTo>
                    <a:lnTo>
                      <a:pt x="389" y="879"/>
                    </a:lnTo>
                    <a:lnTo>
                      <a:pt x="464" y="711"/>
                    </a:lnTo>
                    <a:lnTo>
                      <a:pt x="481" y="621"/>
                    </a:lnTo>
                    <a:lnTo>
                      <a:pt x="483" y="574"/>
                    </a:lnTo>
                    <a:lnTo>
                      <a:pt x="483" y="528"/>
                    </a:lnTo>
                    <a:lnTo>
                      <a:pt x="446" y="349"/>
                    </a:lnTo>
                    <a:lnTo>
                      <a:pt x="352" y="189"/>
                    </a:lnTo>
                    <a:lnTo>
                      <a:pt x="203" y="67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88" name="Freeform 589"/>
              <p:cNvSpPr>
                <a:spLocks/>
              </p:cNvSpPr>
              <p:nvPr/>
            </p:nvSpPr>
            <p:spPr bwMode="auto">
              <a:xfrm rot="5400000" flipH="1" flipV="1">
                <a:off x="4127" y="1049"/>
                <a:ext cx="59" cy="104"/>
              </a:xfrm>
              <a:custGeom>
                <a:avLst/>
                <a:gdLst>
                  <a:gd name="T0" fmla="*/ 0 w 483"/>
                  <a:gd name="T1" fmla="*/ 1 h 1104"/>
                  <a:gd name="T2" fmla="*/ 0 w 483"/>
                  <a:gd name="T3" fmla="*/ 1 h 1104"/>
                  <a:gd name="T4" fmla="*/ 1 w 483"/>
                  <a:gd name="T5" fmla="*/ 1 h 1104"/>
                  <a:gd name="T6" fmla="*/ 1 w 483"/>
                  <a:gd name="T7" fmla="*/ 1 h 1104"/>
                  <a:gd name="T8" fmla="*/ 1 w 483"/>
                  <a:gd name="T9" fmla="*/ 1 h 1104"/>
                  <a:gd name="T10" fmla="*/ 1 w 483"/>
                  <a:gd name="T11" fmla="*/ 0 h 1104"/>
                  <a:gd name="T12" fmla="*/ 1 w 483"/>
                  <a:gd name="T13" fmla="*/ 0 h 1104"/>
                  <a:gd name="T14" fmla="*/ 1 w 483"/>
                  <a:gd name="T15" fmla="*/ 0 h 1104"/>
                  <a:gd name="T16" fmla="*/ 1 w 483"/>
                  <a:gd name="T17" fmla="*/ 0 h 1104"/>
                  <a:gd name="T18" fmla="*/ 0 w 483"/>
                  <a:gd name="T19" fmla="*/ 0 h 1104"/>
                  <a:gd name="T20" fmla="*/ 0 w 483"/>
                  <a:gd name="T21" fmla="*/ 0 h 1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3" h="1104">
                    <a:moveTo>
                      <a:pt x="65" y="1104"/>
                    </a:moveTo>
                    <a:lnTo>
                      <a:pt x="256" y="1016"/>
                    </a:lnTo>
                    <a:lnTo>
                      <a:pt x="389" y="879"/>
                    </a:lnTo>
                    <a:lnTo>
                      <a:pt x="464" y="711"/>
                    </a:lnTo>
                    <a:lnTo>
                      <a:pt x="481" y="621"/>
                    </a:lnTo>
                    <a:lnTo>
                      <a:pt x="483" y="574"/>
                    </a:lnTo>
                    <a:lnTo>
                      <a:pt x="483" y="528"/>
                    </a:lnTo>
                    <a:lnTo>
                      <a:pt x="446" y="349"/>
                    </a:lnTo>
                    <a:lnTo>
                      <a:pt x="352" y="189"/>
                    </a:lnTo>
                    <a:lnTo>
                      <a:pt x="203" y="67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89" name="Freeform 590"/>
              <p:cNvSpPr>
                <a:spLocks/>
              </p:cNvSpPr>
              <p:nvPr/>
            </p:nvSpPr>
            <p:spPr bwMode="auto">
              <a:xfrm rot="5400000" flipH="1" flipV="1">
                <a:off x="4217" y="1049"/>
                <a:ext cx="59" cy="104"/>
              </a:xfrm>
              <a:custGeom>
                <a:avLst/>
                <a:gdLst>
                  <a:gd name="T0" fmla="*/ 0 w 483"/>
                  <a:gd name="T1" fmla="*/ 1 h 1104"/>
                  <a:gd name="T2" fmla="*/ 0 w 483"/>
                  <a:gd name="T3" fmla="*/ 1 h 1104"/>
                  <a:gd name="T4" fmla="*/ 1 w 483"/>
                  <a:gd name="T5" fmla="*/ 1 h 1104"/>
                  <a:gd name="T6" fmla="*/ 1 w 483"/>
                  <a:gd name="T7" fmla="*/ 1 h 1104"/>
                  <a:gd name="T8" fmla="*/ 1 w 483"/>
                  <a:gd name="T9" fmla="*/ 1 h 1104"/>
                  <a:gd name="T10" fmla="*/ 1 w 483"/>
                  <a:gd name="T11" fmla="*/ 0 h 1104"/>
                  <a:gd name="T12" fmla="*/ 1 w 483"/>
                  <a:gd name="T13" fmla="*/ 0 h 1104"/>
                  <a:gd name="T14" fmla="*/ 1 w 483"/>
                  <a:gd name="T15" fmla="*/ 0 h 1104"/>
                  <a:gd name="T16" fmla="*/ 1 w 483"/>
                  <a:gd name="T17" fmla="*/ 0 h 1104"/>
                  <a:gd name="T18" fmla="*/ 0 w 483"/>
                  <a:gd name="T19" fmla="*/ 0 h 1104"/>
                  <a:gd name="T20" fmla="*/ 0 w 483"/>
                  <a:gd name="T21" fmla="*/ 0 h 1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3" h="1104">
                    <a:moveTo>
                      <a:pt x="65" y="1104"/>
                    </a:moveTo>
                    <a:lnTo>
                      <a:pt x="256" y="1016"/>
                    </a:lnTo>
                    <a:lnTo>
                      <a:pt x="389" y="879"/>
                    </a:lnTo>
                    <a:lnTo>
                      <a:pt x="464" y="711"/>
                    </a:lnTo>
                    <a:lnTo>
                      <a:pt x="481" y="621"/>
                    </a:lnTo>
                    <a:lnTo>
                      <a:pt x="483" y="574"/>
                    </a:lnTo>
                    <a:lnTo>
                      <a:pt x="483" y="528"/>
                    </a:lnTo>
                    <a:lnTo>
                      <a:pt x="446" y="349"/>
                    </a:lnTo>
                    <a:lnTo>
                      <a:pt x="352" y="189"/>
                    </a:lnTo>
                    <a:lnTo>
                      <a:pt x="203" y="67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90" name="Freeform 591"/>
              <p:cNvSpPr>
                <a:spLocks/>
              </p:cNvSpPr>
              <p:nvPr/>
            </p:nvSpPr>
            <p:spPr bwMode="auto">
              <a:xfrm rot="5400000" flipH="1" flipV="1">
                <a:off x="4308" y="1049"/>
                <a:ext cx="59" cy="104"/>
              </a:xfrm>
              <a:custGeom>
                <a:avLst/>
                <a:gdLst>
                  <a:gd name="T0" fmla="*/ 0 w 483"/>
                  <a:gd name="T1" fmla="*/ 1 h 1104"/>
                  <a:gd name="T2" fmla="*/ 0 w 483"/>
                  <a:gd name="T3" fmla="*/ 1 h 1104"/>
                  <a:gd name="T4" fmla="*/ 1 w 483"/>
                  <a:gd name="T5" fmla="*/ 1 h 1104"/>
                  <a:gd name="T6" fmla="*/ 1 w 483"/>
                  <a:gd name="T7" fmla="*/ 1 h 1104"/>
                  <a:gd name="T8" fmla="*/ 1 w 483"/>
                  <a:gd name="T9" fmla="*/ 1 h 1104"/>
                  <a:gd name="T10" fmla="*/ 1 w 483"/>
                  <a:gd name="T11" fmla="*/ 0 h 1104"/>
                  <a:gd name="T12" fmla="*/ 1 w 483"/>
                  <a:gd name="T13" fmla="*/ 0 h 1104"/>
                  <a:gd name="T14" fmla="*/ 1 w 483"/>
                  <a:gd name="T15" fmla="*/ 0 h 1104"/>
                  <a:gd name="T16" fmla="*/ 1 w 483"/>
                  <a:gd name="T17" fmla="*/ 0 h 1104"/>
                  <a:gd name="T18" fmla="*/ 0 w 483"/>
                  <a:gd name="T19" fmla="*/ 0 h 1104"/>
                  <a:gd name="T20" fmla="*/ 0 w 483"/>
                  <a:gd name="T21" fmla="*/ 0 h 1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3" h="1104">
                    <a:moveTo>
                      <a:pt x="65" y="1104"/>
                    </a:moveTo>
                    <a:lnTo>
                      <a:pt x="256" y="1016"/>
                    </a:lnTo>
                    <a:lnTo>
                      <a:pt x="389" y="879"/>
                    </a:lnTo>
                    <a:lnTo>
                      <a:pt x="464" y="711"/>
                    </a:lnTo>
                    <a:lnTo>
                      <a:pt x="481" y="621"/>
                    </a:lnTo>
                    <a:lnTo>
                      <a:pt x="483" y="574"/>
                    </a:lnTo>
                    <a:lnTo>
                      <a:pt x="483" y="528"/>
                    </a:lnTo>
                    <a:lnTo>
                      <a:pt x="446" y="349"/>
                    </a:lnTo>
                    <a:lnTo>
                      <a:pt x="352" y="189"/>
                    </a:lnTo>
                    <a:lnTo>
                      <a:pt x="203" y="67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4370" name="Line 593"/>
            <p:cNvSpPr>
              <a:spLocks noChangeShapeType="1"/>
            </p:cNvSpPr>
            <p:nvPr/>
          </p:nvSpPr>
          <p:spPr bwMode="auto">
            <a:xfrm flipH="1">
              <a:off x="7705154" y="1916113"/>
              <a:ext cx="222250" cy="158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71" name="Freeform 595"/>
            <p:cNvSpPr>
              <a:spLocks/>
            </p:cNvSpPr>
            <p:nvPr/>
          </p:nvSpPr>
          <p:spPr bwMode="auto">
            <a:xfrm rot="-4286850" flipH="1" flipV="1">
              <a:off x="3745930" y="1447800"/>
              <a:ext cx="95250" cy="168275"/>
            </a:xfrm>
            <a:custGeom>
              <a:avLst/>
              <a:gdLst>
                <a:gd name="T0" fmla="*/ 498489396 w 483"/>
                <a:gd name="T1" fmla="*/ 2147483646 h 1104"/>
                <a:gd name="T2" fmla="*/ 1963312720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147483646 h 1104"/>
                <a:gd name="T10" fmla="*/ 2147483646 w 483"/>
                <a:gd name="T11" fmla="*/ 2032658505 h 1104"/>
                <a:gd name="T12" fmla="*/ 2147483646 w 483"/>
                <a:gd name="T13" fmla="*/ 1869750319 h 1104"/>
                <a:gd name="T14" fmla="*/ 2147483646 w 483"/>
                <a:gd name="T15" fmla="*/ 1235890555 h 1104"/>
                <a:gd name="T16" fmla="*/ 2147483646 w 483"/>
                <a:gd name="T17" fmla="*/ 669289730 h 1104"/>
                <a:gd name="T18" fmla="*/ 1556875449 w 483"/>
                <a:gd name="T19" fmla="*/ 237253117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72" name="Freeform 596"/>
            <p:cNvSpPr>
              <a:spLocks/>
            </p:cNvSpPr>
            <p:nvPr/>
          </p:nvSpPr>
          <p:spPr bwMode="auto">
            <a:xfrm rot="-5400000" flipH="1" flipV="1">
              <a:off x="3431604" y="1319213"/>
              <a:ext cx="117475" cy="161925"/>
            </a:xfrm>
            <a:custGeom>
              <a:avLst/>
              <a:gdLst>
                <a:gd name="T0" fmla="*/ 0 w 597"/>
                <a:gd name="T1" fmla="*/ 2147483646 h 1069"/>
                <a:gd name="T2" fmla="*/ 411445266 w 597"/>
                <a:gd name="T3" fmla="*/ 2147483646 h 1069"/>
                <a:gd name="T4" fmla="*/ 822890533 w 597"/>
                <a:gd name="T5" fmla="*/ 2147483646 h 1069"/>
                <a:gd name="T6" fmla="*/ 1600052004 w 597"/>
                <a:gd name="T7" fmla="*/ 2147483646 h 1069"/>
                <a:gd name="T8" fmla="*/ 2147483646 w 597"/>
                <a:gd name="T9" fmla="*/ 2147483646 h 1069"/>
                <a:gd name="T10" fmla="*/ 2147483646 w 597"/>
                <a:gd name="T11" fmla="*/ 2147483646 h 1069"/>
                <a:gd name="T12" fmla="*/ 2147483646 w 597"/>
                <a:gd name="T13" fmla="*/ 2147483646 h 1069"/>
                <a:gd name="T14" fmla="*/ 2147483646 w 597"/>
                <a:gd name="T15" fmla="*/ 1942774938 h 1069"/>
                <a:gd name="T16" fmla="*/ 2147483646 w 597"/>
                <a:gd name="T17" fmla="*/ 1782899827 h 1069"/>
                <a:gd name="T18" fmla="*/ 2147483646 w 597"/>
                <a:gd name="T19" fmla="*/ 1619560369 h 1069"/>
                <a:gd name="T20" fmla="*/ 2147483646 w 597"/>
                <a:gd name="T21" fmla="*/ 993964570 h 1069"/>
                <a:gd name="T22" fmla="*/ 2147483646 w 597"/>
                <a:gd name="T23" fmla="*/ 434424932 h 1069"/>
                <a:gd name="T24" fmla="*/ 2133389684 w 597"/>
                <a:gd name="T25" fmla="*/ 0 h 10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69">
                  <a:moveTo>
                    <a:pt x="0" y="1068"/>
                  </a:moveTo>
                  <a:lnTo>
                    <a:pt x="54" y="1069"/>
                  </a:lnTo>
                  <a:lnTo>
                    <a:pt x="108" y="1066"/>
                  </a:lnTo>
                  <a:lnTo>
                    <a:pt x="210" y="1044"/>
                  </a:lnTo>
                  <a:lnTo>
                    <a:pt x="380" y="955"/>
                  </a:lnTo>
                  <a:lnTo>
                    <a:pt x="503" y="818"/>
                  </a:lnTo>
                  <a:lnTo>
                    <a:pt x="577" y="648"/>
                  </a:lnTo>
                  <a:lnTo>
                    <a:pt x="593" y="559"/>
                  </a:lnTo>
                  <a:lnTo>
                    <a:pt x="596" y="513"/>
                  </a:lnTo>
                  <a:lnTo>
                    <a:pt x="597" y="466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80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73" name="Freeform 597"/>
            <p:cNvSpPr>
              <a:spLocks/>
            </p:cNvSpPr>
            <p:nvPr/>
          </p:nvSpPr>
          <p:spPr bwMode="auto">
            <a:xfrm rot="-5655104" flipH="1" flipV="1">
              <a:off x="3268885" y="1272382"/>
              <a:ext cx="117475" cy="163512"/>
            </a:xfrm>
            <a:custGeom>
              <a:avLst/>
              <a:gdLst>
                <a:gd name="T0" fmla="*/ 0 w 597"/>
                <a:gd name="T1" fmla="*/ 2147483646 h 1071"/>
                <a:gd name="T2" fmla="*/ 411445266 w 597"/>
                <a:gd name="T3" fmla="*/ 2147483646 h 1071"/>
                <a:gd name="T4" fmla="*/ 822890533 w 597"/>
                <a:gd name="T5" fmla="*/ 2147483646 h 1071"/>
                <a:gd name="T6" fmla="*/ 1600052004 w 597"/>
                <a:gd name="T7" fmla="*/ 2147483646 h 1071"/>
                <a:gd name="T8" fmla="*/ 2147483646 w 597"/>
                <a:gd name="T9" fmla="*/ 2147483646 h 1071"/>
                <a:gd name="T10" fmla="*/ 2147483646 w 597"/>
                <a:gd name="T11" fmla="*/ 2147483646 h 1071"/>
                <a:gd name="T12" fmla="*/ 2147483646 w 597"/>
                <a:gd name="T13" fmla="*/ 2147483646 h 1071"/>
                <a:gd name="T14" fmla="*/ 2147483646 w 597"/>
                <a:gd name="T15" fmla="*/ 1996377245 h 1071"/>
                <a:gd name="T16" fmla="*/ 2147483646 w 597"/>
                <a:gd name="T17" fmla="*/ 1829136530 h 1071"/>
                <a:gd name="T18" fmla="*/ 2147483646 w 597"/>
                <a:gd name="T19" fmla="*/ 1661872304 h 1071"/>
                <a:gd name="T20" fmla="*/ 2147483646 w 597"/>
                <a:gd name="T21" fmla="*/ 1017756398 h 1071"/>
                <a:gd name="T22" fmla="*/ 2147483646 w 597"/>
                <a:gd name="T23" fmla="*/ 444825617 h 1071"/>
                <a:gd name="T24" fmla="*/ 2125761680 w 597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71">
                  <a:moveTo>
                    <a:pt x="0" y="1070"/>
                  </a:moveTo>
                  <a:lnTo>
                    <a:pt x="54" y="1071"/>
                  </a:lnTo>
                  <a:lnTo>
                    <a:pt x="108" y="1068"/>
                  </a:lnTo>
                  <a:lnTo>
                    <a:pt x="210" y="1046"/>
                  </a:lnTo>
                  <a:lnTo>
                    <a:pt x="380" y="957"/>
                  </a:lnTo>
                  <a:lnTo>
                    <a:pt x="503" y="820"/>
                  </a:lnTo>
                  <a:lnTo>
                    <a:pt x="577" y="650"/>
                  </a:lnTo>
                  <a:lnTo>
                    <a:pt x="593" y="561"/>
                  </a:lnTo>
                  <a:lnTo>
                    <a:pt x="596" y="514"/>
                  </a:lnTo>
                  <a:lnTo>
                    <a:pt x="597" y="467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79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74" name="Freeform 598"/>
            <p:cNvSpPr>
              <a:spLocks/>
            </p:cNvSpPr>
            <p:nvPr/>
          </p:nvSpPr>
          <p:spPr bwMode="auto">
            <a:xfrm rot="-2885227" flipH="1" flipV="1">
              <a:off x="3591148" y="1375569"/>
              <a:ext cx="93663" cy="168275"/>
            </a:xfrm>
            <a:custGeom>
              <a:avLst/>
              <a:gdLst>
                <a:gd name="T0" fmla="*/ 0 w 483"/>
                <a:gd name="T1" fmla="*/ 2147483646 h 1102"/>
                <a:gd name="T2" fmla="*/ 1465755169 w 483"/>
                <a:gd name="T3" fmla="*/ 2147483646 h 1102"/>
                <a:gd name="T4" fmla="*/ 2147483646 w 483"/>
                <a:gd name="T5" fmla="*/ 2147483646 h 1102"/>
                <a:gd name="T6" fmla="*/ 2147483646 w 483"/>
                <a:gd name="T7" fmla="*/ 2147483646 h 1102"/>
                <a:gd name="T8" fmla="*/ 2147483646 w 483"/>
                <a:gd name="T9" fmla="*/ 2054430078 h 1102"/>
                <a:gd name="T10" fmla="*/ 2147483646 w 483"/>
                <a:gd name="T11" fmla="*/ 1897761931 h 1102"/>
                <a:gd name="T12" fmla="*/ 2147483646 w 483"/>
                <a:gd name="T13" fmla="*/ 1730414428 h 1102"/>
                <a:gd name="T14" fmla="*/ 2147483646 w 483"/>
                <a:gd name="T15" fmla="*/ 1406398931 h 1102"/>
                <a:gd name="T16" fmla="*/ 2147483646 w 483"/>
                <a:gd name="T17" fmla="*/ 804675780 h 1102"/>
                <a:gd name="T18" fmla="*/ 1874104324 w 483"/>
                <a:gd name="T19" fmla="*/ 316880454 h 1102"/>
                <a:gd name="T20" fmla="*/ 452120997 w 483"/>
                <a:gd name="T21" fmla="*/ 0 h 1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2">
                  <a:moveTo>
                    <a:pt x="0" y="1102"/>
                  </a:moveTo>
                  <a:lnTo>
                    <a:pt x="201" y="1037"/>
                  </a:lnTo>
                  <a:lnTo>
                    <a:pt x="349" y="916"/>
                  </a:lnTo>
                  <a:lnTo>
                    <a:pt x="443" y="757"/>
                  </a:lnTo>
                  <a:lnTo>
                    <a:pt x="483" y="577"/>
                  </a:lnTo>
                  <a:lnTo>
                    <a:pt x="483" y="533"/>
                  </a:lnTo>
                  <a:lnTo>
                    <a:pt x="482" y="486"/>
                  </a:lnTo>
                  <a:lnTo>
                    <a:pt x="466" y="395"/>
                  </a:lnTo>
                  <a:lnTo>
                    <a:pt x="391" y="226"/>
                  </a:lnTo>
                  <a:lnTo>
                    <a:pt x="257" y="89"/>
                  </a:lnTo>
                  <a:lnTo>
                    <a:pt x="62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75" name="Freeform 600"/>
            <p:cNvSpPr>
              <a:spLocks/>
            </p:cNvSpPr>
            <p:nvPr/>
          </p:nvSpPr>
          <p:spPr bwMode="auto">
            <a:xfrm rot="-4674694" flipH="1" flipV="1">
              <a:off x="4382517" y="1568450"/>
              <a:ext cx="95250" cy="168275"/>
            </a:xfrm>
            <a:custGeom>
              <a:avLst/>
              <a:gdLst>
                <a:gd name="T0" fmla="*/ 498489396 w 483"/>
                <a:gd name="T1" fmla="*/ 2147483646 h 1104"/>
                <a:gd name="T2" fmla="*/ 1963312720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147483646 h 1104"/>
                <a:gd name="T10" fmla="*/ 2147483646 w 483"/>
                <a:gd name="T11" fmla="*/ 2032658505 h 1104"/>
                <a:gd name="T12" fmla="*/ 2147483646 w 483"/>
                <a:gd name="T13" fmla="*/ 1869750319 h 1104"/>
                <a:gd name="T14" fmla="*/ 2147483646 w 483"/>
                <a:gd name="T15" fmla="*/ 1235890555 h 1104"/>
                <a:gd name="T16" fmla="*/ 2147483646 w 483"/>
                <a:gd name="T17" fmla="*/ 669289730 h 1104"/>
                <a:gd name="T18" fmla="*/ 1556875449 w 483"/>
                <a:gd name="T19" fmla="*/ 237253117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76" name="Freeform 601"/>
            <p:cNvSpPr>
              <a:spLocks/>
            </p:cNvSpPr>
            <p:nvPr/>
          </p:nvSpPr>
          <p:spPr bwMode="auto">
            <a:xfrm rot="-5400000" flipH="1" flipV="1">
              <a:off x="4061842" y="1535113"/>
              <a:ext cx="117475" cy="161925"/>
            </a:xfrm>
            <a:custGeom>
              <a:avLst/>
              <a:gdLst>
                <a:gd name="T0" fmla="*/ 0 w 597"/>
                <a:gd name="T1" fmla="*/ 2147483646 h 1069"/>
                <a:gd name="T2" fmla="*/ 411445266 w 597"/>
                <a:gd name="T3" fmla="*/ 2147483646 h 1069"/>
                <a:gd name="T4" fmla="*/ 822890533 w 597"/>
                <a:gd name="T5" fmla="*/ 2147483646 h 1069"/>
                <a:gd name="T6" fmla="*/ 1600052004 w 597"/>
                <a:gd name="T7" fmla="*/ 2147483646 h 1069"/>
                <a:gd name="T8" fmla="*/ 2147483646 w 597"/>
                <a:gd name="T9" fmla="*/ 2147483646 h 1069"/>
                <a:gd name="T10" fmla="*/ 2147483646 w 597"/>
                <a:gd name="T11" fmla="*/ 2147483646 h 1069"/>
                <a:gd name="T12" fmla="*/ 2147483646 w 597"/>
                <a:gd name="T13" fmla="*/ 2147483646 h 1069"/>
                <a:gd name="T14" fmla="*/ 2147483646 w 597"/>
                <a:gd name="T15" fmla="*/ 1942774938 h 1069"/>
                <a:gd name="T16" fmla="*/ 2147483646 w 597"/>
                <a:gd name="T17" fmla="*/ 1782899827 h 1069"/>
                <a:gd name="T18" fmla="*/ 2147483646 w 597"/>
                <a:gd name="T19" fmla="*/ 1619560369 h 1069"/>
                <a:gd name="T20" fmla="*/ 2147483646 w 597"/>
                <a:gd name="T21" fmla="*/ 993964570 h 1069"/>
                <a:gd name="T22" fmla="*/ 2147483646 w 597"/>
                <a:gd name="T23" fmla="*/ 434424932 h 1069"/>
                <a:gd name="T24" fmla="*/ 2133389684 w 597"/>
                <a:gd name="T25" fmla="*/ 0 h 10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69">
                  <a:moveTo>
                    <a:pt x="0" y="1068"/>
                  </a:moveTo>
                  <a:lnTo>
                    <a:pt x="54" y="1069"/>
                  </a:lnTo>
                  <a:lnTo>
                    <a:pt x="108" y="1066"/>
                  </a:lnTo>
                  <a:lnTo>
                    <a:pt x="210" y="1044"/>
                  </a:lnTo>
                  <a:lnTo>
                    <a:pt x="380" y="955"/>
                  </a:lnTo>
                  <a:lnTo>
                    <a:pt x="503" y="818"/>
                  </a:lnTo>
                  <a:lnTo>
                    <a:pt x="577" y="648"/>
                  </a:lnTo>
                  <a:lnTo>
                    <a:pt x="593" y="559"/>
                  </a:lnTo>
                  <a:lnTo>
                    <a:pt x="596" y="513"/>
                  </a:lnTo>
                  <a:lnTo>
                    <a:pt x="597" y="466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80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77" name="Freeform 602"/>
            <p:cNvSpPr>
              <a:spLocks/>
            </p:cNvSpPr>
            <p:nvPr/>
          </p:nvSpPr>
          <p:spPr bwMode="auto">
            <a:xfrm rot="-4186407" flipH="1" flipV="1">
              <a:off x="3916585" y="1488282"/>
              <a:ext cx="117475" cy="163512"/>
            </a:xfrm>
            <a:custGeom>
              <a:avLst/>
              <a:gdLst>
                <a:gd name="T0" fmla="*/ 0 w 597"/>
                <a:gd name="T1" fmla="*/ 2147483646 h 1071"/>
                <a:gd name="T2" fmla="*/ 411445266 w 597"/>
                <a:gd name="T3" fmla="*/ 2147483646 h 1071"/>
                <a:gd name="T4" fmla="*/ 822890533 w 597"/>
                <a:gd name="T5" fmla="*/ 2147483646 h 1071"/>
                <a:gd name="T6" fmla="*/ 1600052004 w 597"/>
                <a:gd name="T7" fmla="*/ 2147483646 h 1071"/>
                <a:gd name="T8" fmla="*/ 2147483646 w 597"/>
                <a:gd name="T9" fmla="*/ 2147483646 h 1071"/>
                <a:gd name="T10" fmla="*/ 2147483646 w 597"/>
                <a:gd name="T11" fmla="*/ 2147483646 h 1071"/>
                <a:gd name="T12" fmla="*/ 2147483646 w 597"/>
                <a:gd name="T13" fmla="*/ 2147483646 h 1071"/>
                <a:gd name="T14" fmla="*/ 2147483646 w 597"/>
                <a:gd name="T15" fmla="*/ 1996377245 h 1071"/>
                <a:gd name="T16" fmla="*/ 2147483646 w 597"/>
                <a:gd name="T17" fmla="*/ 1829136530 h 1071"/>
                <a:gd name="T18" fmla="*/ 2147483646 w 597"/>
                <a:gd name="T19" fmla="*/ 1661872304 h 1071"/>
                <a:gd name="T20" fmla="*/ 2147483646 w 597"/>
                <a:gd name="T21" fmla="*/ 1017756398 h 1071"/>
                <a:gd name="T22" fmla="*/ 2147483646 w 597"/>
                <a:gd name="T23" fmla="*/ 444825617 h 1071"/>
                <a:gd name="T24" fmla="*/ 2125761680 w 597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71">
                  <a:moveTo>
                    <a:pt x="0" y="1070"/>
                  </a:moveTo>
                  <a:lnTo>
                    <a:pt x="54" y="1071"/>
                  </a:lnTo>
                  <a:lnTo>
                    <a:pt x="108" y="1068"/>
                  </a:lnTo>
                  <a:lnTo>
                    <a:pt x="210" y="1046"/>
                  </a:lnTo>
                  <a:lnTo>
                    <a:pt x="380" y="957"/>
                  </a:lnTo>
                  <a:lnTo>
                    <a:pt x="503" y="820"/>
                  </a:lnTo>
                  <a:lnTo>
                    <a:pt x="577" y="650"/>
                  </a:lnTo>
                  <a:lnTo>
                    <a:pt x="593" y="561"/>
                  </a:lnTo>
                  <a:lnTo>
                    <a:pt x="596" y="514"/>
                  </a:lnTo>
                  <a:lnTo>
                    <a:pt x="597" y="467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79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78" name="Freeform 603"/>
            <p:cNvSpPr>
              <a:spLocks/>
            </p:cNvSpPr>
            <p:nvPr/>
          </p:nvSpPr>
          <p:spPr bwMode="auto">
            <a:xfrm rot="-5400000" flipH="1" flipV="1">
              <a:off x="4238849" y="1520031"/>
              <a:ext cx="93662" cy="168275"/>
            </a:xfrm>
            <a:custGeom>
              <a:avLst/>
              <a:gdLst>
                <a:gd name="T0" fmla="*/ 0 w 483"/>
                <a:gd name="T1" fmla="*/ 2147483646 h 1102"/>
                <a:gd name="T2" fmla="*/ 1465686193 w 483"/>
                <a:gd name="T3" fmla="*/ 2147483646 h 1102"/>
                <a:gd name="T4" fmla="*/ 2147483646 w 483"/>
                <a:gd name="T5" fmla="*/ 2147483646 h 1102"/>
                <a:gd name="T6" fmla="*/ 2147483646 w 483"/>
                <a:gd name="T7" fmla="*/ 2147483646 h 1102"/>
                <a:gd name="T8" fmla="*/ 2147483646 w 483"/>
                <a:gd name="T9" fmla="*/ 2054430078 h 1102"/>
                <a:gd name="T10" fmla="*/ 2147483646 w 483"/>
                <a:gd name="T11" fmla="*/ 1897761931 h 1102"/>
                <a:gd name="T12" fmla="*/ 2147483646 w 483"/>
                <a:gd name="T13" fmla="*/ 1730414428 h 1102"/>
                <a:gd name="T14" fmla="*/ 2147483646 w 483"/>
                <a:gd name="T15" fmla="*/ 1406398931 h 1102"/>
                <a:gd name="T16" fmla="*/ 2147483646 w 483"/>
                <a:gd name="T17" fmla="*/ 804675780 h 1102"/>
                <a:gd name="T18" fmla="*/ 1874064342 w 483"/>
                <a:gd name="T19" fmla="*/ 316880454 h 1102"/>
                <a:gd name="T20" fmla="*/ 452111322 w 483"/>
                <a:gd name="T21" fmla="*/ 0 h 1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2">
                  <a:moveTo>
                    <a:pt x="0" y="1102"/>
                  </a:moveTo>
                  <a:lnTo>
                    <a:pt x="201" y="1037"/>
                  </a:lnTo>
                  <a:lnTo>
                    <a:pt x="349" y="916"/>
                  </a:lnTo>
                  <a:lnTo>
                    <a:pt x="443" y="757"/>
                  </a:lnTo>
                  <a:lnTo>
                    <a:pt x="483" y="577"/>
                  </a:lnTo>
                  <a:lnTo>
                    <a:pt x="483" y="533"/>
                  </a:lnTo>
                  <a:lnTo>
                    <a:pt x="482" y="486"/>
                  </a:lnTo>
                  <a:lnTo>
                    <a:pt x="466" y="395"/>
                  </a:lnTo>
                  <a:lnTo>
                    <a:pt x="391" y="226"/>
                  </a:lnTo>
                  <a:lnTo>
                    <a:pt x="257" y="89"/>
                  </a:lnTo>
                  <a:lnTo>
                    <a:pt x="62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79" name="Freeform 605"/>
            <p:cNvSpPr>
              <a:spLocks/>
            </p:cNvSpPr>
            <p:nvPr/>
          </p:nvSpPr>
          <p:spPr bwMode="auto">
            <a:xfrm rot="-5703140" flipH="1" flipV="1">
              <a:off x="5101655" y="1497012"/>
              <a:ext cx="95250" cy="168275"/>
            </a:xfrm>
            <a:custGeom>
              <a:avLst/>
              <a:gdLst>
                <a:gd name="T0" fmla="*/ 498489396 w 483"/>
                <a:gd name="T1" fmla="*/ 2147483646 h 1104"/>
                <a:gd name="T2" fmla="*/ 1963312720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147483646 h 1104"/>
                <a:gd name="T10" fmla="*/ 2147483646 w 483"/>
                <a:gd name="T11" fmla="*/ 2032658505 h 1104"/>
                <a:gd name="T12" fmla="*/ 2147483646 w 483"/>
                <a:gd name="T13" fmla="*/ 1869750319 h 1104"/>
                <a:gd name="T14" fmla="*/ 2147483646 w 483"/>
                <a:gd name="T15" fmla="*/ 1235890555 h 1104"/>
                <a:gd name="T16" fmla="*/ 2147483646 w 483"/>
                <a:gd name="T17" fmla="*/ 669289730 h 1104"/>
                <a:gd name="T18" fmla="*/ 1556875449 w 483"/>
                <a:gd name="T19" fmla="*/ 237253117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80" name="Freeform 606"/>
            <p:cNvSpPr>
              <a:spLocks/>
            </p:cNvSpPr>
            <p:nvPr/>
          </p:nvSpPr>
          <p:spPr bwMode="auto">
            <a:xfrm rot="-5821236" flipH="1" flipV="1">
              <a:off x="4728592" y="1489075"/>
              <a:ext cx="117475" cy="161925"/>
            </a:xfrm>
            <a:custGeom>
              <a:avLst/>
              <a:gdLst>
                <a:gd name="T0" fmla="*/ 0 w 597"/>
                <a:gd name="T1" fmla="*/ 2147483646 h 1069"/>
                <a:gd name="T2" fmla="*/ 411445266 w 597"/>
                <a:gd name="T3" fmla="*/ 2147483646 h 1069"/>
                <a:gd name="T4" fmla="*/ 822890533 w 597"/>
                <a:gd name="T5" fmla="*/ 2147483646 h 1069"/>
                <a:gd name="T6" fmla="*/ 1600052004 w 597"/>
                <a:gd name="T7" fmla="*/ 2147483646 h 1069"/>
                <a:gd name="T8" fmla="*/ 2147483646 w 597"/>
                <a:gd name="T9" fmla="*/ 2147483646 h 1069"/>
                <a:gd name="T10" fmla="*/ 2147483646 w 597"/>
                <a:gd name="T11" fmla="*/ 2147483646 h 1069"/>
                <a:gd name="T12" fmla="*/ 2147483646 w 597"/>
                <a:gd name="T13" fmla="*/ 2147483646 h 1069"/>
                <a:gd name="T14" fmla="*/ 2147483646 w 597"/>
                <a:gd name="T15" fmla="*/ 1942774938 h 1069"/>
                <a:gd name="T16" fmla="*/ 2147483646 w 597"/>
                <a:gd name="T17" fmla="*/ 1782899827 h 1069"/>
                <a:gd name="T18" fmla="*/ 2147483646 w 597"/>
                <a:gd name="T19" fmla="*/ 1619560369 h 1069"/>
                <a:gd name="T20" fmla="*/ 2147483646 w 597"/>
                <a:gd name="T21" fmla="*/ 993964570 h 1069"/>
                <a:gd name="T22" fmla="*/ 2147483646 w 597"/>
                <a:gd name="T23" fmla="*/ 434424932 h 1069"/>
                <a:gd name="T24" fmla="*/ 2133389684 w 597"/>
                <a:gd name="T25" fmla="*/ 0 h 10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69">
                  <a:moveTo>
                    <a:pt x="0" y="1068"/>
                  </a:moveTo>
                  <a:lnTo>
                    <a:pt x="54" y="1069"/>
                  </a:lnTo>
                  <a:lnTo>
                    <a:pt x="108" y="1066"/>
                  </a:lnTo>
                  <a:lnTo>
                    <a:pt x="210" y="1044"/>
                  </a:lnTo>
                  <a:lnTo>
                    <a:pt x="380" y="955"/>
                  </a:lnTo>
                  <a:lnTo>
                    <a:pt x="503" y="818"/>
                  </a:lnTo>
                  <a:lnTo>
                    <a:pt x="577" y="648"/>
                  </a:lnTo>
                  <a:lnTo>
                    <a:pt x="593" y="559"/>
                  </a:lnTo>
                  <a:lnTo>
                    <a:pt x="596" y="513"/>
                  </a:lnTo>
                  <a:lnTo>
                    <a:pt x="597" y="466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80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81" name="Freeform 607"/>
            <p:cNvSpPr>
              <a:spLocks/>
            </p:cNvSpPr>
            <p:nvPr/>
          </p:nvSpPr>
          <p:spPr bwMode="auto">
            <a:xfrm rot="-6810615" flipH="1" flipV="1">
              <a:off x="4565873" y="1534319"/>
              <a:ext cx="117475" cy="163513"/>
            </a:xfrm>
            <a:custGeom>
              <a:avLst/>
              <a:gdLst>
                <a:gd name="T0" fmla="*/ 0 w 597"/>
                <a:gd name="T1" fmla="*/ 2147483646 h 1071"/>
                <a:gd name="T2" fmla="*/ 411445266 w 597"/>
                <a:gd name="T3" fmla="*/ 2147483646 h 1071"/>
                <a:gd name="T4" fmla="*/ 822890533 w 597"/>
                <a:gd name="T5" fmla="*/ 2147483646 h 1071"/>
                <a:gd name="T6" fmla="*/ 1600052004 w 597"/>
                <a:gd name="T7" fmla="*/ 2147483646 h 1071"/>
                <a:gd name="T8" fmla="*/ 2147483646 w 597"/>
                <a:gd name="T9" fmla="*/ 2147483646 h 1071"/>
                <a:gd name="T10" fmla="*/ 2147483646 w 597"/>
                <a:gd name="T11" fmla="*/ 2147483646 h 1071"/>
                <a:gd name="T12" fmla="*/ 2147483646 w 597"/>
                <a:gd name="T13" fmla="*/ 2147483646 h 1071"/>
                <a:gd name="T14" fmla="*/ 2147483646 w 597"/>
                <a:gd name="T15" fmla="*/ 1996425027 h 1071"/>
                <a:gd name="T16" fmla="*/ 2147483646 w 597"/>
                <a:gd name="T17" fmla="*/ 1829158862 h 1071"/>
                <a:gd name="T18" fmla="*/ 2147483646 w 597"/>
                <a:gd name="T19" fmla="*/ 1661892696 h 1071"/>
                <a:gd name="T20" fmla="*/ 2147483646 w 597"/>
                <a:gd name="T21" fmla="*/ 1017792088 h 1071"/>
                <a:gd name="T22" fmla="*/ 2147483646 w 597"/>
                <a:gd name="T23" fmla="*/ 444830933 h 1071"/>
                <a:gd name="T24" fmla="*/ 2125761680 w 597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71">
                  <a:moveTo>
                    <a:pt x="0" y="1070"/>
                  </a:moveTo>
                  <a:lnTo>
                    <a:pt x="54" y="1071"/>
                  </a:lnTo>
                  <a:lnTo>
                    <a:pt x="108" y="1068"/>
                  </a:lnTo>
                  <a:lnTo>
                    <a:pt x="210" y="1046"/>
                  </a:lnTo>
                  <a:lnTo>
                    <a:pt x="380" y="957"/>
                  </a:lnTo>
                  <a:lnTo>
                    <a:pt x="503" y="820"/>
                  </a:lnTo>
                  <a:lnTo>
                    <a:pt x="577" y="650"/>
                  </a:lnTo>
                  <a:lnTo>
                    <a:pt x="593" y="561"/>
                  </a:lnTo>
                  <a:lnTo>
                    <a:pt x="596" y="514"/>
                  </a:lnTo>
                  <a:lnTo>
                    <a:pt x="597" y="467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79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82" name="Freeform 608"/>
            <p:cNvSpPr>
              <a:spLocks/>
            </p:cNvSpPr>
            <p:nvPr/>
          </p:nvSpPr>
          <p:spPr bwMode="auto">
            <a:xfrm rot="-5655969" flipH="1" flipV="1">
              <a:off x="4919886" y="1520031"/>
              <a:ext cx="93662" cy="168275"/>
            </a:xfrm>
            <a:custGeom>
              <a:avLst/>
              <a:gdLst>
                <a:gd name="T0" fmla="*/ 0 w 483"/>
                <a:gd name="T1" fmla="*/ 2147483646 h 1102"/>
                <a:gd name="T2" fmla="*/ 1465686193 w 483"/>
                <a:gd name="T3" fmla="*/ 2147483646 h 1102"/>
                <a:gd name="T4" fmla="*/ 2147483646 w 483"/>
                <a:gd name="T5" fmla="*/ 2147483646 h 1102"/>
                <a:gd name="T6" fmla="*/ 2147483646 w 483"/>
                <a:gd name="T7" fmla="*/ 2147483646 h 1102"/>
                <a:gd name="T8" fmla="*/ 2147483646 w 483"/>
                <a:gd name="T9" fmla="*/ 2054430078 h 1102"/>
                <a:gd name="T10" fmla="*/ 2147483646 w 483"/>
                <a:gd name="T11" fmla="*/ 1897761931 h 1102"/>
                <a:gd name="T12" fmla="*/ 2147483646 w 483"/>
                <a:gd name="T13" fmla="*/ 1730414428 h 1102"/>
                <a:gd name="T14" fmla="*/ 2147483646 w 483"/>
                <a:gd name="T15" fmla="*/ 1406398931 h 1102"/>
                <a:gd name="T16" fmla="*/ 2147483646 w 483"/>
                <a:gd name="T17" fmla="*/ 804675780 h 1102"/>
                <a:gd name="T18" fmla="*/ 1874064342 w 483"/>
                <a:gd name="T19" fmla="*/ 316880454 h 1102"/>
                <a:gd name="T20" fmla="*/ 452111322 w 483"/>
                <a:gd name="T21" fmla="*/ 0 h 1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2">
                  <a:moveTo>
                    <a:pt x="0" y="1102"/>
                  </a:moveTo>
                  <a:lnTo>
                    <a:pt x="201" y="1037"/>
                  </a:lnTo>
                  <a:lnTo>
                    <a:pt x="349" y="916"/>
                  </a:lnTo>
                  <a:lnTo>
                    <a:pt x="443" y="757"/>
                  </a:lnTo>
                  <a:lnTo>
                    <a:pt x="483" y="577"/>
                  </a:lnTo>
                  <a:lnTo>
                    <a:pt x="483" y="533"/>
                  </a:lnTo>
                  <a:lnTo>
                    <a:pt x="482" y="486"/>
                  </a:lnTo>
                  <a:lnTo>
                    <a:pt x="466" y="395"/>
                  </a:lnTo>
                  <a:lnTo>
                    <a:pt x="391" y="226"/>
                  </a:lnTo>
                  <a:lnTo>
                    <a:pt x="257" y="89"/>
                  </a:lnTo>
                  <a:lnTo>
                    <a:pt x="62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83" name="Freeform 610"/>
            <p:cNvSpPr>
              <a:spLocks/>
            </p:cNvSpPr>
            <p:nvPr/>
          </p:nvSpPr>
          <p:spPr bwMode="auto">
            <a:xfrm rot="-5655969" flipH="1" flipV="1">
              <a:off x="5606480" y="1447800"/>
              <a:ext cx="95250" cy="168275"/>
            </a:xfrm>
            <a:custGeom>
              <a:avLst/>
              <a:gdLst>
                <a:gd name="T0" fmla="*/ 498489396 w 483"/>
                <a:gd name="T1" fmla="*/ 2147483646 h 1104"/>
                <a:gd name="T2" fmla="*/ 1963312720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147483646 h 1104"/>
                <a:gd name="T10" fmla="*/ 2147483646 w 483"/>
                <a:gd name="T11" fmla="*/ 2032658505 h 1104"/>
                <a:gd name="T12" fmla="*/ 2147483646 w 483"/>
                <a:gd name="T13" fmla="*/ 1869750319 h 1104"/>
                <a:gd name="T14" fmla="*/ 2147483646 w 483"/>
                <a:gd name="T15" fmla="*/ 1235890555 h 1104"/>
                <a:gd name="T16" fmla="*/ 2147483646 w 483"/>
                <a:gd name="T17" fmla="*/ 669289730 h 1104"/>
                <a:gd name="T18" fmla="*/ 1556875449 w 483"/>
                <a:gd name="T19" fmla="*/ 237253117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84" name="Freeform 611"/>
            <p:cNvSpPr>
              <a:spLocks/>
            </p:cNvSpPr>
            <p:nvPr/>
          </p:nvSpPr>
          <p:spPr bwMode="auto">
            <a:xfrm rot="-5603397" flipH="1" flipV="1">
              <a:off x="5447729" y="1489075"/>
              <a:ext cx="117475" cy="161925"/>
            </a:xfrm>
            <a:custGeom>
              <a:avLst/>
              <a:gdLst>
                <a:gd name="T0" fmla="*/ 0 w 597"/>
                <a:gd name="T1" fmla="*/ 2147483646 h 1069"/>
                <a:gd name="T2" fmla="*/ 411445266 w 597"/>
                <a:gd name="T3" fmla="*/ 2147483646 h 1069"/>
                <a:gd name="T4" fmla="*/ 822890533 w 597"/>
                <a:gd name="T5" fmla="*/ 2147483646 h 1069"/>
                <a:gd name="T6" fmla="*/ 1600052004 w 597"/>
                <a:gd name="T7" fmla="*/ 2147483646 h 1069"/>
                <a:gd name="T8" fmla="*/ 2147483646 w 597"/>
                <a:gd name="T9" fmla="*/ 2147483646 h 1069"/>
                <a:gd name="T10" fmla="*/ 2147483646 w 597"/>
                <a:gd name="T11" fmla="*/ 2147483646 h 1069"/>
                <a:gd name="T12" fmla="*/ 2147483646 w 597"/>
                <a:gd name="T13" fmla="*/ 2147483646 h 1069"/>
                <a:gd name="T14" fmla="*/ 2147483646 w 597"/>
                <a:gd name="T15" fmla="*/ 1942774938 h 1069"/>
                <a:gd name="T16" fmla="*/ 2147483646 w 597"/>
                <a:gd name="T17" fmla="*/ 1782899827 h 1069"/>
                <a:gd name="T18" fmla="*/ 2147483646 w 597"/>
                <a:gd name="T19" fmla="*/ 1619560369 h 1069"/>
                <a:gd name="T20" fmla="*/ 2147483646 w 597"/>
                <a:gd name="T21" fmla="*/ 993964570 h 1069"/>
                <a:gd name="T22" fmla="*/ 2147483646 w 597"/>
                <a:gd name="T23" fmla="*/ 434424932 h 1069"/>
                <a:gd name="T24" fmla="*/ 2133389684 w 597"/>
                <a:gd name="T25" fmla="*/ 0 h 10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69">
                  <a:moveTo>
                    <a:pt x="0" y="1068"/>
                  </a:moveTo>
                  <a:lnTo>
                    <a:pt x="54" y="1069"/>
                  </a:lnTo>
                  <a:lnTo>
                    <a:pt x="108" y="1066"/>
                  </a:lnTo>
                  <a:lnTo>
                    <a:pt x="210" y="1044"/>
                  </a:lnTo>
                  <a:lnTo>
                    <a:pt x="380" y="955"/>
                  </a:lnTo>
                  <a:lnTo>
                    <a:pt x="503" y="818"/>
                  </a:lnTo>
                  <a:lnTo>
                    <a:pt x="577" y="648"/>
                  </a:lnTo>
                  <a:lnTo>
                    <a:pt x="593" y="559"/>
                  </a:lnTo>
                  <a:lnTo>
                    <a:pt x="596" y="513"/>
                  </a:lnTo>
                  <a:lnTo>
                    <a:pt x="597" y="466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80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85" name="Freeform 612"/>
            <p:cNvSpPr>
              <a:spLocks/>
            </p:cNvSpPr>
            <p:nvPr/>
          </p:nvSpPr>
          <p:spPr bwMode="auto">
            <a:xfrm rot="-5655969" flipH="1" flipV="1">
              <a:off x="5270723" y="1534319"/>
              <a:ext cx="117475" cy="163513"/>
            </a:xfrm>
            <a:custGeom>
              <a:avLst/>
              <a:gdLst>
                <a:gd name="T0" fmla="*/ 0 w 597"/>
                <a:gd name="T1" fmla="*/ 2147483646 h 1071"/>
                <a:gd name="T2" fmla="*/ 411445266 w 597"/>
                <a:gd name="T3" fmla="*/ 2147483646 h 1071"/>
                <a:gd name="T4" fmla="*/ 822890533 w 597"/>
                <a:gd name="T5" fmla="*/ 2147483646 h 1071"/>
                <a:gd name="T6" fmla="*/ 1600052004 w 597"/>
                <a:gd name="T7" fmla="*/ 2147483646 h 1071"/>
                <a:gd name="T8" fmla="*/ 2147483646 w 597"/>
                <a:gd name="T9" fmla="*/ 2147483646 h 1071"/>
                <a:gd name="T10" fmla="*/ 2147483646 w 597"/>
                <a:gd name="T11" fmla="*/ 2147483646 h 1071"/>
                <a:gd name="T12" fmla="*/ 2147483646 w 597"/>
                <a:gd name="T13" fmla="*/ 2147483646 h 1071"/>
                <a:gd name="T14" fmla="*/ 2147483646 w 597"/>
                <a:gd name="T15" fmla="*/ 1996425027 h 1071"/>
                <a:gd name="T16" fmla="*/ 2147483646 w 597"/>
                <a:gd name="T17" fmla="*/ 1829158862 h 1071"/>
                <a:gd name="T18" fmla="*/ 2147483646 w 597"/>
                <a:gd name="T19" fmla="*/ 1661892696 h 1071"/>
                <a:gd name="T20" fmla="*/ 2147483646 w 597"/>
                <a:gd name="T21" fmla="*/ 1017792088 h 1071"/>
                <a:gd name="T22" fmla="*/ 2147483646 w 597"/>
                <a:gd name="T23" fmla="*/ 444830933 h 1071"/>
                <a:gd name="T24" fmla="*/ 2125761680 w 597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71">
                  <a:moveTo>
                    <a:pt x="0" y="1070"/>
                  </a:moveTo>
                  <a:lnTo>
                    <a:pt x="54" y="1071"/>
                  </a:lnTo>
                  <a:lnTo>
                    <a:pt x="108" y="1068"/>
                  </a:lnTo>
                  <a:lnTo>
                    <a:pt x="210" y="1046"/>
                  </a:lnTo>
                  <a:lnTo>
                    <a:pt x="380" y="957"/>
                  </a:lnTo>
                  <a:lnTo>
                    <a:pt x="503" y="820"/>
                  </a:lnTo>
                  <a:lnTo>
                    <a:pt x="577" y="650"/>
                  </a:lnTo>
                  <a:lnTo>
                    <a:pt x="593" y="561"/>
                  </a:lnTo>
                  <a:lnTo>
                    <a:pt x="596" y="514"/>
                  </a:lnTo>
                  <a:lnTo>
                    <a:pt x="597" y="467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79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86" name="Freeform 615"/>
            <p:cNvSpPr>
              <a:spLocks/>
            </p:cNvSpPr>
            <p:nvPr/>
          </p:nvSpPr>
          <p:spPr bwMode="auto">
            <a:xfrm rot="-5655969" flipH="1" flipV="1">
              <a:off x="6301805" y="1376362"/>
              <a:ext cx="95250" cy="168275"/>
            </a:xfrm>
            <a:custGeom>
              <a:avLst/>
              <a:gdLst>
                <a:gd name="T0" fmla="*/ 498489396 w 483"/>
                <a:gd name="T1" fmla="*/ 2147483646 h 1104"/>
                <a:gd name="T2" fmla="*/ 1963312720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147483646 h 1104"/>
                <a:gd name="T10" fmla="*/ 2147483646 w 483"/>
                <a:gd name="T11" fmla="*/ 2032658505 h 1104"/>
                <a:gd name="T12" fmla="*/ 2147483646 w 483"/>
                <a:gd name="T13" fmla="*/ 1869750319 h 1104"/>
                <a:gd name="T14" fmla="*/ 2147483646 w 483"/>
                <a:gd name="T15" fmla="*/ 1235890555 h 1104"/>
                <a:gd name="T16" fmla="*/ 2147483646 w 483"/>
                <a:gd name="T17" fmla="*/ 669289730 h 1104"/>
                <a:gd name="T18" fmla="*/ 1556875449 w 483"/>
                <a:gd name="T19" fmla="*/ 237253117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87" name="Freeform 616"/>
            <p:cNvSpPr>
              <a:spLocks/>
            </p:cNvSpPr>
            <p:nvPr/>
          </p:nvSpPr>
          <p:spPr bwMode="auto">
            <a:xfrm rot="-6051117" flipH="1" flipV="1">
              <a:off x="5952554" y="1390650"/>
              <a:ext cx="117475" cy="161925"/>
            </a:xfrm>
            <a:custGeom>
              <a:avLst/>
              <a:gdLst>
                <a:gd name="T0" fmla="*/ 0 w 597"/>
                <a:gd name="T1" fmla="*/ 2147483646 h 1069"/>
                <a:gd name="T2" fmla="*/ 411445266 w 597"/>
                <a:gd name="T3" fmla="*/ 2147483646 h 1069"/>
                <a:gd name="T4" fmla="*/ 822890533 w 597"/>
                <a:gd name="T5" fmla="*/ 2147483646 h 1069"/>
                <a:gd name="T6" fmla="*/ 1600052004 w 597"/>
                <a:gd name="T7" fmla="*/ 2147483646 h 1069"/>
                <a:gd name="T8" fmla="*/ 2147483646 w 597"/>
                <a:gd name="T9" fmla="*/ 2147483646 h 1069"/>
                <a:gd name="T10" fmla="*/ 2147483646 w 597"/>
                <a:gd name="T11" fmla="*/ 2147483646 h 1069"/>
                <a:gd name="T12" fmla="*/ 2147483646 w 597"/>
                <a:gd name="T13" fmla="*/ 2147483646 h 1069"/>
                <a:gd name="T14" fmla="*/ 2147483646 w 597"/>
                <a:gd name="T15" fmla="*/ 1942774938 h 1069"/>
                <a:gd name="T16" fmla="*/ 2147483646 w 597"/>
                <a:gd name="T17" fmla="*/ 1782899827 h 1069"/>
                <a:gd name="T18" fmla="*/ 2147483646 w 597"/>
                <a:gd name="T19" fmla="*/ 1619560369 h 1069"/>
                <a:gd name="T20" fmla="*/ 2147483646 w 597"/>
                <a:gd name="T21" fmla="*/ 993964570 h 1069"/>
                <a:gd name="T22" fmla="*/ 2147483646 w 597"/>
                <a:gd name="T23" fmla="*/ 434424932 h 1069"/>
                <a:gd name="T24" fmla="*/ 2133389684 w 597"/>
                <a:gd name="T25" fmla="*/ 0 h 10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69">
                  <a:moveTo>
                    <a:pt x="0" y="1068"/>
                  </a:moveTo>
                  <a:lnTo>
                    <a:pt x="54" y="1069"/>
                  </a:lnTo>
                  <a:lnTo>
                    <a:pt x="108" y="1066"/>
                  </a:lnTo>
                  <a:lnTo>
                    <a:pt x="210" y="1044"/>
                  </a:lnTo>
                  <a:lnTo>
                    <a:pt x="380" y="955"/>
                  </a:lnTo>
                  <a:lnTo>
                    <a:pt x="503" y="818"/>
                  </a:lnTo>
                  <a:lnTo>
                    <a:pt x="577" y="648"/>
                  </a:lnTo>
                  <a:lnTo>
                    <a:pt x="593" y="559"/>
                  </a:lnTo>
                  <a:lnTo>
                    <a:pt x="596" y="513"/>
                  </a:lnTo>
                  <a:lnTo>
                    <a:pt x="597" y="466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80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88" name="Freeform 617"/>
            <p:cNvSpPr>
              <a:spLocks/>
            </p:cNvSpPr>
            <p:nvPr/>
          </p:nvSpPr>
          <p:spPr bwMode="auto">
            <a:xfrm rot="-6314173" flipH="1" flipV="1">
              <a:off x="5789835" y="1416845"/>
              <a:ext cx="117475" cy="163512"/>
            </a:xfrm>
            <a:custGeom>
              <a:avLst/>
              <a:gdLst>
                <a:gd name="T0" fmla="*/ 0 w 597"/>
                <a:gd name="T1" fmla="*/ 2147483646 h 1071"/>
                <a:gd name="T2" fmla="*/ 411445266 w 597"/>
                <a:gd name="T3" fmla="*/ 2147483646 h 1071"/>
                <a:gd name="T4" fmla="*/ 822890533 w 597"/>
                <a:gd name="T5" fmla="*/ 2147483646 h 1071"/>
                <a:gd name="T6" fmla="*/ 1600052004 w 597"/>
                <a:gd name="T7" fmla="*/ 2147483646 h 1071"/>
                <a:gd name="T8" fmla="*/ 2147483646 w 597"/>
                <a:gd name="T9" fmla="*/ 2147483646 h 1071"/>
                <a:gd name="T10" fmla="*/ 2147483646 w 597"/>
                <a:gd name="T11" fmla="*/ 2147483646 h 1071"/>
                <a:gd name="T12" fmla="*/ 2147483646 w 597"/>
                <a:gd name="T13" fmla="*/ 2147483646 h 1071"/>
                <a:gd name="T14" fmla="*/ 2147483646 w 597"/>
                <a:gd name="T15" fmla="*/ 1996377245 h 1071"/>
                <a:gd name="T16" fmla="*/ 2147483646 w 597"/>
                <a:gd name="T17" fmla="*/ 1829136530 h 1071"/>
                <a:gd name="T18" fmla="*/ 2147483646 w 597"/>
                <a:gd name="T19" fmla="*/ 1661872304 h 1071"/>
                <a:gd name="T20" fmla="*/ 2147483646 w 597"/>
                <a:gd name="T21" fmla="*/ 1017756398 h 1071"/>
                <a:gd name="T22" fmla="*/ 2147483646 w 597"/>
                <a:gd name="T23" fmla="*/ 444825617 h 1071"/>
                <a:gd name="T24" fmla="*/ 2125761680 w 597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71">
                  <a:moveTo>
                    <a:pt x="0" y="1070"/>
                  </a:moveTo>
                  <a:lnTo>
                    <a:pt x="54" y="1071"/>
                  </a:lnTo>
                  <a:lnTo>
                    <a:pt x="108" y="1068"/>
                  </a:lnTo>
                  <a:lnTo>
                    <a:pt x="210" y="1046"/>
                  </a:lnTo>
                  <a:lnTo>
                    <a:pt x="380" y="957"/>
                  </a:lnTo>
                  <a:lnTo>
                    <a:pt x="503" y="820"/>
                  </a:lnTo>
                  <a:lnTo>
                    <a:pt x="577" y="650"/>
                  </a:lnTo>
                  <a:lnTo>
                    <a:pt x="593" y="561"/>
                  </a:lnTo>
                  <a:lnTo>
                    <a:pt x="596" y="514"/>
                  </a:lnTo>
                  <a:lnTo>
                    <a:pt x="597" y="467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79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89" name="Freeform 618"/>
            <p:cNvSpPr>
              <a:spLocks/>
            </p:cNvSpPr>
            <p:nvPr/>
          </p:nvSpPr>
          <p:spPr bwMode="auto">
            <a:xfrm rot="-5655969" flipH="1" flipV="1">
              <a:off x="6110510" y="1375569"/>
              <a:ext cx="93663" cy="168275"/>
            </a:xfrm>
            <a:custGeom>
              <a:avLst/>
              <a:gdLst>
                <a:gd name="T0" fmla="*/ 0 w 483"/>
                <a:gd name="T1" fmla="*/ 2147483646 h 1102"/>
                <a:gd name="T2" fmla="*/ 1465755169 w 483"/>
                <a:gd name="T3" fmla="*/ 2147483646 h 1102"/>
                <a:gd name="T4" fmla="*/ 2147483646 w 483"/>
                <a:gd name="T5" fmla="*/ 2147483646 h 1102"/>
                <a:gd name="T6" fmla="*/ 2147483646 w 483"/>
                <a:gd name="T7" fmla="*/ 2147483646 h 1102"/>
                <a:gd name="T8" fmla="*/ 2147483646 w 483"/>
                <a:gd name="T9" fmla="*/ 2054430078 h 1102"/>
                <a:gd name="T10" fmla="*/ 2147483646 w 483"/>
                <a:gd name="T11" fmla="*/ 1897761931 h 1102"/>
                <a:gd name="T12" fmla="*/ 2147483646 w 483"/>
                <a:gd name="T13" fmla="*/ 1730414428 h 1102"/>
                <a:gd name="T14" fmla="*/ 2147483646 w 483"/>
                <a:gd name="T15" fmla="*/ 1406398931 h 1102"/>
                <a:gd name="T16" fmla="*/ 2147483646 w 483"/>
                <a:gd name="T17" fmla="*/ 804675780 h 1102"/>
                <a:gd name="T18" fmla="*/ 1874104324 w 483"/>
                <a:gd name="T19" fmla="*/ 316880454 h 1102"/>
                <a:gd name="T20" fmla="*/ 452120997 w 483"/>
                <a:gd name="T21" fmla="*/ 0 h 1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2">
                  <a:moveTo>
                    <a:pt x="0" y="1102"/>
                  </a:moveTo>
                  <a:lnTo>
                    <a:pt x="201" y="1037"/>
                  </a:lnTo>
                  <a:lnTo>
                    <a:pt x="349" y="916"/>
                  </a:lnTo>
                  <a:lnTo>
                    <a:pt x="443" y="757"/>
                  </a:lnTo>
                  <a:lnTo>
                    <a:pt x="483" y="577"/>
                  </a:lnTo>
                  <a:lnTo>
                    <a:pt x="483" y="533"/>
                  </a:lnTo>
                  <a:lnTo>
                    <a:pt x="482" y="486"/>
                  </a:lnTo>
                  <a:lnTo>
                    <a:pt x="466" y="395"/>
                  </a:lnTo>
                  <a:lnTo>
                    <a:pt x="391" y="226"/>
                  </a:lnTo>
                  <a:lnTo>
                    <a:pt x="257" y="89"/>
                  </a:lnTo>
                  <a:lnTo>
                    <a:pt x="62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90" name="Freeform 620"/>
            <p:cNvSpPr>
              <a:spLocks/>
            </p:cNvSpPr>
            <p:nvPr/>
          </p:nvSpPr>
          <p:spPr bwMode="auto">
            <a:xfrm rot="-4273336" flipH="1" flipV="1">
              <a:off x="6974905" y="1425575"/>
              <a:ext cx="95250" cy="168275"/>
            </a:xfrm>
            <a:custGeom>
              <a:avLst/>
              <a:gdLst>
                <a:gd name="T0" fmla="*/ 498489396 w 483"/>
                <a:gd name="T1" fmla="*/ 2147483646 h 1104"/>
                <a:gd name="T2" fmla="*/ 1963312720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147483646 h 1104"/>
                <a:gd name="T10" fmla="*/ 2147483646 w 483"/>
                <a:gd name="T11" fmla="*/ 2032658505 h 1104"/>
                <a:gd name="T12" fmla="*/ 2147483646 w 483"/>
                <a:gd name="T13" fmla="*/ 1869750319 h 1104"/>
                <a:gd name="T14" fmla="*/ 2147483646 w 483"/>
                <a:gd name="T15" fmla="*/ 1235890555 h 1104"/>
                <a:gd name="T16" fmla="*/ 2147483646 w 483"/>
                <a:gd name="T17" fmla="*/ 669289730 h 1104"/>
                <a:gd name="T18" fmla="*/ 1556875449 w 483"/>
                <a:gd name="T19" fmla="*/ 237253117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91" name="Freeform 621"/>
            <p:cNvSpPr>
              <a:spLocks/>
            </p:cNvSpPr>
            <p:nvPr/>
          </p:nvSpPr>
          <p:spPr bwMode="auto">
            <a:xfrm rot="-6030471" flipH="1" flipV="1">
              <a:off x="6639942" y="1344613"/>
              <a:ext cx="117475" cy="161925"/>
            </a:xfrm>
            <a:custGeom>
              <a:avLst/>
              <a:gdLst>
                <a:gd name="T0" fmla="*/ 0 w 597"/>
                <a:gd name="T1" fmla="*/ 2147483646 h 1069"/>
                <a:gd name="T2" fmla="*/ 411445266 w 597"/>
                <a:gd name="T3" fmla="*/ 2147483646 h 1069"/>
                <a:gd name="T4" fmla="*/ 822890533 w 597"/>
                <a:gd name="T5" fmla="*/ 2147483646 h 1069"/>
                <a:gd name="T6" fmla="*/ 1600052004 w 597"/>
                <a:gd name="T7" fmla="*/ 2147483646 h 1069"/>
                <a:gd name="T8" fmla="*/ 2147483646 w 597"/>
                <a:gd name="T9" fmla="*/ 2147483646 h 1069"/>
                <a:gd name="T10" fmla="*/ 2147483646 w 597"/>
                <a:gd name="T11" fmla="*/ 2147483646 h 1069"/>
                <a:gd name="T12" fmla="*/ 2147483646 w 597"/>
                <a:gd name="T13" fmla="*/ 2147483646 h 1069"/>
                <a:gd name="T14" fmla="*/ 2147483646 w 597"/>
                <a:gd name="T15" fmla="*/ 1942774938 h 1069"/>
                <a:gd name="T16" fmla="*/ 2147483646 w 597"/>
                <a:gd name="T17" fmla="*/ 1782899827 h 1069"/>
                <a:gd name="T18" fmla="*/ 2147483646 w 597"/>
                <a:gd name="T19" fmla="*/ 1619560369 h 1069"/>
                <a:gd name="T20" fmla="*/ 2147483646 w 597"/>
                <a:gd name="T21" fmla="*/ 993964570 h 1069"/>
                <a:gd name="T22" fmla="*/ 2147483646 w 597"/>
                <a:gd name="T23" fmla="*/ 434424932 h 1069"/>
                <a:gd name="T24" fmla="*/ 2133389684 w 597"/>
                <a:gd name="T25" fmla="*/ 0 h 10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69">
                  <a:moveTo>
                    <a:pt x="0" y="1068"/>
                  </a:moveTo>
                  <a:lnTo>
                    <a:pt x="54" y="1069"/>
                  </a:lnTo>
                  <a:lnTo>
                    <a:pt x="108" y="1066"/>
                  </a:lnTo>
                  <a:lnTo>
                    <a:pt x="210" y="1044"/>
                  </a:lnTo>
                  <a:lnTo>
                    <a:pt x="380" y="955"/>
                  </a:lnTo>
                  <a:lnTo>
                    <a:pt x="503" y="818"/>
                  </a:lnTo>
                  <a:lnTo>
                    <a:pt x="577" y="648"/>
                  </a:lnTo>
                  <a:lnTo>
                    <a:pt x="593" y="559"/>
                  </a:lnTo>
                  <a:lnTo>
                    <a:pt x="596" y="513"/>
                  </a:lnTo>
                  <a:lnTo>
                    <a:pt x="597" y="466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80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92" name="Freeform 622"/>
            <p:cNvSpPr>
              <a:spLocks/>
            </p:cNvSpPr>
            <p:nvPr/>
          </p:nvSpPr>
          <p:spPr bwMode="auto">
            <a:xfrm rot="-6302327" flipH="1" flipV="1">
              <a:off x="6456585" y="1343820"/>
              <a:ext cx="117475" cy="163512"/>
            </a:xfrm>
            <a:custGeom>
              <a:avLst/>
              <a:gdLst>
                <a:gd name="T0" fmla="*/ 0 w 597"/>
                <a:gd name="T1" fmla="*/ 2147483646 h 1071"/>
                <a:gd name="T2" fmla="*/ 411445266 w 597"/>
                <a:gd name="T3" fmla="*/ 2147483646 h 1071"/>
                <a:gd name="T4" fmla="*/ 822890533 w 597"/>
                <a:gd name="T5" fmla="*/ 2147483646 h 1071"/>
                <a:gd name="T6" fmla="*/ 1600052004 w 597"/>
                <a:gd name="T7" fmla="*/ 2147483646 h 1071"/>
                <a:gd name="T8" fmla="*/ 2147483646 w 597"/>
                <a:gd name="T9" fmla="*/ 2147483646 h 1071"/>
                <a:gd name="T10" fmla="*/ 2147483646 w 597"/>
                <a:gd name="T11" fmla="*/ 2147483646 h 1071"/>
                <a:gd name="T12" fmla="*/ 2147483646 w 597"/>
                <a:gd name="T13" fmla="*/ 2147483646 h 1071"/>
                <a:gd name="T14" fmla="*/ 2147483646 w 597"/>
                <a:gd name="T15" fmla="*/ 1996377245 h 1071"/>
                <a:gd name="T16" fmla="*/ 2147483646 w 597"/>
                <a:gd name="T17" fmla="*/ 1829136530 h 1071"/>
                <a:gd name="T18" fmla="*/ 2147483646 w 597"/>
                <a:gd name="T19" fmla="*/ 1661872304 h 1071"/>
                <a:gd name="T20" fmla="*/ 2147483646 w 597"/>
                <a:gd name="T21" fmla="*/ 1017756398 h 1071"/>
                <a:gd name="T22" fmla="*/ 2147483646 w 597"/>
                <a:gd name="T23" fmla="*/ 444825617 h 1071"/>
                <a:gd name="T24" fmla="*/ 2125761680 w 597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71">
                  <a:moveTo>
                    <a:pt x="0" y="1070"/>
                  </a:moveTo>
                  <a:lnTo>
                    <a:pt x="54" y="1071"/>
                  </a:lnTo>
                  <a:lnTo>
                    <a:pt x="108" y="1068"/>
                  </a:lnTo>
                  <a:lnTo>
                    <a:pt x="210" y="1046"/>
                  </a:lnTo>
                  <a:lnTo>
                    <a:pt x="380" y="957"/>
                  </a:lnTo>
                  <a:lnTo>
                    <a:pt x="503" y="820"/>
                  </a:lnTo>
                  <a:lnTo>
                    <a:pt x="577" y="650"/>
                  </a:lnTo>
                  <a:lnTo>
                    <a:pt x="593" y="561"/>
                  </a:lnTo>
                  <a:lnTo>
                    <a:pt x="596" y="514"/>
                  </a:lnTo>
                  <a:lnTo>
                    <a:pt x="597" y="467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79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93" name="Freeform 623"/>
            <p:cNvSpPr>
              <a:spLocks/>
            </p:cNvSpPr>
            <p:nvPr/>
          </p:nvSpPr>
          <p:spPr bwMode="auto">
            <a:xfrm rot="-4646186" flipH="1" flipV="1">
              <a:off x="6807423" y="1375569"/>
              <a:ext cx="93663" cy="168275"/>
            </a:xfrm>
            <a:custGeom>
              <a:avLst/>
              <a:gdLst>
                <a:gd name="T0" fmla="*/ 0 w 483"/>
                <a:gd name="T1" fmla="*/ 2147483646 h 1102"/>
                <a:gd name="T2" fmla="*/ 1465755169 w 483"/>
                <a:gd name="T3" fmla="*/ 2147483646 h 1102"/>
                <a:gd name="T4" fmla="*/ 2147483646 w 483"/>
                <a:gd name="T5" fmla="*/ 2147483646 h 1102"/>
                <a:gd name="T6" fmla="*/ 2147483646 w 483"/>
                <a:gd name="T7" fmla="*/ 2147483646 h 1102"/>
                <a:gd name="T8" fmla="*/ 2147483646 w 483"/>
                <a:gd name="T9" fmla="*/ 2054430078 h 1102"/>
                <a:gd name="T10" fmla="*/ 2147483646 w 483"/>
                <a:gd name="T11" fmla="*/ 1897761931 h 1102"/>
                <a:gd name="T12" fmla="*/ 2147483646 w 483"/>
                <a:gd name="T13" fmla="*/ 1730414428 h 1102"/>
                <a:gd name="T14" fmla="*/ 2147483646 w 483"/>
                <a:gd name="T15" fmla="*/ 1406398931 h 1102"/>
                <a:gd name="T16" fmla="*/ 2147483646 w 483"/>
                <a:gd name="T17" fmla="*/ 804675780 h 1102"/>
                <a:gd name="T18" fmla="*/ 1874104324 w 483"/>
                <a:gd name="T19" fmla="*/ 316880454 h 1102"/>
                <a:gd name="T20" fmla="*/ 452120997 w 483"/>
                <a:gd name="T21" fmla="*/ 0 h 1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2">
                  <a:moveTo>
                    <a:pt x="0" y="1102"/>
                  </a:moveTo>
                  <a:lnTo>
                    <a:pt x="201" y="1037"/>
                  </a:lnTo>
                  <a:lnTo>
                    <a:pt x="349" y="916"/>
                  </a:lnTo>
                  <a:lnTo>
                    <a:pt x="443" y="757"/>
                  </a:lnTo>
                  <a:lnTo>
                    <a:pt x="483" y="577"/>
                  </a:lnTo>
                  <a:lnTo>
                    <a:pt x="483" y="533"/>
                  </a:lnTo>
                  <a:lnTo>
                    <a:pt x="482" y="486"/>
                  </a:lnTo>
                  <a:lnTo>
                    <a:pt x="466" y="395"/>
                  </a:lnTo>
                  <a:lnTo>
                    <a:pt x="391" y="226"/>
                  </a:lnTo>
                  <a:lnTo>
                    <a:pt x="257" y="89"/>
                  </a:lnTo>
                  <a:lnTo>
                    <a:pt x="62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94" name="Freeform 627"/>
            <p:cNvSpPr>
              <a:spLocks/>
            </p:cNvSpPr>
            <p:nvPr/>
          </p:nvSpPr>
          <p:spPr bwMode="auto">
            <a:xfrm rot="-5941787" flipH="1" flipV="1">
              <a:off x="7375748" y="1488281"/>
              <a:ext cx="117475" cy="163513"/>
            </a:xfrm>
            <a:custGeom>
              <a:avLst/>
              <a:gdLst>
                <a:gd name="T0" fmla="*/ 0 w 597"/>
                <a:gd name="T1" fmla="*/ 2147483646 h 1071"/>
                <a:gd name="T2" fmla="*/ 411445266 w 597"/>
                <a:gd name="T3" fmla="*/ 2147483646 h 1071"/>
                <a:gd name="T4" fmla="*/ 822890533 w 597"/>
                <a:gd name="T5" fmla="*/ 2147483646 h 1071"/>
                <a:gd name="T6" fmla="*/ 1600052004 w 597"/>
                <a:gd name="T7" fmla="*/ 2147483646 h 1071"/>
                <a:gd name="T8" fmla="*/ 2147483646 w 597"/>
                <a:gd name="T9" fmla="*/ 2147483646 h 1071"/>
                <a:gd name="T10" fmla="*/ 2147483646 w 597"/>
                <a:gd name="T11" fmla="*/ 2147483646 h 1071"/>
                <a:gd name="T12" fmla="*/ 2147483646 w 597"/>
                <a:gd name="T13" fmla="*/ 2147483646 h 1071"/>
                <a:gd name="T14" fmla="*/ 2147483646 w 597"/>
                <a:gd name="T15" fmla="*/ 1996425027 h 1071"/>
                <a:gd name="T16" fmla="*/ 2147483646 w 597"/>
                <a:gd name="T17" fmla="*/ 1829158862 h 1071"/>
                <a:gd name="T18" fmla="*/ 2147483646 w 597"/>
                <a:gd name="T19" fmla="*/ 1661892696 h 1071"/>
                <a:gd name="T20" fmla="*/ 2147483646 w 597"/>
                <a:gd name="T21" fmla="*/ 1017792088 h 1071"/>
                <a:gd name="T22" fmla="*/ 2147483646 w 597"/>
                <a:gd name="T23" fmla="*/ 444830933 h 1071"/>
                <a:gd name="T24" fmla="*/ 2125761680 w 597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71">
                  <a:moveTo>
                    <a:pt x="0" y="1070"/>
                  </a:moveTo>
                  <a:lnTo>
                    <a:pt x="54" y="1071"/>
                  </a:lnTo>
                  <a:lnTo>
                    <a:pt x="108" y="1068"/>
                  </a:lnTo>
                  <a:lnTo>
                    <a:pt x="210" y="1046"/>
                  </a:lnTo>
                  <a:lnTo>
                    <a:pt x="380" y="957"/>
                  </a:lnTo>
                  <a:lnTo>
                    <a:pt x="503" y="820"/>
                  </a:lnTo>
                  <a:lnTo>
                    <a:pt x="577" y="650"/>
                  </a:lnTo>
                  <a:lnTo>
                    <a:pt x="593" y="561"/>
                  </a:lnTo>
                  <a:lnTo>
                    <a:pt x="596" y="514"/>
                  </a:lnTo>
                  <a:lnTo>
                    <a:pt x="597" y="467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79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95" name="Freeform 630"/>
            <p:cNvSpPr>
              <a:spLocks/>
            </p:cNvSpPr>
            <p:nvPr/>
          </p:nvSpPr>
          <p:spPr bwMode="auto">
            <a:xfrm rot="-5018045" flipH="1" flipV="1">
              <a:off x="3091085" y="1245395"/>
              <a:ext cx="117475" cy="163512"/>
            </a:xfrm>
            <a:custGeom>
              <a:avLst/>
              <a:gdLst>
                <a:gd name="T0" fmla="*/ 0 w 597"/>
                <a:gd name="T1" fmla="*/ 2147483646 h 1071"/>
                <a:gd name="T2" fmla="*/ 411445266 w 597"/>
                <a:gd name="T3" fmla="*/ 2147483646 h 1071"/>
                <a:gd name="T4" fmla="*/ 822890533 w 597"/>
                <a:gd name="T5" fmla="*/ 2147483646 h 1071"/>
                <a:gd name="T6" fmla="*/ 1600052004 w 597"/>
                <a:gd name="T7" fmla="*/ 2147483646 h 1071"/>
                <a:gd name="T8" fmla="*/ 2147483646 w 597"/>
                <a:gd name="T9" fmla="*/ 2147483646 h 1071"/>
                <a:gd name="T10" fmla="*/ 2147483646 w 597"/>
                <a:gd name="T11" fmla="*/ 2147483646 h 1071"/>
                <a:gd name="T12" fmla="*/ 2147483646 w 597"/>
                <a:gd name="T13" fmla="*/ 2147483646 h 1071"/>
                <a:gd name="T14" fmla="*/ 2147483646 w 597"/>
                <a:gd name="T15" fmla="*/ 1996377245 h 1071"/>
                <a:gd name="T16" fmla="*/ 2147483646 w 597"/>
                <a:gd name="T17" fmla="*/ 1829136530 h 1071"/>
                <a:gd name="T18" fmla="*/ 2147483646 w 597"/>
                <a:gd name="T19" fmla="*/ 1661872304 h 1071"/>
                <a:gd name="T20" fmla="*/ 2147483646 w 597"/>
                <a:gd name="T21" fmla="*/ 1017756398 h 1071"/>
                <a:gd name="T22" fmla="*/ 2147483646 w 597"/>
                <a:gd name="T23" fmla="*/ 444825617 h 1071"/>
                <a:gd name="T24" fmla="*/ 2125761680 w 597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1071">
                  <a:moveTo>
                    <a:pt x="0" y="1070"/>
                  </a:moveTo>
                  <a:lnTo>
                    <a:pt x="54" y="1071"/>
                  </a:lnTo>
                  <a:lnTo>
                    <a:pt x="108" y="1068"/>
                  </a:lnTo>
                  <a:lnTo>
                    <a:pt x="210" y="1046"/>
                  </a:lnTo>
                  <a:lnTo>
                    <a:pt x="380" y="957"/>
                  </a:lnTo>
                  <a:lnTo>
                    <a:pt x="503" y="820"/>
                  </a:lnTo>
                  <a:lnTo>
                    <a:pt x="577" y="650"/>
                  </a:lnTo>
                  <a:lnTo>
                    <a:pt x="593" y="561"/>
                  </a:lnTo>
                  <a:lnTo>
                    <a:pt x="596" y="514"/>
                  </a:lnTo>
                  <a:lnTo>
                    <a:pt x="597" y="467"/>
                  </a:lnTo>
                  <a:lnTo>
                    <a:pt x="556" y="286"/>
                  </a:lnTo>
                  <a:lnTo>
                    <a:pt x="453" y="125"/>
                  </a:lnTo>
                  <a:lnTo>
                    <a:pt x="279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4396" name="Group 675"/>
            <p:cNvGrpSpPr>
              <a:grpSpLocks/>
            </p:cNvGrpSpPr>
            <p:nvPr/>
          </p:nvGrpSpPr>
          <p:grpSpPr bwMode="auto">
            <a:xfrm>
              <a:off x="1945704" y="1125538"/>
              <a:ext cx="1122363" cy="215900"/>
              <a:chOff x="960" y="754"/>
              <a:chExt cx="707" cy="136"/>
            </a:xfrm>
          </p:grpSpPr>
          <p:sp>
            <p:nvSpPr>
              <p:cNvPr id="44480" name="Freeform 631"/>
              <p:cNvSpPr>
                <a:spLocks/>
              </p:cNvSpPr>
              <p:nvPr/>
            </p:nvSpPr>
            <p:spPr bwMode="auto">
              <a:xfrm rot="-5018045" flipH="1" flipV="1">
                <a:off x="1579" y="784"/>
                <a:ext cx="74" cy="103"/>
              </a:xfrm>
              <a:custGeom>
                <a:avLst/>
                <a:gdLst>
                  <a:gd name="T0" fmla="*/ 0 w 597"/>
                  <a:gd name="T1" fmla="*/ 1 h 1071"/>
                  <a:gd name="T2" fmla="*/ 0 w 597"/>
                  <a:gd name="T3" fmla="*/ 1 h 1071"/>
                  <a:gd name="T4" fmla="*/ 0 w 597"/>
                  <a:gd name="T5" fmla="*/ 1 h 1071"/>
                  <a:gd name="T6" fmla="*/ 0 w 597"/>
                  <a:gd name="T7" fmla="*/ 1 h 1071"/>
                  <a:gd name="T8" fmla="*/ 1 w 597"/>
                  <a:gd name="T9" fmla="*/ 1 h 1071"/>
                  <a:gd name="T10" fmla="*/ 1 w 597"/>
                  <a:gd name="T11" fmla="*/ 1 h 1071"/>
                  <a:gd name="T12" fmla="*/ 1 w 597"/>
                  <a:gd name="T13" fmla="*/ 1 h 1071"/>
                  <a:gd name="T14" fmla="*/ 1 w 597"/>
                  <a:gd name="T15" fmla="*/ 0 h 1071"/>
                  <a:gd name="T16" fmla="*/ 1 w 597"/>
                  <a:gd name="T17" fmla="*/ 0 h 1071"/>
                  <a:gd name="T18" fmla="*/ 1 w 597"/>
                  <a:gd name="T19" fmla="*/ 0 h 1071"/>
                  <a:gd name="T20" fmla="*/ 1 w 597"/>
                  <a:gd name="T21" fmla="*/ 0 h 1071"/>
                  <a:gd name="T22" fmla="*/ 1 w 597"/>
                  <a:gd name="T23" fmla="*/ 0 h 1071"/>
                  <a:gd name="T24" fmla="*/ 0 w 597"/>
                  <a:gd name="T25" fmla="*/ 0 h 10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7" h="1071">
                    <a:moveTo>
                      <a:pt x="0" y="1070"/>
                    </a:moveTo>
                    <a:lnTo>
                      <a:pt x="54" y="1071"/>
                    </a:lnTo>
                    <a:lnTo>
                      <a:pt x="108" y="1068"/>
                    </a:lnTo>
                    <a:lnTo>
                      <a:pt x="210" y="1046"/>
                    </a:lnTo>
                    <a:lnTo>
                      <a:pt x="380" y="957"/>
                    </a:lnTo>
                    <a:lnTo>
                      <a:pt x="503" y="820"/>
                    </a:lnTo>
                    <a:lnTo>
                      <a:pt x="577" y="650"/>
                    </a:lnTo>
                    <a:lnTo>
                      <a:pt x="593" y="561"/>
                    </a:lnTo>
                    <a:lnTo>
                      <a:pt x="596" y="514"/>
                    </a:lnTo>
                    <a:lnTo>
                      <a:pt x="597" y="467"/>
                    </a:lnTo>
                    <a:lnTo>
                      <a:pt x="556" y="286"/>
                    </a:lnTo>
                    <a:lnTo>
                      <a:pt x="453" y="125"/>
                    </a:lnTo>
                    <a:lnTo>
                      <a:pt x="279" y="0"/>
                    </a:lnTo>
                  </a:path>
                </a:pathLst>
              </a:custGeom>
              <a:noFill/>
              <a:ln w="31750">
                <a:solidFill>
                  <a:srgbClr val="FF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81" name="Freeform 632"/>
              <p:cNvSpPr>
                <a:spLocks/>
              </p:cNvSpPr>
              <p:nvPr/>
            </p:nvSpPr>
            <p:spPr bwMode="auto">
              <a:xfrm rot="-5018045" flipH="1" flipV="1">
                <a:off x="1489" y="784"/>
                <a:ext cx="74" cy="103"/>
              </a:xfrm>
              <a:custGeom>
                <a:avLst/>
                <a:gdLst>
                  <a:gd name="T0" fmla="*/ 0 w 597"/>
                  <a:gd name="T1" fmla="*/ 1 h 1071"/>
                  <a:gd name="T2" fmla="*/ 0 w 597"/>
                  <a:gd name="T3" fmla="*/ 1 h 1071"/>
                  <a:gd name="T4" fmla="*/ 0 w 597"/>
                  <a:gd name="T5" fmla="*/ 1 h 1071"/>
                  <a:gd name="T6" fmla="*/ 0 w 597"/>
                  <a:gd name="T7" fmla="*/ 1 h 1071"/>
                  <a:gd name="T8" fmla="*/ 1 w 597"/>
                  <a:gd name="T9" fmla="*/ 1 h 1071"/>
                  <a:gd name="T10" fmla="*/ 1 w 597"/>
                  <a:gd name="T11" fmla="*/ 1 h 1071"/>
                  <a:gd name="T12" fmla="*/ 1 w 597"/>
                  <a:gd name="T13" fmla="*/ 1 h 1071"/>
                  <a:gd name="T14" fmla="*/ 1 w 597"/>
                  <a:gd name="T15" fmla="*/ 0 h 1071"/>
                  <a:gd name="T16" fmla="*/ 1 w 597"/>
                  <a:gd name="T17" fmla="*/ 0 h 1071"/>
                  <a:gd name="T18" fmla="*/ 1 w 597"/>
                  <a:gd name="T19" fmla="*/ 0 h 1071"/>
                  <a:gd name="T20" fmla="*/ 1 w 597"/>
                  <a:gd name="T21" fmla="*/ 0 h 1071"/>
                  <a:gd name="T22" fmla="*/ 1 w 597"/>
                  <a:gd name="T23" fmla="*/ 0 h 1071"/>
                  <a:gd name="T24" fmla="*/ 0 w 597"/>
                  <a:gd name="T25" fmla="*/ 0 h 10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7" h="1071">
                    <a:moveTo>
                      <a:pt x="0" y="1070"/>
                    </a:moveTo>
                    <a:lnTo>
                      <a:pt x="54" y="1071"/>
                    </a:lnTo>
                    <a:lnTo>
                      <a:pt x="108" y="1068"/>
                    </a:lnTo>
                    <a:lnTo>
                      <a:pt x="210" y="1046"/>
                    </a:lnTo>
                    <a:lnTo>
                      <a:pt x="380" y="957"/>
                    </a:lnTo>
                    <a:lnTo>
                      <a:pt x="503" y="820"/>
                    </a:lnTo>
                    <a:lnTo>
                      <a:pt x="577" y="650"/>
                    </a:lnTo>
                    <a:lnTo>
                      <a:pt x="593" y="561"/>
                    </a:lnTo>
                    <a:lnTo>
                      <a:pt x="596" y="514"/>
                    </a:lnTo>
                    <a:lnTo>
                      <a:pt x="597" y="467"/>
                    </a:lnTo>
                    <a:lnTo>
                      <a:pt x="556" y="286"/>
                    </a:lnTo>
                    <a:lnTo>
                      <a:pt x="453" y="125"/>
                    </a:lnTo>
                    <a:lnTo>
                      <a:pt x="279" y="0"/>
                    </a:lnTo>
                  </a:path>
                </a:pathLst>
              </a:custGeom>
              <a:noFill/>
              <a:ln w="31750">
                <a:solidFill>
                  <a:srgbClr val="FF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82" name="Freeform 633"/>
              <p:cNvSpPr>
                <a:spLocks/>
              </p:cNvSpPr>
              <p:nvPr/>
            </p:nvSpPr>
            <p:spPr bwMode="auto">
              <a:xfrm rot="-5018045" flipH="1" flipV="1">
                <a:off x="1386" y="756"/>
                <a:ext cx="74" cy="103"/>
              </a:xfrm>
              <a:custGeom>
                <a:avLst/>
                <a:gdLst>
                  <a:gd name="T0" fmla="*/ 0 w 597"/>
                  <a:gd name="T1" fmla="*/ 1 h 1071"/>
                  <a:gd name="T2" fmla="*/ 0 w 597"/>
                  <a:gd name="T3" fmla="*/ 1 h 1071"/>
                  <a:gd name="T4" fmla="*/ 0 w 597"/>
                  <a:gd name="T5" fmla="*/ 1 h 1071"/>
                  <a:gd name="T6" fmla="*/ 0 w 597"/>
                  <a:gd name="T7" fmla="*/ 1 h 1071"/>
                  <a:gd name="T8" fmla="*/ 1 w 597"/>
                  <a:gd name="T9" fmla="*/ 1 h 1071"/>
                  <a:gd name="T10" fmla="*/ 1 w 597"/>
                  <a:gd name="T11" fmla="*/ 1 h 1071"/>
                  <a:gd name="T12" fmla="*/ 1 w 597"/>
                  <a:gd name="T13" fmla="*/ 1 h 1071"/>
                  <a:gd name="T14" fmla="*/ 1 w 597"/>
                  <a:gd name="T15" fmla="*/ 0 h 1071"/>
                  <a:gd name="T16" fmla="*/ 1 w 597"/>
                  <a:gd name="T17" fmla="*/ 0 h 1071"/>
                  <a:gd name="T18" fmla="*/ 1 w 597"/>
                  <a:gd name="T19" fmla="*/ 0 h 1071"/>
                  <a:gd name="T20" fmla="*/ 1 w 597"/>
                  <a:gd name="T21" fmla="*/ 0 h 1071"/>
                  <a:gd name="T22" fmla="*/ 1 w 597"/>
                  <a:gd name="T23" fmla="*/ 0 h 1071"/>
                  <a:gd name="T24" fmla="*/ 0 w 597"/>
                  <a:gd name="T25" fmla="*/ 0 h 10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7" h="1071">
                    <a:moveTo>
                      <a:pt x="0" y="1070"/>
                    </a:moveTo>
                    <a:lnTo>
                      <a:pt x="54" y="1071"/>
                    </a:lnTo>
                    <a:lnTo>
                      <a:pt x="108" y="1068"/>
                    </a:lnTo>
                    <a:lnTo>
                      <a:pt x="210" y="1046"/>
                    </a:lnTo>
                    <a:lnTo>
                      <a:pt x="380" y="957"/>
                    </a:lnTo>
                    <a:lnTo>
                      <a:pt x="503" y="820"/>
                    </a:lnTo>
                    <a:lnTo>
                      <a:pt x="577" y="650"/>
                    </a:lnTo>
                    <a:lnTo>
                      <a:pt x="593" y="561"/>
                    </a:lnTo>
                    <a:lnTo>
                      <a:pt x="596" y="514"/>
                    </a:lnTo>
                    <a:lnTo>
                      <a:pt x="597" y="467"/>
                    </a:lnTo>
                    <a:lnTo>
                      <a:pt x="556" y="286"/>
                    </a:lnTo>
                    <a:lnTo>
                      <a:pt x="453" y="125"/>
                    </a:lnTo>
                    <a:lnTo>
                      <a:pt x="279" y="0"/>
                    </a:lnTo>
                  </a:path>
                </a:pathLst>
              </a:custGeom>
              <a:noFill/>
              <a:ln w="31750">
                <a:solidFill>
                  <a:srgbClr val="FF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83" name="Freeform 634"/>
              <p:cNvSpPr>
                <a:spLocks/>
              </p:cNvSpPr>
              <p:nvPr/>
            </p:nvSpPr>
            <p:spPr bwMode="auto">
              <a:xfrm rot="-6195042" flipH="1" flipV="1">
                <a:off x="1280" y="739"/>
                <a:ext cx="74" cy="103"/>
              </a:xfrm>
              <a:custGeom>
                <a:avLst/>
                <a:gdLst>
                  <a:gd name="T0" fmla="*/ 0 w 597"/>
                  <a:gd name="T1" fmla="*/ 1 h 1071"/>
                  <a:gd name="T2" fmla="*/ 0 w 597"/>
                  <a:gd name="T3" fmla="*/ 1 h 1071"/>
                  <a:gd name="T4" fmla="*/ 0 w 597"/>
                  <a:gd name="T5" fmla="*/ 1 h 1071"/>
                  <a:gd name="T6" fmla="*/ 0 w 597"/>
                  <a:gd name="T7" fmla="*/ 1 h 1071"/>
                  <a:gd name="T8" fmla="*/ 1 w 597"/>
                  <a:gd name="T9" fmla="*/ 1 h 1071"/>
                  <a:gd name="T10" fmla="*/ 1 w 597"/>
                  <a:gd name="T11" fmla="*/ 1 h 1071"/>
                  <a:gd name="T12" fmla="*/ 1 w 597"/>
                  <a:gd name="T13" fmla="*/ 1 h 1071"/>
                  <a:gd name="T14" fmla="*/ 1 w 597"/>
                  <a:gd name="T15" fmla="*/ 0 h 1071"/>
                  <a:gd name="T16" fmla="*/ 1 w 597"/>
                  <a:gd name="T17" fmla="*/ 0 h 1071"/>
                  <a:gd name="T18" fmla="*/ 1 w 597"/>
                  <a:gd name="T19" fmla="*/ 0 h 1071"/>
                  <a:gd name="T20" fmla="*/ 1 w 597"/>
                  <a:gd name="T21" fmla="*/ 0 h 1071"/>
                  <a:gd name="T22" fmla="*/ 1 w 597"/>
                  <a:gd name="T23" fmla="*/ 0 h 1071"/>
                  <a:gd name="T24" fmla="*/ 0 w 597"/>
                  <a:gd name="T25" fmla="*/ 0 h 10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7" h="1071">
                    <a:moveTo>
                      <a:pt x="0" y="1070"/>
                    </a:moveTo>
                    <a:lnTo>
                      <a:pt x="54" y="1071"/>
                    </a:lnTo>
                    <a:lnTo>
                      <a:pt x="108" y="1068"/>
                    </a:lnTo>
                    <a:lnTo>
                      <a:pt x="210" y="1046"/>
                    </a:lnTo>
                    <a:lnTo>
                      <a:pt x="380" y="957"/>
                    </a:lnTo>
                    <a:lnTo>
                      <a:pt x="503" y="820"/>
                    </a:lnTo>
                    <a:lnTo>
                      <a:pt x="577" y="650"/>
                    </a:lnTo>
                    <a:lnTo>
                      <a:pt x="593" y="561"/>
                    </a:lnTo>
                    <a:lnTo>
                      <a:pt x="596" y="514"/>
                    </a:lnTo>
                    <a:lnTo>
                      <a:pt x="597" y="467"/>
                    </a:lnTo>
                    <a:lnTo>
                      <a:pt x="556" y="286"/>
                    </a:lnTo>
                    <a:lnTo>
                      <a:pt x="453" y="125"/>
                    </a:lnTo>
                    <a:lnTo>
                      <a:pt x="279" y="0"/>
                    </a:lnTo>
                  </a:path>
                </a:pathLst>
              </a:custGeom>
              <a:noFill/>
              <a:ln w="31750">
                <a:solidFill>
                  <a:srgbClr val="FF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84" name="Freeform 635"/>
              <p:cNvSpPr>
                <a:spLocks/>
              </p:cNvSpPr>
              <p:nvPr/>
            </p:nvSpPr>
            <p:spPr bwMode="auto">
              <a:xfrm rot="-5941787" flipH="1" flipV="1">
                <a:off x="1179" y="762"/>
                <a:ext cx="60" cy="106"/>
              </a:xfrm>
              <a:custGeom>
                <a:avLst/>
                <a:gdLst>
                  <a:gd name="T0" fmla="*/ 0 w 483"/>
                  <a:gd name="T1" fmla="*/ 1 h 1104"/>
                  <a:gd name="T2" fmla="*/ 0 w 483"/>
                  <a:gd name="T3" fmla="*/ 1 h 1104"/>
                  <a:gd name="T4" fmla="*/ 1 w 483"/>
                  <a:gd name="T5" fmla="*/ 1 h 1104"/>
                  <a:gd name="T6" fmla="*/ 1 w 483"/>
                  <a:gd name="T7" fmla="*/ 1 h 1104"/>
                  <a:gd name="T8" fmla="*/ 1 w 483"/>
                  <a:gd name="T9" fmla="*/ 1 h 1104"/>
                  <a:gd name="T10" fmla="*/ 1 w 483"/>
                  <a:gd name="T11" fmla="*/ 0 h 1104"/>
                  <a:gd name="T12" fmla="*/ 1 w 483"/>
                  <a:gd name="T13" fmla="*/ 0 h 1104"/>
                  <a:gd name="T14" fmla="*/ 1 w 483"/>
                  <a:gd name="T15" fmla="*/ 0 h 1104"/>
                  <a:gd name="T16" fmla="*/ 1 w 483"/>
                  <a:gd name="T17" fmla="*/ 0 h 1104"/>
                  <a:gd name="T18" fmla="*/ 0 w 483"/>
                  <a:gd name="T19" fmla="*/ 0 h 1104"/>
                  <a:gd name="T20" fmla="*/ 0 w 483"/>
                  <a:gd name="T21" fmla="*/ 0 h 1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3" h="1104">
                    <a:moveTo>
                      <a:pt x="65" y="1104"/>
                    </a:moveTo>
                    <a:lnTo>
                      <a:pt x="256" y="1016"/>
                    </a:lnTo>
                    <a:lnTo>
                      <a:pt x="389" y="879"/>
                    </a:lnTo>
                    <a:lnTo>
                      <a:pt x="464" y="711"/>
                    </a:lnTo>
                    <a:lnTo>
                      <a:pt x="481" y="621"/>
                    </a:lnTo>
                    <a:lnTo>
                      <a:pt x="483" y="574"/>
                    </a:lnTo>
                    <a:lnTo>
                      <a:pt x="483" y="528"/>
                    </a:lnTo>
                    <a:lnTo>
                      <a:pt x="446" y="349"/>
                    </a:lnTo>
                    <a:lnTo>
                      <a:pt x="352" y="189"/>
                    </a:lnTo>
                    <a:lnTo>
                      <a:pt x="203" y="67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FF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85" name="Freeform 636"/>
              <p:cNvSpPr>
                <a:spLocks/>
              </p:cNvSpPr>
              <p:nvPr/>
            </p:nvSpPr>
            <p:spPr bwMode="auto">
              <a:xfrm rot="-5941787" flipH="1" flipV="1">
                <a:off x="1073" y="776"/>
                <a:ext cx="60" cy="106"/>
              </a:xfrm>
              <a:custGeom>
                <a:avLst/>
                <a:gdLst>
                  <a:gd name="T0" fmla="*/ 0 w 483"/>
                  <a:gd name="T1" fmla="*/ 1 h 1104"/>
                  <a:gd name="T2" fmla="*/ 0 w 483"/>
                  <a:gd name="T3" fmla="*/ 1 h 1104"/>
                  <a:gd name="T4" fmla="*/ 1 w 483"/>
                  <a:gd name="T5" fmla="*/ 1 h 1104"/>
                  <a:gd name="T6" fmla="*/ 1 w 483"/>
                  <a:gd name="T7" fmla="*/ 1 h 1104"/>
                  <a:gd name="T8" fmla="*/ 1 w 483"/>
                  <a:gd name="T9" fmla="*/ 1 h 1104"/>
                  <a:gd name="T10" fmla="*/ 1 w 483"/>
                  <a:gd name="T11" fmla="*/ 0 h 1104"/>
                  <a:gd name="T12" fmla="*/ 1 w 483"/>
                  <a:gd name="T13" fmla="*/ 0 h 1104"/>
                  <a:gd name="T14" fmla="*/ 1 w 483"/>
                  <a:gd name="T15" fmla="*/ 0 h 1104"/>
                  <a:gd name="T16" fmla="*/ 1 w 483"/>
                  <a:gd name="T17" fmla="*/ 0 h 1104"/>
                  <a:gd name="T18" fmla="*/ 0 w 483"/>
                  <a:gd name="T19" fmla="*/ 0 h 1104"/>
                  <a:gd name="T20" fmla="*/ 0 w 483"/>
                  <a:gd name="T21" fmla="*/ 0 h 1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3" h="1104">
                    <a:moveTo>
                      <a:pt x="65" y="1104"/>
                    </a:moveTo>
                    <a:lnTo>
                      <a:pt x="256" y="1016"/>
                    </a:lnTo>
                    <a:lnTo>
                      <a:pt x="389" y="879"/>
                    </a:lnTo>
                    <a:lnTo>
                      <a:pt x="464" y="711"/>
                    </a:lnTo>
                    <a:lnTo>
                      <a:pt x="481" y="621"/>
                    </a:lnTo>
                    <a:lnTo>
                      <a:pt x="483" y="574"/>
                    </a:lnTo>
                    <a:lnTo>
                      <a:pt x="483" y="528"/>
                    </a:lnTo>
                    <a:lnTo>
                      <a:pt x="446" y="349"/>
                    </a:lnTo>
                    <a:lnTo>
                      <a:pt x="352" y="189"/>
                    </a:lnTo>
                    <a:lnTo>
                      <a:pt x="203" y="67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FF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86" name="Freeform 637"/>
              <p:cNvSpPr>
                <a:spLocks/>
              </p:cNvSpPr>
              <p:nvPr/>
            </p:nvSpPr>
            <p:spPr bwMode="auto">
              <a:xfrm rot="-5941787" flipH="1" flipV="1">
                <a:off x="983" y="807"/>
                <a:ext cx="60" cy="106"/>
              </a:xfrm>
              <a:custGeom>
                <a:avLst/>
                <a:gdLst>
                  <a:gd name="T0" fmla="*/ 0 w 483"/>
                  <a:gd name="T1" fmla="*/ 1 h 1104"/>
                  <a:gd name="T2" fmla="*/ 0 w 483"/>
                  <a:gd name="T3" fmla="*/ 1 h 1104"/>
                  <a:gd name="T4" fmla="*/ 1 w 483"/>
                  <a:gd name="T5" fmla="*/ 1 h 1104"/>
                  <a:gd name="T6" fmla="*/ 1 w 483"/>
                  <a:gd name="T7" fmla="*/ 1 h 1104"/>
                  <a:gd name="T8" fmla="*/ 1 w 483"/>
                  <a:gd name="T9" fmla="*/ 1 h 1104"/>
                  <a:gd name="T10" fmla="*/ 1 w 483"/>
                  <a:gd name="T11" fmla="*/ 0 h 1104"/>
                  <a:gd name="T12" fmla="*/ 1 w 483"/>
                  <a:gd name="T13" fmla="*/ 0 h 1104"/>
                  <a:gd name="T14" fmla="*/ 1 w 483"/>
                  <a:gd name="T15" fmla="*/ 0 h 1104"/>
                  <a:gd name="T16" fmla="*/ 1 w 483"/>
                  <a:gd name="T17" fmla="*/ 0 h 1104"/>
                  <a:gd name="T18" fmla="*/ 0 w 483"/>
                  <a:gd name="T19" fmla="*/ 0 h 1104"/>
                  <a:gd name="T20" fmla="*/ 0 w 483"/>
                  <a:gd name="T21" fmla="*/ 0 h 1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3" h="1104">
                    <a:moveTo>
                      <a:pt x="65" y="1104"/>
                    </a:moveTo>
                    <a:lnTo>
                      <a:pt x="256" y="1016"/>
                    </a:lnTo>
                    <a:lnTo>
                      <a:pt x="389" y="879"/>
                    </a:lnTo>
                    <a:lnTo>
                      <a:pt x="464" y="711"/>
                    </a:lnTo>
                    <a:lnTo>
                      <a:pt x="481" y="621"/>
                    </a:lnTo>
                    <a:lnTo>
                      <a:pt x="483" y="574"/>
                    </a:lnTo>
                    <a:lnTo>
                      <a:pt x="483" y="528"/>
                    </a:lnTo>
                    <a:lnTo>
                      <a:pt x="446" y="349"/>
                    </a:lnTo>
                    <a:lnTo>
                      <a:pt x="352" y="189"/>
                    </a:lnTo>
                    <a:lnTo>
                      <a:pt x="203" y="67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FF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4397" name="Group 642"/>
            <p:cNvGrpSpPr>
              <a:grpSpLocks/>
            </p:cNvGrpSpPr>
            <p:nvPr/>
          </p:nvGrpSpPr>
          <p:grpSpPr bwMode="auto">
            <a:xfrm>
              <a:off x="7514654" y="1484313"/>
              <a:ext cx="347663" cy="207962"/>
              <a:chOff x="4929" y="3615"/>
              <a:chExt cx="219" cy="131"/>
            </a:xfrm>
          </p:grpSpPr>
          <p:sp>
            <p:nvSpPr>
              <p:cNvPr id="44477" name="Freeform 639"/>
              <p:cNvSpPr>
                <a:spLocks/>
              </p:cNvSpPr>
              <p:nvPr/>
            </p:nvSpPr>
            <p:spPr bwMode="auto">
              <a:xfrm>
                <a:off x="4929" y="3615"/>
                <a:ext cx="219" cy="131"/>
              </a:xfrm>
              <a:custGeom>
                <a:avLst/>
                <a:gdLst>
                  <a:gd name="T0" fmla="*/ 91 w 219"/>
                  <a:gd name="T1" fmla="*/ 4 h 131"/>
                  <a:gd name="T2" fmla="*/ 107 w 219"/>
                  <a:gd name="T3" fmla="*/ 1 h 131"/>
                  <a:gd name="T4" fmla="*/ 124 w 219"/>
                  <a:gd name="T5" fmla="*/ 0 h 131"/>
                  <a:gd name="T6" fmla="*/ 140 w 219"/>
                  <a:gd name="T7" fmla="*/ 0 h 131"/>
                  <a:gd name="T8" fmla="*/ 155 w 219"/>
                  <a:gd name="T9" fmla="*/ 1 h 131"/>
                  <a:gd name="T10" fmla="*/ 169 w 219"/>
                  <a:gd name="T11" fmla="*/ 3 h 131"/>
                  <a:gd name="T12" fmla="*/ 182 w 219"/>
                  <a:gd name="T13" fmla="*/ 7 h 131"/>
                  <a:gd name="T14" fmla="*/ 194 w 219"/>
                  <a:gd name="T15" fmla="*/ 13 h 131"/>
                  <a:gd name="T16" fmla="*/ 203 w 219"/>
                  <a:gd name="T17" fmla="*/ 19 h 131"/>
                  <a:gd name="T18" fmla="*/ 211 w 219"/>
                  <a:gd name="T19" fmla="*/ 27 h 131"/>
                  <a:gd name="T20" fmla="*/ 216 w 219"/>
                  <a:gd name="T21" fmla="*/ 36 h 131"/>
                  <a:gd name="T22" fmla="*/ 219 w 219"/>
                  <a:gd name="T23" fmla="*/ 45 h 131"/>
                  <a:gd name="T24" fmla="*/ 219 w 219"/>
                  <a:gd name="T25" fmla="*/ 54 h 131"/>
                  <a:gd name="T26" fmla="*/ 217 w 219"/>
                  <a:gd name="T27" fmla="*/ 64 h 131"/>
                  <a:gd name="T28" fmla="*/ 212 w 219"/>
                  <a:gd name="T29" fmla="*/ 73 h 131"/>
                  <a:gd name="T30" fmla="*/ 205 w 219"/>
                  <a:gd name="T31" fmla="*/ 83 h 131"/>
                  <a:gd name="T32" fmla="*/ 197 w 219"/>
                  <a:gd name="T33" fmla="*/ 93 h 131"/>
                  <a:gd name="T34" fmla="*/ 186 w 219"/>
                  <a:gd name="T35" fmla="*/ 101 h 131"/>
                  <a:gd name="T36" fmla="*/ 173 w 219"/>
                  <a:gd name="T37" fmla="*/ 109 h 131"/>
                  <a:gd name="T38" fmla="*/ 159 w 219"/>
                  <a:gd name="T39" fmla="*/ 116 h 131"/>
                  <a:gd name="T40" fmla="*/ 144 w 219"/>
                  <a:gd name="T41" fmla="*/ 121 h 131"/>
                  <a:gd name="T42" fmla="*/ 128 w 219"/>
                  <a:gd name="T43" fmla="*/ 126 h 131"/>
                  <a:gd name="T44" fmla="*/ 111 w 219"/>
                  <a:gd name="T45" fmla="*/ 129 h 131"/>
                  <a:gd name="T46" fmla="*/ 95 w 219"/>
                  <a:gd name="T47" fmla="*/ 131 h 131"/>
                  <a:gd name="T48" fmla="*/ 79 w 219"/>
                  <a:gd name="T49" fmla="*/ 131 h 131"/>
                  <a:gd name="T50" fmla="*/ 64 w 219"/>
                  <a:gd name="T51" fmla="*/ 130 h 131"/>
                  <a:gd name="T52" fmla="*/ 49 w 219"/>
                  <a:gd name="T53" fmla="*/ 127 h 131"/>
                  <a:gd name="T54" fmla="*/ 37 w 219"/>
                  <a:gd name="T55" fmla="*/ 123 h 131"/>
                  <a:gd name="T56" fmla="*/ 25 w 219"/>
                  <a:gd name="T57" fmla="*/ 118 h 131"/>
                  <a:gd name="T58" fmla="*/ 15 w 219"/>
                  <a:gd name="T59" fmla="*/ 111 h 131"/>
                  <a:gd name="T60" fmla="*/ 8 w 219"/>
                  <a:gd name="T61" fmla="*/ 104 h 131"/>
                  <a:gd name="T62" fmla="*/ 3 w 219"/>
                  <a:gd name="T63" fmla="*/ 96 h 131"/>
                  <a:gd name="T64" fmla="*/ 0 w 219"/>
                  <a:gd name="T65" fmla="*/ 86 h 131"/>
                  <a:gd name="T66" fmla="*/ 0 w 219"/>
                  <a:gd name="T67" fmla="*/ 77 h 131"/>
                  <a:gd name="T68" fmla="*/ 2 w 219"/>
                  <a:gd name="T69" fmla="*/ 67 h 131"/>
                  <a:gd name="T70" fmla="*/ 7 w 219"/>
                  <a:gd name="T71" fmla="*/ 57 h 131"/>
                  <a:gd name="T72" fmla="*/ 13 w 219"/>
                  <a:gd name="T73" fmla="*/ 48 h 131"/>
                  <a:gd name="T74" fmla="*/ 22 w 219"/>
                  <a:gd name="T75" fmla="*/ 38 h 131"/>
                  <a:gd name="T76" fmla="*/ 33 w 219"/>
                  <a:gd name="T77" fmla="*/ 30 h 131"/>
                  <a:gd name="T78" fmla="*/ 46 w 219"/>
                  <a:gd name="T79" fmla="*/ 22 h 131"/>
                  <a:gd name="T80" fmla="*/ 60 w 219"/>
                  <a:gd name="T81" fmla="*/ 15 h 131"/>
                  <a:gd name="T82" fmla="*/ 75 w 219"/>
                  <a:gd name="T83" fmla="*/ 9 h 131"/>
                  <a:gd name="T84" fmla="*/ 91 w 219"/>
                  <a:gd name="T85" fmla="*/ 4 h 13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9" h="131">
                    <a:moveTo>
                      <a:pt x="91" y="4"/>
                    </a:moveTo>
                    <a:lnTo>
                      <a:pt x="107" y="1"/>
                    </a:lnTo>
                    <a:lnTo>
                      <a:pt x="124" y="0"/>
                    </a:lnTo>
                    <a:lnTo>
                      <a:pt x="140" y="0"/>
                    </a:lnTo>
                    <a:lnTo>
                      <a:pt x="155" y="1"/>
                    </a:lnTo>
                    <a:lnTo>
                      <a:pt x="169" y="3"/>
                    </a:lnTo>
                    <a:lnTo>
                      <a:pt x="182" y="7"/>
                    </a:lnTo>
                    <a:lnTo>
                      <a:pt x="194" y="13"/>
                    </a:lnTo>
                    <a:lnTo>
                      <a:pt x="203" y="19"/>
                    </a:lnTo>
                    <a:lnTo>
                      <a:pt x="211" y="27"/>
                    </a:lnTo>
                    <a:lnTo>
                      <a:pt x="216" y="36"/>
                    </a:lnTo>
                    <a:lnTo>
                      <a:pt x="219" y="45"/>
                    </a:lnTo>
                    <a:lnTo>
                      <a:pt x="219" y="54"/>
                    </a:lnTo>
                    <a:lnTo>
                      <a:pt x="217" y="64"/>
                    </a:lnTo>
                    <a:lnTo>
                      <a:pt x="212" y="73"/>
                    </a:lnTo>
                    <a:lnTo>
                      <a:pt x="205" y="83"/>
                    </a:lnTo>
                    <a:lnTo>
                      <a:pt x="197" y="93"/>
                    </a:lnTo>
                    <a:lnTo>
                      <a:pt x="186" y="101"/>
                    </a:lnTo>
                    <a:lnTo>
                      <a:pt x="173" y="109"/>
                    </a:lnTo>
                    <a:lnTo>
                      <a:pt x="159" y="116"/>
                    </a:lnTo>
                    <a:lnTo>
                      <a:pt x="144" y="121"/>
                    </a:lnTo>
                    <a:lnTo>
                      <a:pt x="128" y="126"/>
                    </a:lnTo>
                    <a:lnTo>
                      <a:pt x="111" y="129"/>
                    </a:lnTo>
                    <a:lnTo>
                      <a:pt x="95" y="131"/>
                    </a:lnTo>
                    <a:lnTo>
                      <a:pt x="79" y="131"/>
                    </a:lnTo>
                    <a:lnTo>
                      <a:pt x="64" y="130"/>
                    </a:lnTo>
                    <a:lnTo>
                      <a:pt x="49" y="127"/>
                    </a:lnTo>
                    <a:lnTo>
                      <a:pt x="37" y="123"/>
                    </a:lnTo>
                    <a:lnTo>
                      <a:pt x="25" y="118"/>
                    </a:lnTo>
                    <a:lnTo>
                      <a:pt x="15" y="111"/>
                    </a:lnTo>
                    <a:lnTo>
                      <a:pt x="8" y="104"/>
                    </a:lnTo>
                    <a:lnTo>
                      <a:pt x="3" y="96"/>
                    </a:lnTo>
                    <a:lnTo>
                      <a:pt x="0" y="86"/>
                    </a:lnTo>
                    <a:lnTo>
                      <a:pt x="0" y="77"/>
                    </a:lnTo>
                    <a:lnTo>
                      <a:pt x="2" y="67"/>
                    </a:lnTo>
                    <a:lnTo>
                      <a:pt x="7" y="57"/>
                    </a:lnTo>
                    <a:lnTo>
                      <a:pt x="13" y="48"/>
                    </a:lnTo>
                    <a:lnTo>
                      <a:pt x="22" y="38"/>
                    </a:lnTo>
                    <a:lnTo>
                      <a:pt x="33" y="30"/>
                    </a:lnTo>
                    <a:lnTo>
                      <a:pt x="46" y="22"/>
                    </a:lnTo>
                    <a:lnTo>
                      <a:pt x="60" y="15"/>
                    </a:lnTo>
                    <a:lnTo>
                      <a:pt x="75" y="9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78" name="Line 640"/>
              <p:cNvSpPr>
                <a:spLocks noChangeShapeType="1"/>
              </p:cNvSpPr>
              <p:nvPr/>
            </p:nvSpPr>
            <p:spPr bwMode="auto">
              <a:xfrm flipH="1">
                <a:off x="4961" y="3630"/>
                <a:ext cx="159" cy="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79" name="Line 641"/>
              <p:cNvSpPr>
                <a:spLocks noChangeShapeType="1"/>
              </p:cNvSpPr>
              <p:nvPr/>
            </p:nvSpPr>
            <p:spPr bwMode="auto">
              <a:xfrm>
                <a:off x="4968" y="3640"/>
                <a:ext cx="141" cy="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4398" name="Group 643"/>
            <p:cNvGrpSpPr>
              <a:grpSpLocks/>
            </p:cNvGrpSpPr>
            <p:nvPr/>
          </p:nvGrpSpPr>
          <p:grpSpPr bwMode="auto">
            <a:xfrm>
              <a:off x="1680592" y="1125538"/>
              <a:ext cx="347662" cy="207962"/>
              <a:chOff x="4929" y="3615"/>
              <a:chExt cx="219" cy="131"/>
            </a:xfrm>
          </p:grpSpPr>
          <p:sp>
            <p:nvSpPr>
              <p:cNvPr id="44474" name="Freeform 644"/>
              <p:cNvSpPr>
                <a:spLocks/>
              </p:cNvSpPr>
              <p:nvPr/>
            </p:nvSpPr>
            <p:spPr bwMode="auto">
              <a:xfrm>
                <a:off x="4929" y="3615"/>
                <a:ext cx="219" cy="131"/>
              </a:xfrm>
              <a:custGeom>
                <a:avLst/>
                <a:gdLst>
                  <a:gd name="T0" fmla="*/ 91 w 219"/>
                  <a:gd name="T1" fmla="*/ 4 h 131"/>
                  <a:gd name="T2" fmla="*/ 107 w 219"/>
                  <a:gd name="T3" fmla="*/ 1 h 131"/>
                  <a:gd name="T4" fmla="*/ 124 w 219"/>
                  <a:gd name="T5" fmla="*/ 0 h 131"/>
                  <a:gd name="T6" fmla="*/ 140 w 219"/>
                  <a:gd name="T7" fmla="*/ 0 h 131"/>
                  <a:gd name="T8" fmla="*/ 155 w 219"/>
                  <a:gd name="T9" fmla="*/ 1 h 131"/>
                  <a:gd name="T10" fmla="*/ 169 w 219"/>
                  <a:gd name="T11" fmla="*/ 3 h 131"/>
                  <a:gd name="T12" fmla="*/ 182 w 219"/>
                  <a:gd name="T13" fmla="*/ 7 h 131"/>
                  <a:gd name="T14" fmla="*/ 194 w 219"/>
                  <a:gd name="T15" fmla="*/ 13 h 131"/>
                  <a:gd name="T16" fmla="*/ 203 w 219"/>
                  <a:gd name="T17" fmla="*/ 19 h 131"/>
                  <a:gd name="T18" fmla="*/ 211 w 219"/>
                  <a:gd name="T19" fmla="*/ 27 h 131"/>
                  <a:gd name="T20" fmla="*/ 216 w 219"/>
                  <a:gd name="T21" fmla="*/ 36 h 131"/>
                  <a:gd name="T22" fmla="*/ 219 w 219"/>
                  <a:gd name="T23" fmla="*/ 45 h 131"/>
                  <a:gd name="T24" fmla="*/ 219 w 219"/>
                  <a:gd name="T25" fmla="*/ 54 h 131"/>
                  <a:gd name="T26" fmla="*/ 217 w 219"/>
                  <a:gd name="T27" fmla="*/ 64 h 131"/>
                  <a:gd name="T28" fmla="*/ 212 w 219"/>
                  <a:gd name="T29" fmla="*/ 73 h 131"/>
                  <a:gd name="T30" fmla="*/ 205 w 219"/>
                  <a:gd name="T31" fmla="*/ 83 h 131"/>
                  <a:gd name="T32" fmla="*/ 197 w 219"/>
                  <a:gd name="T33" fmla="*/ 93 h 131"/>
                  <a:gd name="T34" fmla="*/ 186 w 219"/>
                  <a:gd name="T35" fmla="*/ 101 h 131"/>
                  <a:gd name="T36" fmla="*/ 173 w 219"/>
                  <a:gd name="T37" fmla="*/ 109 h 131"/>
                  <a:gd name="T38" fmla="*/ 159 w 219"/>
                  <a:gd name="T39" fmla="*/ 116 h 131"/>
                  <a:gd name="T40" fmla="*/ 144 w 219"/>
                  <a:gd name="T41" fmla="*/ 121 h 131"/>
                  <a:gd name="T42" fmla="*/ 128 w 219"/>
                  <a:gd name="T43" fmla="*/ 126 h 131"/>
                  <a:gd name="T44" fmla="*/ 111 w 219"/>
                  <a:gd name="T45" fmla="*/ 129 h 131"/>
                  <a:gd name="T46" fmla="*/ 95 w 219"/>
                  <a:gd name="T47" fmla="*/ 131 h 131"/>
                  <a:gd name="T48" fmla="*/ 79 w 219"/>
                  <a:gd name="T49" fmla="*/ 131 h 131"/>
                  <a:gd name="T50" fmla="*/ 64 w 219"/>
                  <a:gd name="T51" fmla="*/ 130 h 131"/>
                  <a:gd name="T52" fmla="*/ 49 w 219"/>
                  <a:gd name="T53" fmla="*/ 127 h 131"/>
                  <a:gd name="T54" fmla="*/ 37 w 219"/>
                  <a:gd name="T55" fmla="*/ 123 h 131"/>
                  <a:gd name="T56" fmla="*/ 25 w 219"/>
                  <a:gd name="T57" fmla="*/ 118 h 131"/>
                  <a:gd name="T58" fmla="*/ 15 w 219"/>
                  <a:gd name="T59" fmla="*/ 111 h 131"/>
                  <a:gd name="T60" fmla="*/ 8 w 219"/>
                  <a:gd name="T61" fmla="*/ 104 h 131"/>
                  <a:gd name="T62" fmla="*/ 3 w 219"/>
                  <a:gd name="T63" fmla="*/ 96 h 131"/>
                  <a:gd name="T64" fmla="*/ 0 w 219"/>
                  <a:gd name="T65" fmla="*/ 86 h 131"/>
                  <a:gd name="T66" fmla="*/ 0 w 219"/>
                  <a:gd name="T67" fmla="*/ 77 h 131"/>
                  <a:gd name="T68" fmla="*/ 2 w 219"/>
                  <a:gd name="T69" fmla="*/ 67 h 131"/>
                  <a:gd name="T70" fmla="*/ 7 w 219"/>
                  <a:gd name="T71" fmla="*/ 57 h 131"/>
                  <a:gd name="T72" fmla="*/ 13 w 219"/>
                  <a:gd name="T73" fmla="*/ 48 h 131"/>
                  <a:gd name="T74" fmla="*/ 22 w 219"/>
                  <a:gd name="T75" fmla="*/ 38 h 131"/>
                  <a:gd name="T76" fmla="*/ 33 w 219"/>
                  <a:gd name="T77" fmla="*/ 30 h 131"/>
                  <a:gd name="T78" fmla="*/ 46 w 219"/>
                  <a:gd name="T79" fmla="*/ 22 h 131"/>
                  <a:gd name="T80" fmla="*/ 60 w 219"/>
                  <a:gd name="T81" fmla="*/ 15 h 131"/>
                  <a:gd name="T82" fmla="*/ 75 w 219"/>
                  <a:gd name="T83" fmla="*/ 9 h 131"/>
                  <a:gd name="T84" fmla="*/ 91 w 219"/>
                  <a:gd name="T85" fmla="*/ 4 h 13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9" h="131">
                    <a:moveTo>
                      <a:pt x="91" y="4"/>
                    </a:moveTo>
                    <a:lnTo>
                      <a:pt x="107" y="1"/>
                    </a:lnTo>
                    <a:lnTo>
                      <a:pt x="124" y="0"/>
                    </a:lnTo>
                    <a:lnTo>
                      <a:pt x="140" y="0"/>
                    </a:lnTo>
                    <a:lnTo>
                      <a:pt x="155" y="1"/>
                    </a:lnTo>
                    <a:lnTo>
                      <a:pt x="169" y="3"/>
                    </a:lnTo>
                    <a:lnTo>
                      <a:pt x="182" y="7"/>
                    </a:lnTo>
                    <a:lnTo>
                      <a:pt x="194" y="13"/>
                    </a:lnTo>
                    <a:lnTo>
                      <a:pt x="203" y="19"/>
                    </a:lnTo>
                    <a:lnTo>
                      <a:pt x="211" y="27"/>
                    </a:lnTo>
                    <a:lnTo>
                      <a:pt x="216" y="36"/>
                    </a:lnTo>
                    <a:lnTo>
                      <a:pt x="219" y="45"/>
                    </a:lnTo>
                    <a:lnTo>
                      <a:pt x="219" y="54"/>
                    </a:lnTo>
                    <a:lnTo>
                      <a:pt x="217" y="64"/>
                    </a:lnTo>
                    <a:lnTo>
                      <a:pt x="212" y="73"/>
                    </a:lnTo>
                    <a:lnTo>
                      <a:pt x="205" y="83"/>
                    </a:lnTo>
                    <a:lnTo>
                      <a:pt x="197" y="93"/>
                    </a:lnTo>
                    <a:lnTo>
                      <a:pt x="186" y="101"/>
                    </a:lnTo>
                    <a:lnTo>
                      <a:pt x="173" y="109"/>
                    </a:lnTo>
                    <a:lnTo>
                      <a:pt x="159" y="116"/>
                    </a:lnTo>
                    <a:lnTo>
                      <a:pt x="144" y="121"/>
                    </a:lnTo>
                    <a:lnTo>
                      <a:pt x="128" y="126"/>
                    </a:lnTo>
                    <a:lnTo>
                      <a:pt x="111" y="129"/>
                    </a:lnTo>
                    <a:lnTo>
                      <a:pt x="95" y="131"/>
                    </a:lnTo>
                    <a:lnTo>
                      <a:pt x="79" y="131"/>
                    </a:lnTo>
                    <a:lnTo>
                      <a:pt x="64" y="130"/>
                    </a:lnTo>
                    <a:lnTo>
                      <a:pt x="49" y="127"/>
                    </a:lnTo>
                    <a:lnTo>
                      <a:pt x="37" y="123"/>
                    </a:lnTo>
                    <a:lnTo>
                      <a:pt x="25" y="118"/>
                    </a:lnTo>
                    <a:lnTo>
                      <a:pt x="15" y="111"/>
                    </a:lnTo>
                    <a:lnTo>
                      <a:pt x="8" y="104"/>
                    </a:lnTo>
                    <a:lnTo>
                      <a:pt x="3" y="96"/>
                    </a:lnTo>
                    <a:lnTo>
                      <a:pt x="0" y="86"/>
                    </a:lnTo>
                    <a:lnTo>
                      <a:pt x="0" y="77"/>
                    </a:lnTo>
                    <a:lnTo>
                      <a:pt x="2" y="67"/>
                    </a:lnTo>
                    <a:lnTo>
                      <a:pt x="7" y="57"/>
                    </a:lnTo>
                    <a:lnTo>
                      <a:pt x="13" y="48"/>
                    </a:lnTo>
                    <a:lnTo>
                      <a:pt x="22" y="38"/>
                    </a:lnTo>
                    <a:lnTo>
                      <a:pt x="33" y="30"/>
                    </a:lnTo>
                    <a:lnTo>
                      <a:pt x="46" y="22"/>
                    </a:lnTo>
                    <a:lnTo>
                      <a:pt x="60" y="15"/>
                    </a:lnTo>
                    <a:lnTo>
                      <a:pt x="75" y="9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75" name="Line 645"/>
              <p:cNvSpPr>
                <a:spLocks noChangeShapeType="1"/>
              </p:cNvSpPr>
              <p:nvPr/>
            </p:nvSpPr>
            <p:spPr bwMode="auto">
              <a:xfrm flipH="1">
                <a:off x="4961" y="3630"/>
                <a:ext cx="159" cy="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76" name="Line 646"/>
              <p:cNvSpPr>
                <a:spLocks noChangeShapeType="1"/>
              </p:cNvSpPr>
              <p:nvPr/>
            </p:nvSpPr>
            <p:spPr bwMode="auto">
              <a:xfrm>
                <a:off x="4968" y="3640"/>
                <a:ext cx="141" cy="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4399" name="Rectangle 647"/>
            <p:cNvSpPr>
              <a:spLocks noChangeArrowheads="1"/>
            </p:cNvSpPr>
            <p:nvPr/>
          </p:nvSpPr>
          <p:spPr bwMode="auto">
            <a:xfrm>
              <a:off x="4417442" y="4122738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00" name="Rectangle 648"/>
            <p:cNvSpPr>
              <a:spLocks noChangeArrowheads="1"/>
            </p:cNvSpPr>
            <p:nvPr/>
          </p:nvSpPr>
          <p:spPr bwMode="auto">
            <a:xfrm>
              <a:off x="2761679" y="3954463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01" name="Rectangle 649"/>
            <p:cNvSpPr>
              <a:spLocks noChangeArrowheads="1"/>
            </p:cNvSpPr>
            <p:nvPr/>
          </p:nvSpPr>
          <p:spPr bwMode="auto">
            <a:xfrm>
              <a:off x="3510979" y="3954463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02" name="Rectangle 650"/>
            <p:cNvSpPr>
              <a:spLocks noChangeArrowheads="1"/>
            </p:cNvSpPr>
            <p:nvPr/>
          </p:nvSpPr>
          <p:spPr bwMode="auto">
            <a:xfrm>
              <a:off x="3510979" y="4570413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03" name="Rectangle 651"/>
            <p:cNvSpPr>
              <a:spLocks noChangeArrowheads="1"/>
            </p:cNvSpPr>
            <p:nvPr/>
          </p:nvSpPr>
          <p:spPr bwMode="auto">
            <a:xfrm>
              <a:off x="2906142" y="2276475"/>
              <a:ext cx="1143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04" name="Rectangle 652"/>
            <p:cNvSpPr>
              <a:spLocks noChangeArrowheads="1"/>
            </p:cNvSpPr>
            <p:nvPr/>
          </p:nvSpPr>
          <p:spPr bwMode="auto">
            <a:xfrm>
              <a:off x="4950842" y="2708275"/>
              <a:ext cx="1143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05" name="Rectangle 653"/>
            <p:cNvSpPr>
              <a:spLocks noChangeArrowheads="1"/>
            </p:cNvSpPr>
            <p:nvPr/>
          </p:nvSpPr>
          <p:spPr bwMode="auto">
            <a:xfrm>
              <a:off x="7039992" y="2482850"/>
              <a:ext cx="1143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06" name="Rectangle 654"/>
            <p:cNvSpPr>
              <a:spLocks noChangeArrowheads="1"/>
            </p:cNvSpPr>
            <p:nvPr/>
          </p:nvSpPr>
          <p:spPr bwMode="auto">
            <a:xfrm>
              <a:off x="6174804" y="4570413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63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07" name="Rectangle 655"/>
            <p:cNvSpPr>
              <a:spLocks noChangeArrowheads="1"/>
            </p:cNvSpPr>
            <p:nvPr/>
          </p:nvSpPr>
          <p:spPr bwMode="auto">
            <a:xfrm>
              <a:off x="5498529" y="4570413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08" name="Rectangle 656"/>
            <p:cNvSpPr>
              <a:spLocks noChangeArrowheads="1"/>
            </p:cNvSpPr>
            <p:nvPr/>
          </p:nvSpPr>
          <p:spPr bwMode="auto">
            <a:xfrm>
              <a:off x="3655442" y="5434013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09" name="Rectangle 657"/>
            <p:cNvSpPr>
              <a:spLocks noChangeArrowheads="1"/>
            </p:cNvSpPr>
            <p:nvPr/>
          </p:nvSpPr>
          <p:spPr bwMode="auto">
            <a:xfrm>
              <a:off x="4447604" y="5373688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10" name="Rectangle 658"/>
            <p:cNvSpPr>
              <a:spLocks noChangeArrowheads="1"/>
            </p:cNvSpPr>
            <p:nvPr/>
          </p:nvSpPr>
          <p:spPr bwMode="auto">
            <a:xfrm>
              <a:off x="5857304" y="2370138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11" name="Rectangle 659"/>
            <p:cNvSpPr>
              <a:spLocks noChangeArrowheads="1"/>
            </p:cNvSpPr>
            <p:nvPr/>
          </p:nvSpPr>
          <p:spPr bwMode="auto">
            <a:xfrm>
              <a:off x="3625279" y="2474913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12" name="Rectangle 660"/>
            <p:cNvSpPr>
              <a:spLocks noChangeArrowheads="1"/>
            </p:cNvSpPr>
            <p:nvPr/>
          </p:nvSpPr>
          <p:spPr bwMode="auto">
            <a:xfrm>
              <a:off x="5584254" y="2370138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13" name="Rectangle 662"/>
            <p:cNvSpPr>
              <a:spLocks noChangeArrowheads="1"/>
            </p:cNvSpPr>
            <p:nvPr/>
          </p:nvSpPr>
          <p:spPr bwMode="auto">
            <a:xfrm>
              <a:off x="3390329" y="2474913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14" name="Rectangle 663"/>
            <p:cNvSpPr>
              <a:spLocks noChangeArrowheads="1"/>
            </p:cNvSpPr>
            <p:nvPr/>
          </p:nvSpPr>
          <p:spPr bwMode="auto">
            <a:xfrm>
              <a:off x="2690242" y="3378200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15" name="Rectangle 664"/>
            <p:cNvSpPr>
              <a:spLocks noChangeArrowheads="1"/>
            </p:cNvSpPr>
            <p:nvPr/>
          </p:nvSpPr>
          <p:spPr bwMode="auto">
            <a:xfrm>
              <a:off x="6852667" y="3465513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16" name="Rectangle 665"/>
            <p:cNvSpPr>
              <a:spLocks noChangeArrowheads="1"/>
            </p:cNvSpPr>
            <p:nvPr/>
          </p:nvSpPr>
          <p:spPr bwMode="auto">
            <a:xfrm>
              <a:off x="4130104" y="5611813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17" name="Rectangle 666"/>
            <p:cNvSpPr>
              <a:spLocks noChangeArrowheads="1"/>
            </p:cNvSpPr>
            <p:nvPr/>
          </p:nvSpPr>
          <p:spPr bwMode="auto">
            <a:xfrm>
              <a:off x="1855217" y="4437063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18" name="Rectangle 667"/>
            <p:cNvSpPr>
              <a:spLocks noChangeArrowheads="1"/>
            </p:cNvSpPr>
            <p:nvPr/>
          </p:nvSpPr>
          <p:spPr bwMode="auto">
            <a:xfrm>
              <a:off x="1825054" y="3068638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19" name="Rectangle 668"/>
            <p:cNvSpPr>
              <a:spLocks noChangeArrowheads="1"/>
            </p:cNvSpPr>
            <p:nvPr/>
          </p:nvSpPr>
          <p:spPr bwMode="auto">
            <a:xfrm>
              <a:off x="7370192" y="2874963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20" name="Rectangle 669"/>
            <p:cNvSpPr>
              <a:spLocks noChangeArrowheads="1"/>
            </p:cNvSpPr>
            <p:nvPr/>
          </p:nvSpPr>
          <p:spPr bwMode="auto">
            <a:xfrm>
              <a:off x="7370192" y="4314825"/>
              <a:ext cx="1143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21" name="Rectangle 670"/>
            <p:cNvSpPr>
              <a:spLocks noChangeArrowheads="1"/>
            </p:cNvSpPr>
            <p:nvPr/>
          </p:nvSpPr>
          <p:spPr bwMode="auto">
            <a:xfrm>
              <a:off x="1713929" y="5322888"/>
              <a:ext cx="857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 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22" name="Rectangle 671"/>
            <p:cNvSpPr>
              <a:spLocks noChangeArrowheads="1"/>
            </p:cNvSpPr>
            <p:nvPr/>
          </p:nvSpPr>
          <p:spPr bwMode="auto">
            <a:xfrm>
              <a:off x="2401317" y="5322888"/>
              <a:ext cx="2000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 131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23" name="Freeform 676"/>
            <p:cNvSpPr>
              <a:spLocks/>
            </p:cNvSpPr>
            <p:nvPr/>
          </p:nvSpPr>
          <p:spPr bwMode="auto">
            <a:xfrm rot="-4608636" flipH="1" flipV="1">
              <a:off x="7190805" y="1447800"/>
              <a:ext cx="95250" cy="168275"/>
            </a:xfrm>
            <a:custGeom>
              <a:avLst/>
              <a:gdLst>
                <a:gd name="T0" fmla="*/ 498489396 w 483"/>
                <a:gd name="T1" fmla="*/ 2147483646 h 1104"/>
                <a:gd name="T2" fmla="*/ 1963312720 w 483"/>
                <a:gd name="T3" fmla="*/ 2147483646 h 1104"/>
                <a:gd name="T4" fmla="*/ 2147483646 w 483"/>
                <a:gd name="T5" fmla="*/ 2147483646 h 1104"/>
                <a:gd name="T6" fmla="*/ 2147483646 w 483"/>
                <a:gd name="T7" fmla="*/ 2147483646 h 1104"/>
                <a:gd name="T8" fmla="*/ 2147483646 w 483"/>
                <a:gd name="T9" fmla="*/ 2147483646 h 1104"/>
                <a:gd name="T10" fmla="*/ 2147483646 w 483"/>
                <a:gd name="T11" fmla="*/ 2032658505 h 1104"/>
                <a:gd name="T12" fmla="*/ 2147483646 w 483"/>
                <a:gd name="T13" fmla="*/ 1869750319 h 1104"/>
                <a:gd name="T14" fmla="*/ 2147483646 w 483"/>
                <a:gd name="T15" fmla="*/ 1235890555 h 1104"/>
                <a:gd name="T16" fmla="*/ 2147483646 w 483"/>
                <a:gd name="T17" fmla="*/ 669289730 h 1104"/>
                <a:gd name="T18" fmla="*/ 1556875449 w 483"/>
                <a:gd name="T19" fmla="*/ 237253117 h 1104"/>
                <a:gd name="T20" fmla="*/ 0 w 483"/>
                <a:gd name="T21" fmla="*/ 0 h 1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3" h="1104">
                  <a:moveTo>
                    <a:pt x="65" y="1104"/>
                  </a:moveTo>
                  <a:lnTo>
                    <a:pt x="256" y="1016"/>
                  </a:lnTo>
                  <a:lnTo>
                    <a:pt x="389" y="879"/>
                  </a:lnTo>
                  <a:lnTo>
                    <a:pt x="464" y="711"/>
                  </a:lnTo>
                  <a:lnTo>
                    <a:pt x="481" y="621"/>
                  </a:lnTo>
                  <a:lnTo>
                    <a:pt x="483" y="574"/>
                  </a:lnTo>
                  <a:lnTo>
                    <a:pt x="483" y="528"/>
                  </a:lnTo>
                  <a:lnTo>
                    <a:pt x="446" y="349"/>
                  </a:lnTo>
                  <a:lnTo>
                    <a:pt x="352" y="189"/>
                  </a:lnTo>
                  <a:lnTo>
                    <a:pt x="203" y="6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424" name="Rectangle 677"/>
            <p:cNvSpPr>
              <a:spLocks noChangeArrowheads="1"/>
            </p:cNvSpPr>
            <p:nvPr/>
          </p:nvSpPr>
          <p:spPr bwMode="auto">
            <a:xfrm>
              <a:off x="5138167" y="3451225"/>
              <a:ext cx="1143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25" name="Rectangle 678"/>
            <p:cNvSpPr>
              <a:spLocks noChangeArrowheads="1"/>
            </p:cNvSpPr>
            <p:nvPr/>
          </p:nvSpPr>
          <p:spPr bwMode="auto">
            <a:xfrm>
              <a:off x="5569967" y="3451225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26" name="Freeform 688"/>
            <p:cNvSpPr>
              <a:spLocks/>
            </p:cNvSpPr>
            <p:nvPr/>
          </p:nvSpPr>
          <p:spPr bwMode="auto">
            <a:xfrm rot="-510586">
              <a:off x="3914204" y="1633538"/>
              <a:ext cx="701675" cy="211137"/>
            </a:xfrm>
            <a:custGeom>
              <a:avLst/>
              <a:gdLst>
                <a:gd name="T0" fmla="*/ 2147483646 w 442"/>
                <a:gd name="T1" fmla="*/ 2147483646 h 133"/>
                <a:gd name="T2" fmla="*/ 2147483646 w 442"/>
                <a:gd name="T3" fmla="*/ 2147483646 h 133"/>
                <a:gd name="T4" fmla="*/ 2147483646 w 442"/>
                <a:gd name="T5" fmla="*/ 0 h 133"/>
                <a:gd name="T6" fmla="*/ 0 w 442"/>
                <a:gd name="T7" fmla="*/ 2147483646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2" h="133">
                  <a:moveTo>
                    <a:pt x="433" y="133"/>
                  </a:moveTo>
                  <a:lnTo>
                    <a:pt x="442" y="103"/>
                  </a:lnTo>
                  <a:lnTo>
                    <a:pt x="9" y="0"/>
                  </a:lnTo>
                  <a:lnTo>
                    <a:pt x="0" y="3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4427" name="Group 689"/>
            <p:cNvGrpSpPr>
              <a:grpSpLocks/>
            </p:cNvGrpSpPr>
            <p:nvPr/>
          </p:nvGrpSpPr>
          <p:grpSpPr bwMode="auto">
            <a:xfrm rot="-4696027">
              <a:off x="3974529" y="1689101"/>
              <a:ext cx="661987" cy="512762"/>
              <a:chOff x="3552" y="3515"/>
              <a:chExt cx="417" cy="323"/>
            </a:xfrm>
          </p:grpSpPr>
          <p:sp>
            <p:nvSpPr>
              <p:cNvPr id="44468" name="AutoShape 690"/>
              <p:cNvSpPr>
                <a:spLocks noChangeAspect="1" noChangeArrowheads="1"/>
              </p:cNvSpPr>
              <p:nvPr/>
            </p:nvSpPr>
            <p:spPr bwMode="auto">
              <a:xfrm>
                <a:off x="3552" y="3515"/>
                <a:ext cx="417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4469" name="Freeform 691"/>
              <p:cNvSpPr>
                <a:spLocks/>
              </p:cNvSpPr>
              <p:nvPr/>
            </p:nvSpPr>
            <p:spPr bwMode="auto">
              <a:xfrm>
                <a:off x="3901" y="3589"/>
                <a:ext cx="51" cy="104"/>
              </a:xfrm>
              <a:custGeom>
                <a:avLst/>
                <a:gdLst>
                  <a:gd name="T0" fmla="*/ 0 w 1407"/>
                  <a:gd name="T1" fmla="*/ 0 h 2865"/>
                  <a:gd name="T2" fmla="*/ 0 w 1407"/>
                  <a:gd name="T3" fmla="*/ 0 h 2865"/>
                  <a:gd name="T4" fmla="*/ 0 w 1407"/>
                  <a:gd name="T5" fmla="*/ 0 h 2865"/>
                  <a:gd name="T6" fmla="*/ 0 w 1407"/>
                  <a:gd name="T7" fmla="*/ 0 h 2865"/>
                  <a:gd name="T8" fmla="*/ 0 w 1407"/>
                  <a:gd name="T9" fmla="*/ 0 h 2865"/>
                  <a:gd name="T10" fmla="*/ 0 w 1407"/>
                  <a:gd name="T11" fmla="*/ 0 h 2865"/>
                  <a:gd name="T12" fmla="*/ 0 w 1407"/>
                  <a:gd name="T13" fmla="*/ 0 h 2865"/>
                  <a:gd name="T14" fmla="*/ 0 w 1407"/>
                  <a:gd name="T15" fmla="*/ 0 h 2865"/>
                  <a:gd name="T16" fmla="*/ 0 w 1407"/>
                  <a:gd name="T17" fmla="*/ 0 h 2865"/>
                  <a:gd name="T18" fmla="*/ 0 w 1407"/>
                  <a:gd name="T19" fmla="*/ 0 h 2865"/>
                  <a:gd name="T20" fmla="*/ 0 w 1407"/>
                  <a:gd name="T21" fmla="*/ 0 h 2865"/>
                  <a:gd name="T22" fmla="*/ 0 w 1407"/>
                  <a:gd name="T23" fmla="*/ 0 h 2865"/>
                  <a:gd name="T24" fmla="*/ 0 w 1407"/>
                  <a:gd name="T25" fmla="*/ 0 h 2865"/>
                  <a:gd name="T26" fmla="*/ 0 w 1407"/>
                  <a:gd name="T27" fmla="*/ 0 h 2865"/>
                  <a:gd name="T28" fmla="*/ 0 w 1407"/>
                  <a:gd name="T29" fmla="*/ 0 h 2865"/>
                  <a:gd name="T30" fmla="*/ 0 w 1407"/>
                  <a:gd name="T31" fmla="*/ 0 h 2865"/>
                  <a:gd name="T32" fmla="*/ 0 w 1407"/>
                  <a:gd name="T33" fmla="*/ 0 h 2865"/>
                  <a:gd name="T34" fmla="*/ 0 w 1407"/>
                  <a:gd name="T35" fmla="*/ 0 h 28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07" h="2865">
                    <a:moveTo>
                      <a:pt x="0" y="2865"/>
                    </a:moveTo>
                    <a:lnTo>
                      <a:pt x="328" y="2828"/>
                    </a:lnTo>
                    <a:lnTo>
                      <a:pt x="614" y="2734"/>
                    </a:lnTo>
                    <a:lnTo>
                      <a:pt x="856" y="2591"/>
                    </a:lnTo>
                    <a:lnTo>
                      <a:pt x="1055" y="2408"/>
                    </a:lnTo>
                    <a:lnTo>
                      <a:pt x="1208" y="2194"/>
                    </a:lnTo>
                    <a:lnTo>
                      <a:pt x="1318" y="1954"/>
                    </a:lnTo>
                    <a:lnTo>
                      <a:pt x="1384" y="1699"/>
                    </a:lnTo>
                    <a:lnTo>
                      <a:pt x="1407" y="1433"/>
                    </a:lnTo>
                    <a:lnTo>
                      <a:pt x="1403" y="1302"/>
                    </a:lnTo>
                    <a:lnTo>
                      <a:pt x="1386" y="1170"/>
                    </a:lnTo>
                    <a:lnTo>
                      <a:pt x="1320" y="914"/>
                    </a:lnTo>
                    <a:lnTo>
                      <a:pt x="1211" y="675"/>
                    </a:lnTo>
                    <a:lnTo>
                      <a:pt x="1057" y="459"/>
                    </a:lnTo>
                    <a:lnTo>
                      <a:pt x="860" y="276"/>
                    </a:lnTo>
                    <a:lnTo>
                      <a:pt x="617" y="133"/>
                    </a:lnTo>
                    <a:lnTo>
                      <a:pt x="331" y="39"/>
                    </a:lnTo>
                    <a:lnTo>
                      <a:pt x="0" y="0"/>
                    </a:lnTo>
                  </a:path>
                </a:pathLst>
              </a:custGeom>
              <a:noFill/>
              <a:ln w="158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70" name="Line 692"/>
              <p:cNvSpPr>
                <a:spLocks noChangeShapeType="1"/>
              </p:cNvSpPr>
              <p:nvPr/>
            </p:nvSpPr>
            <p:spPr bwMode="auto">
              <a:xfrm>
                <a:off x="3779" y="3693"/>
                <a:ext cx="121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71" name="Rectangle 693"/>
              <p:cNvSpPr>
                <a:spLocks noChangeArrowheads="1"/>
              </p:cNvSpPr>
              <p:nvPr/>
            </p:nvSpPr>
            <p:spPr bwMode="auto">
              <a:xfrm>
                <a:off x="3729" y="3666"/>
                <a:ext cx="10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cs-CZ" altLang="cs-CZ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cs-CZ" altLang="cs-CZ" sz="800">
                  <a:latin typeface="Arial" panose="020B0604020202020204" pitchFamily="34" charset="0"/>
                </a:endParaRPr>
              </a:p>
            </p:txBody>
          </p:sp>
          <p:sp>
            <p:nvSpPr>
              <p:cNvPr id="44472" name="Freeform 694"/>
              <p:cNvSpPr>
                <a:spLocks/>
              </p:cNvSpPr>
              <p:nvPr/>
            </p:nvSpPr>
            <p:spPr bwMode="auto">
              <a:xfrm>
                <a:off x="3603" y="3672"/>
                <a:ext cx="21" cy="44"/>
              </a:xfrm>
              <a:custGeom>
                <a:avLst/>
                <a:gdLst>
                  <a:gd name="T0" fmla="*/ 0 w 581"/>
                  <a:gd name="T1" fmla="*/ 0 h 1224"/>
                  <a:gd name="T2" fmla="*/ 0 w 581"/>
                  <a:gd name="T3" fmla="*/ 0 h 1224"/>
                  <a:gd name="T4" fmla="*/ 0 w 581"/>
                  <a:gd name="T5" fmla="*/ 0 h 12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1" h="1224">
                    <a:moveTo>
                      <a:pt x="581" y="1224"/>
                    </a:moveTo>
                    <a:lnTo>
                      <a:pt x="0" y="586"/>
                    </a:lnTo>
                    <a:lnTo>
                      <a:pt x="579" y="0"/>
                    </a:lnTo>
                  </a:path>
                </a:pathLst>
              </a:custGeom>
              <a:noFill/>
              <a:ln w="158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73" name="Line 695"/>
              <p:cNvSpPr>
                <a:spLocks noChangeShapeType="1"/>
              </p:cNvSpPr>
              <p:nvPr/>
            </p:nvSpPr>
            <p:spPr bwMode="auto">
              <a:xfrm>
                <a:off x="3606" y="3693"/>
                <a:ext cx="119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4428" name="Group 696"/>
            <p:cNvGrpSpPr>
              <a:grpSpLocks/>
            </p:cNvGrpSpPr>
            <p:nvPr/>
          </p:nvGrpSpPr>
          <p:grpSpPr bwMode="auto">
            <a:xfrm rot="-4696027">
              <a:off x="4774629" y="1703388"/>
              <a:ext cx="661988" cy="512762"/>
              <a:chOff x="3552" y="3515"/>
              <a:chExt cx="417" cy="323"/>
            </a:xfrm>
          </p:grpSpPr>
          <p:sp>
            <p:nvSpPr>
              <p:cNvPr id="44462" name="AutoShape 697"/>
              <p:cNvSpPr>
                <a:spLocks noChangeAspect="1" noChangeArrowheads="1"/>
              </p:cNvSpPr>
              <p:nvPr/>
            </p:nvSpPr>
            <p:spPr bwMode="auto">
              <a:xfrm>
                <a:off x="3552" y="3515"/>
                <a:ext cx="417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4463" name="Freeform 698"/>
              <p:cNvSpPr>
                <a:spLocks/>
              </p:cNvSpPr>
              <p:nvPr/>
            </p:nvSpPr>
            <p:spPr bwMode="auto">
              <a:xfrm>
                <a:off x="3901" y="3589"/>
                <a:ext cx="51" cy="104"/>
              </a:xfrm>
              <a:custGeom>
                <a:avLst/>
                <a:gdLst>
                  <a:gd name="T0" fmla="*/ 0 w 1407"/>
                  <a:gd name="T1" fmla="*/ 0 h 2865"/>
                  <a:gd name="T2" fmla="*/ 0 w 1407"/>
                  <a:gd name="T3" fmla="*/ 0 h 2865"/>
                  <a:gd name="T4" fmla="*/ 0 w 1407"/>
                  <a:gd name="T5" fmla="*/ 0 h 2865"/>
                  <a:gd name="T6" fmla="*/ 0 w 1407"/>
                  <a:gd name="T7" fmla="*/ 0 h 2865"/>
                  <a:gd name="T8" fmla="*/ 0 w 1407"/>
                  <a:gd name="T9" fmla="*/ 0 h 2865"/>
                  <a:gd name="T10" fmla="*/ 0 w 1407"/>
                  <a:gd name="T11" fmla="*/ 0 h 2865"/>
                  <a:gd name="T12" fmla="*/ 0 w 1407"/>
                  <a:gd name="T13" fmla="*/ 0 h 2865"/>
                  <a:gd name="T14" fmla="*/ 0 w 1407"/>
                  <a:gd name="T15" fmla="*/ 0 h 2865"/>
                  <a:gd name="T16" fmla="*/ 0 w 1407"/>
                  <a:gd name="T17" fmla="*/ 0 h 2865"/>
                  <a:gd name="T18" fmla="*/ 0 w 1407"/>
                  <a:gd name="T19" fmla="*/ 0 h 2865"/>
                  <a:gd name="T20" fmla="*/ 0 w 1407"/>
                  <a:gd name="T21" fmla="*/ 0 h 2865"/>
                  <a:gd name="T22" fmla="*/ 0 w 1407"/>
                  <a:gd name="T23" fmla="*/ 0 h 2865"/>
                  <a:gd name="T24" fmla="*/ 0 w 1407"/>
                  <a:gd name="T25" fmla="*/ 0 h 2865"/>
                  <a:gd name="T26" fmla="*/ 0 w 1407"/>
                  <a:gd name="T27" fmla="*/ 0 h 2865"/>
                  <a:gd name="T28" fmla="*/ 0 w 1407"/>
                  <a:gd name="T29" fmla="*/ 0 h 2865"/>
                  <a:gd name="T30" fmla="*/ 0 w 1407"/>
                  <a:gd name="T31" fmla="*/ 0 h 2865"/>
                  <a:gd name="T32" fmla="*/ 0 w 1407"/>
                  <a:gd name="T33" fmla="*/ 0 h 2865"/>
                  <a:gd name="T34" fmla="*/ 0 w 1407"/>
                  <a:gd name="T35" fmla="*/ 0 h 28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07" h="2865">
                    <a:moveTo>
                      <a:pt x="0" y="2865"/>
                    </a:moveTo>
                    <a:lnTo>
                      <a:pt x="328" y="2828"/>
                    </a:lnTo>
                    <a:lnTo>
                      <a:pt x="614" y="2734"/>
                    </a:lnTo>
                    <a:lnTo>
                      <a:pt x="856" y="2591"/>
                    </a:lnTo>
                    <a:lnTo>
                      <a:pt x="1055" y="2408"/>
                    </a:lnTo>
                    <a:lnTo>
                      <a:pt x="1208" y="2194"/>
                    </a:lnTo>
                    <a:lnTo>
                      <a:pt x="1318" y="1954"/>
                    </a:lnTo>
                    <a:lnTo>
                      <a:pt x="1384" y="1699"/>
                    </a:lnTo>
                    <a:lnTo>
                      <a:pt x="1407" y="1433"/>
                    </a:lnTo>
                    <a:lnTo>
                      <a:pt x="1403" y="1302"/>
                    </a:lnTo>
                    <a:lnTo>
                      <a:pt x="1386" y="1170"/>
                    </a:lnTo>
                    <a:lnTo>
                      <a:pt x="1320" y="914"/>
                    </a:lnTo>
                    <a:lnTo>
                      <a:pt x="1211" y="675"/>
                    </a:lnTo>
                    <a:lnTo>
                      <a:pt x="1057" y="459"/>
                    </a:lnTo>
                    <a:lnTo>
                      <a:pt x="860" y="276"/>
                    </a:lnTo>
                    <a:lnTo>
                      <a:pt x="617" y="133"/>
                    </a:lnTo>
                    <a:lnTo>
                      <a:pt x="331" y="39"/>
                    </a:lnTo>
                    <a:lnTo>
                      <a:pt x="0" y="0"/>
                    </a:lnTo>
                  </a:path>
                </a:pathLst>
              </a:custGeom>
              <a:noFill/>
              <a:ln w="158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64" name="Line 699"/>
              <p:cNvSpPr>
                <a:spLocks noChangeShapeType="1"/>
              </p:cNvSpPr>
              <p:nvPr/>
            </p:nvSpPr>
            <p:spPr bwMode="auto">
              <a:xfrm>
                <a:off x="3779" y="3693"/>
                <a:ext cx="121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65" name="Rectangle 700"/>
              <p:cNvSpPr>
                <a:spLocks noChangeArrowheads="1"/>
              </p:cNvSpPr>
              <p:nvPr/>
            </p:nvSpPr>
            <p:spPr bwMode="auto">
              <a:xfrm>
                <a:off x="3729" y="3666"/>
                <a:ext cx="10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cs-CZ" altLang="cs-CZ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cs-CZ" altLang="cs-CZ" sz="800">
                  <a:latin typeface="Arial" panose="020B0604020202020204" pitchFamily="34" charset="0"/>
                </a:endParaRPr>
              </a:p>
            </p:txBody>
          </p:sp>
          <p:sp>
            <p:nvSpPr>
              <p:cNvPr id="44466" name="Freeform 701"/>
              <p:cNvSpPr>
                <a:spLocks/>
              </p:cNvSpPr>
              <p:nvPr/>
            </p:nvSpPr>
            <p:spPr bwMode="auto">
              <a:xfrm>
                <a:off x="3603" y="3672"/>
                <a:ext cx="21" cy="44"/>
              </a:xfrm>
              <a:custGeom>
                <a:avLst/>
                <a:gdLst>
                  <a:gd name="T0" fmla="*/ 0 w 581"/>
                  <a:gd name="T1" fmla="*/ 0 h 1224"/>
                  <a:gd name="T2" fmla="*/ 0 w 581"/>
                  <a:gd name="T3" fmla="*/ 0 h 1224"/>
                  <a:gd name="T4" fmla="*/ 0 w 581"/>
                  <a:gd name="T5" fmla="*/ 0 h 12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1" h="1224">
                    <a:moveTo>
                      <a:pt x="581" y="1224"/>
                    </a:moveTo>
                    <a:lnTo>
                      <a:pt x="0" y="586"/>
                    </a:lnTo>
                    <a:lnTo>
                      <a:pt x="579" y="0"/>
                    </a:lnTo>
                  </a:path>
                </a:pathLst>
              </a:custGeom>
              <a:noFill/>
              <a:ln w="158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67" name="Line 702"/>
              <p:cNvSpPr>
                <a:spLocks noChangeShapeType="1"/>
              </p:cNvSpPr>
              <p:nvPr/>
            </p:nvSpPr>
            <p:spPr bwMode="auto">
              <a:xfrm>
                <a:off x="3606" y="3693"/>
                <a:ext cx="119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4429" name="Freeform 703"/>
            <p:cNvSpPr>
              <a:spLocks/>
            </p:cNvSpPr>
            <p:nvPr/>
          </p:nvSpPr>
          <p:spPr bwMode="auto">
            <a:xfrm>
              <a:off x="4714304" y="1722438"/>
              <a:ext cx="711200" cy="50800"/>
            </a:xfrm>
            <a:custGeom>
              <a:avLst/>
              <a:gdLst>
                <a:gd name="T0" fmla="*/ 2147483646 w 448"/>
                <a:gd name="T1" fmla="*/ 2147483646 h 32"/>
                <a:gd name="T2" fmla="*/ 2147483646 w 448"/>
                <a:gd name="T3" fmla="*/ 0 h 32"/>
                <a:gd name="T4" fmla="*/ 0 w 448"/>
                <a:gd name="T5" fmla="*/ 0 h 32"/>
                <a:gd name="T6" fmla="*/ 0 w 448"/>
                <a:gd name="T7" fmla="*/ 2147483646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8" h="32">
                  <a:moveTo>
                    <a:pt x="448" y="32"/>
                  </a:moveTo>
                  <a:lnTo>
                    <a:pt x="448" y="0"/>
                  </a:lnTo>
                  <a:lnTo>
                    <a:pt x="0" y="0"/>
                  </a:lnTo>
                  <a:lnTo>
                    <a:pt x="0" y="3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430" name="Freeform 704"/>
            <p:cNvSpPr>
              <a:spLocks/>
            </p:cNvSpPr>
            <p:nvPr/>
          </p:nvSpPr>
          <p:spPr bwMode="auto">
            <a:xfrm rot="-427501">
              <a:off x="5650929" y="1628775"/>
              <a:ext cx="711200" cy="50800"/>
            </a:xfrm>
            <a:custGeom>
              <a:avLst/>
              <a:gdLst>
                <a:gd name="T0" fmla="*/ 2147483646 w 448"/>
                <a:gd name="T1" fmla="*/ 2147483646 h 32"/>
                <a:gd name="T2" fmla="*/ 2147483646 w 448"/>
                <a:gd name="T3" fmla="*/ 0 h 32"/>
                <a:gd name="T4" fmla="*/ 0 w 448"/>
                <a:gd name="T5" fmla="*/ 0 h 32"/>
                <a:gd name="T6" fmla="*/ 0 w 448"/>
                <a:gd name="T7" fmla="*/ 2147483646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8" h="32">
                  <a:moveTo>
                    <a:pt x="448" y="32"/>
                  </a:moveTo>
                  <a:lnTo>
                    <a:pt x="448" y="0"/>
                  </a:lnTo>
                  <a:lnTo>
                    <a:pt x="0" y="0"/>
                  </a:lnTo>
                  <a:lnTo>
                    <a:pt x="0" y="3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4431" name="Group 705"/>
            <p:cNvGrpSpPr>
              <a:grpSpLocks/>
            </p:cNvGrpSpPr>
            <p:nvPr/>
          </p:nvGrpSpPr>
          <p:grpSpPr bwMode="auto">
            <a:xfrm rot="-5163131">
              <a:off x="5846192" y="1617662"/>
              <a:ext cx="661988" cy="512763"/>
              <a:chOff x="3552" y="3515"/>
              <a:chExt cx="417" cy="323"/>
            </a:xfrm>
          </p:grpSpPr>
          <p:sp>
            <p:nvSpPr>
              <p:cNvPr id="44456" name="AutoShape 706"/>
              <p:cNvSpPr>
                <a:spLocks noChangeAspect="1" noChangeArrowheads="1"/>
              </p:cNvSpPr>
              <p:nvPr/>
            </p:nvSpPr>
            <p:spPr bwMode="auto">
              <a:xfrm>
                <a:off x="3552" y="3515"/>
                <a:ext cx="417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4457" name="Freeform 707"/>
              <p:cNvSpPr>
                <a:spLocks/>
              </p:cNvSpPr>
              <p:nvPr/>
            </p:nvSpPr>
            <p:spPr bwMode="auto">
              <a:xfrm>
                <a:off x="3901" y="3589"/>
                <a:ext cx="51" cy="104"/>
              </a:xfrm>
              <a:custGeom>
                <a:avLst/>
                <a:gdLst>
                  <a:gd name="T0" fmla="*/ 0 w 1407"/>
                  <a:gd name="T1" fmla="*/ 0 h 2865"/>
                  <a:gd name="T2" fmla="*/ 0 w 1407"/>
                  <a:gd name="T3" fmla="*/ 0 h 2865"/>
                  <a:gd name="T4" fmla="*/ 0 w 1407"/>
                  <a:gd name="T5" fmla="*/ 0 h 2865"/>
                  <a:gd name="T6" fmla="*/ 0 w 1407"/>
                  <a:gd name="T7" fmla="*/ 0 h 2865"/>
                  <a:gd name="T8" fmla="*/ 0 w 1407"/>
                  <a:gd name="T9" fmla="*/ 0 h 2865"/>
                  <a:gd name="T10" fmla="*/ 0 w 1407"/>
                  <a:gd name="T11" fmla="*/ 0 h 2865"/>
                  <a:gd name="T12" fmla="*/ 0 w 1407"/>
                  <a:gd name="T13" fmla="*/ 0 h 2865"/>
                  <a:gd name="T14" fmla="*/ 0 w 1407"/>
                  <a:gd name="T15" fmla="*/ 0 h 2865"/>
                  <a:gd name="T16" fmla="*/ 0 w 1407"/>
                  <a:gd name="T17" fmla="*/ 0 h 2865"/>
                  <a:gd name="T18" fmla="*/ 0 w 1407"/>
                  <a:gd name="T19" fmla="*/ 0 h 2865"/>
                  <a:gd name="T20" fmla="*/ 0 w 1407"/>
                  <a:gd name="T21" fmla="*/ 0 h 2865"/>
                  <a:gd name="T22" fmla="*/ 0 w 1407"/>
                  <a:gd name="T23" fmla="*/ 0 h 2865"/>
                  <a:gd name="T24" fmla="*/ 0 w 1407"/>
                  <a:gd name="T25" fmla="*/ 0 h 2865"/>
                  <a:gd name="T26" fmla="*/ 0 w 1407"/>
                  <a:gd name="T27" fmla="*/ 0 h 2865"/>
                  <a:gd name="T28" fmla="*/ 0 w 1407"/>
                  <a:gd name="T29" fmla="*/ 0 h 2865"/>
                  <a:gd name="T30" fmla="*/ 0 w 1407"/>
                  <a:gd name="T31" fmla="*/ 0 h 2865"/>
                  <a:gd name="T32" fmla="*/ 0 w 1407"/>
                  <a:gd name="T33" fmla="*/ 0 h 2865"/>
                  <a:gd name="T34" fmla="*/ 0 w 1407"/>
                  <a:gd name="T35" fmla="*/ 0 h 28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07" h="2865">
                    <a:moveTo>
                      <a:pt x="0" y="2865"/>
                    </a:moveTo>
                    <a:lnTo>
                      <a:pt x="328" y="2828"/>
                    </a:lnTo>
                    <a:lnTo>
                      <a:pt x="614" y="2734"/>
                    </a:lnTo>
                    <a:lnTo>
                      <a:pt x="856" y="2591"/>
                    </a:lnTo>
                    <a:lnTo>
                      <a:pt x="1055" y="2408"/>
                    </a:lnTo>
                    <a:lnTo>
                      <a:pt x="1208" y="2194"/>
                    </a:lnTo>
                    <a:lnTo>
                      <a:pt x="1318" y="1954"/>
                    </a:lnTo>
                    <a:lnTo>
                      <a:pt x="1384" y="1699"/>
                    </a:lnTo>
                    <a:lnTo>
                      <a:pt x="1407" y="1433"/>
                    </a:lnTo>
                    <a:lnTo>
                      <a:pt x="1403" y="1302"/>
                    </a:lnTo>
                    <a:lnTo>
                      <a:pt x="1386" y="1170"/>
                    </a:lnTo>
                    <a:lnTo>
                      <a:pt x="1320" y="914"/>
                    </a:lnTo>
                    <a:lnTo>
                      <a:pt x="1211" y="675"/>
                    </a:lnTo>
                    <a:lnTo>
                      <a:pt x="1057" y="459"/>
                    </a:lnTo>
                    <a:lnTo>
                      <a:pt x="860" y="276"/>
                    </a:lnTo>
                    <a:lnTo>
                      <a:pt x="617" y="133"/>
                    </a:lnTo>
                    <a:lnTo>
                      <a:pt x="331" y="39"/>
                    </a:lnTo>
                    <a:lnTo>
                      <a:pt x="0" y="0"/>
                    </a:lnTo>
                  </a:path>
                </a:pathLst>
              </a:custGeom>
              <a:noFill/>
              <a:ln w="158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58" name="Line 708"/>
              <p:cNvSpPr>
                <a:spLocks noChangeShapeType="1"/>
              </p:cNvSpPr>
              <p:nvPr/>
            </p:nvSpPr>
            <p:spPr bwMode="auto">
              <a:xfrm>
                <a:off x="3779" y="3693"/>
                <a:ext cx="121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59" name="Rectangle 709"/>
              <p:cNvSpPr>
                <a:spLocks noChangeArrowheads="1"/>
              </p:cNvSpPr>
              <p:nvPr/>
            </p:nvSpPr>
            <p:spPr bwMode="auto">
              <a:xfrm>
                <a:off x="3729" y="3666"/>
                <a:ext cx="10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cs-CZ" altLang="cs-CZ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cs-CZ" altLang="cs-CZ" sz="800">
                  <a:latin typeface="Arial" panose="020B0604020202020204" pitchFamily="34" charset="0"/>
                </a:endParaRPr>
              </a:p>
            </p:txBody>
          </p:sp>
          <p:sp>
            <p:nvSpPr>
              <p:cNvPr id="44460" name="Freeform 710"/>
              <p:cNvSpPr>
                <a:spLocks/>
              </p:cNvSpPr>
              <p:nvPr/>
            </p:nvSpPr>
            <p:spPr bwMode="auto">
              <a:xfrm>
                <a:off x="3603" y="3672"/>
                <a:ext cx="21" cy="44"/>
              </a:xfrm>
              <a:custGeom>
                <a:avLst/>
                <a:gdLst>
                  <a:gd name="T0" fmla="*/ 0 w 581"/>
                  <a:gd name="T1" fmla="*/ 0 h 1224"/>
                  <a:gd name="T2" fmla="*/ 0 w 581"/>
                  <a:gd name="T3" fmla="*/ 0 h 1224"/>
                  <a:gd name="T4" fmla="*/ 0 w 581"/>
                  <a:gd name="T5" fmla="*/ 0 h 12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1" h="1224">
                    <a:moveTo>
                      <a:pt x="581" y="1224"/>
                    </a:moveTo>
                    <a:lnTo>
                      <a:pt x="0" y="586"/>
                    </a:lnTo>
                    <a:lnTo>
                      <a:pt x="579" y="0"/>
                    </a:lnTo>
                  </a:path>
                </a:pathLst>
              </a:custGeom>
              <a:noFill/>
              <a:ln w="158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61" name="Line 711"/>
              <p:cNvSpPr>
                <a:spLocks noChangeShapeType="1"/>
              </p:cNvSpPr>
              <p:nvPr/>
            </p:nvSpPr>
            <p:spPr bwMode="auto">
              <a:xfrm>
                <a:off x="3606" y="3693"/>
                <a:ext cx="119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4432" name="Group 728"/>
            <p:cNvGrpSpPr>
              <a:grpSpLocks/>
            </p:cNvGrpSpPr>
            <p:nvPr/>
          </p:nvGrpSpPr>
          <p:grpSpPr bwMode="auto">
            <a:xfrm>
              <a:off x="6362129" y="-668341"/>
              <a:ext cx="496888" cy="2368554"/>
              <a:chOff x="4286" y="-1192214"/>
              <a:chExt cx="313" cy="2368554"/>
            </a:xfrm>
          </p:grpSpPr>
          <p:grpSp>
            <p:nvGrpSpPr>
              <p:cNvPr id="44452" name="Group 712"/>
              <p:cNvGrpSpPr>
                <a:grpSpLocks noChangeAspect="1"/>
              </p:cNvGrpSpPr>
              <p:nvPr/>
            </p:nvGrpSpPr>
            <p:grpSpPr bwMode="auto">
              <a:xfrm>
                <a:off x="4286" y="-1192214"/>
                <a:ext cx="161" cy="2368554"/>
                <a:chOff x="4025" y="-1189442"/>
                <a:chExt cx="95" cy="2368554"/>
              </a:xfrm>
            </p:grpSpPr>
            <p:sp>
              <p:nvSpPr>
                <p:cNvPr id="44454" name="Line 713"/>
                <p:cNvSpPr>
                  <a:spLocks noChangeAspect="1" noChangeShapeType="1"/>
                </p:cNvSpPr>
                <p:nvPr/>
              </p:nvSpPr>
              <p:spPr bwMode="auto">
                <a:xfrm>
                  <a:off x="4025" y="-1189442"/>
                  <a:ext cx="95" cy="0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455" name="Line 714"/>
                <p:cNvSpPr>
                  <a:spLocks noChangeAspect="1" noChangeShapeType="1"/>
                </p:cNvSpPr>
                <p:nvPr/>
              </p:nvSpPr>
              <p:spPr bwMode="auto">
                <a:xfrm>
                  <a:off x="4077" y="920349"/>
                  <a:ext cx="0" cy="258763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4453" name="Text Box 715"/>
              <p:cNvSpPr txBox="1">
                <a:spLocks noChangeArrowheads="1"/>
              </p:cNvSpPr>
              <p:nvPr/>
            </p:nvSpPr>
            <p:spPr bwMode="auto">
              <a:xfrm>
                <a:off x="4326" y="572"/>
                <a:ext cx="27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500">
                    <a:solidFill>
                      <a:srgbClr val="0000FF"/>
                    </a:solidFill>
                    <a:latin typeface="Arial" panose="020B0604020202020204" pitchFamily="34" charset="0"/>
                  </a:rPr>
                  <a:t>JW 1311</a:t>
                </a:r>
              </a:p>
            </p:txBody>
          </p:sp>
        </p:grpSp>
        <p:grpSp>
          <p:nvGrpSpPr>
            <p:cNvPr id="44433" name="Group 729"/>
            <p:cNvGrpSpPr>
              <a:grpSpLocks/>
            </p:cNvGrpSpPr>
            <p:nvPr/>
          </p:nvGrpSpPr>
          <p:grpSpPr bwMode="auto">
            <a:xfrm>
              <a:off x="5354067" y="1647825"/>
              <a:ext cx="496887" cy="268288"/>
              <a:chOff x="4744" y="527"/>
              <a:chExt cx="313" cy="169"/>
            </a:xfrm>
          </p:grpSpPr>
          <p:grpSp>
            <p:nvGrpSpPr>
              <p:cNvPr id="44448" name="Group 716"/>
              <p:cNvGrpSpPr>
                <a:grpSpLocks noChangeAspect="1"/>
              </p:cNvGrpSpPr>
              <p:nvPr/>
            </p:nvGrpSpPr>
            <p:grpSpPr bwMode="auto">
              <a:xfrm>
                <a:off x="4744" y="533"/>
                <a:ext cx="161" cy="163"/>
                <a:chOff x="4025" y="1973"/>
                <a:chExt cx="95" cy="96"/>
              </a:xfrm>
            </p:grpSpPr>
            <p:sp>
              <p:nvSpPr>
                <p:cNvPr id="44450" name="Line 717"/>
                <p:cNvSpPr>
                  <a:spLocks noChangeAspect="1" noChangeShapeType="1"/>
                </p:cNvSpPr>
                <p:nvPr/>
              </p:nvSpPr>
              <p:spPr bwMode="auto">
                <a:xfrm>
                  <a:off x="4025" y="2021"/>
                  <a:ext cx="95" cy="0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451" name="Line 718"/>
                <p:cNvSpPr>
                  <a:spLocks noChangeAspect="1" noChangeShapeType="1"/>
                </p:cNvSpPr>
                <p:nvPr/>
              </p:nvSpPr>
              <p:spPr bwMode="auto">
                <a:xfrm>
                  <a:off x="4073" y="1973"/>
                  <a:ext cx="0" cy="96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4449" name="Text Box 719"/>
              <p:cNvSpPr txBox="1">
                <a:spLocks noChangeArrowheads="1"/>
              </p:cNvSpPr>
              <p:nvPr/>
            </p:nvSpPr>
            <p:spPr bwMode="auto">
              <a:xfrm>
                <a:off x="4784" y="527"/>
                <a:ext cx="27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500">
                    <a:solidFill>
                      <a:srgbClr val="0000FF"/>
                    </a:solidFill>
                    <a:latin typeface="Arial" panose="020B0604020202020204" pitchFamily="34" charset="0"/>
                  </a:rPr>
                  <a:t>JW 1312</a:t>
                </a:r>
              </a:p>
            </p:txBody>
          </p:sp>
        </p:grpSp>
        <p:grpSp>
          <p:nvGrpSpPr>
            <p:cNvPr id="44434" name="Group 730"/>
            <p:cNvGrpSpPr>
              <a:grpSpLocks/>
            </p:cNvGrpSpPr>
            <p:nvPr/>
          </p:nvGrpSpPr>
          <p:grpSpPr bwMode="auto">
            <a:xfrm>
              <a:off x="4706367" y="1700213"/>
              <a:ext cx="496887" cy="268287"/>
              <a:chOff x="5062" y="721"/>
              <a:chExt cx="313" cy="169"/>
            </a:xfrm>
          </p:grpSpPr>
          <p:grpSp>
            <p:nvGrpSpPr>
              <p:cNvPr id="44444" name="Group 720"/>
              <p:cNvGrpSpPr>
                <a:grpSpLocks noChangeAspect="1"/>
              </p:cNvGrpSpPr>
              <p:nvPr/>
            </p:nvGrpSpPr>
            <p:grpSpPr bwMode="auto">
              <a:xfrm>
                <a:off x="5062" y="727"/>
                <a:ext cx="161" cy="163"/>
                <a:chOff x="4025" y="1973"/>
                <a:chExt cx="95" cy="96"/>
              </a:xfrm>
            </p:grpSpPr>
            <p:sp>
              <p:nvSpPr>
                <p:cNvPr id="44446" name="Line 721"/>
                <p:cNvSpPr>
                  <a:spLocks noChangeAspect="1" noChangeShapeType="1"/>
                </p:cNvSpPr>
                <p:nvPr/>
              </p:nvSpPr>
              <p:spPr bwMode="auto">
                <a:xfrm>
                  <a:off x="4025" y="2021"/>
                  <a:ext cx="95" cy="0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447" name="Line 722"/>
                <p:cNvSpPr>
                  <a:spLocks noChangeAspect="1" noChangeShapeType="1"/>
                </p:cNvSpPr>
                <p:nvPr/>
              </p:nvSpPr>
              <p:spPr bwMode="auto">
                <a:xfrm>
                  <a:off x="4073" y="1973"/>
                  <a:ext cx="0" cy="96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4445" name="Text Box 723"/>
              <p:cNvSpPr txBox="1">
                <a:spLocks noChangeArrowheads="1"/>
              </p:cNvSpPr>
              <p:nvPr/>
            </p:nvSpPr>
            <p:spPr bwMode="auto">
              <a:xfrm>
                <a:off x="5102" y="721"/>
                <a:ext cx="27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500">
                    <a:solidFill>
                      <a:srgbClr val="0000FF"/>
                    </a:solidFill>
                    <a:latin typeface="Arial" panose="020B0604020202020204" pitchFamily="34" charset="0"/>
                  </a:rPr>
                  <a:t>JW 1313</a:t>
                </a:r>
              </a:p>
            </p:txBody>
          </p:sp>
        </p:grpSp>
        <p:grpSp>
          <p:nvGrpSpPr>
            <p:cNvPr id="44435" name="Group 731"/>
            <p:cNvGrpSpPr>
              <a:grpSpLocks/>
            </p:cNvGrpSpPr>
            <p:nvPr/>
          </p:nvGrpSpPr>
          <p:grpSpPr bwMode="auto">
            <a:xfrm>
              <a:off x="4352354" y="1700213"/>
              <a:ext cx="496888" cy="268287"/>
              <a:chOff x="5243" y="1071"/>
              <a:chExt cx="313" cy="169"/>
            </a:xfrm>
          </p:grpSpPr>
          <p:grpSp>
            <p:nvGrpSpPr>
              <p:cNvPr id="44440" name="Group 724"/>
              <p:cNvGrpSpPr>
                <a:grpSpLocks noChangeAspect="1"/>
              </p:cNvGrpSpPr>
              <p:nvPr/>
            </p:nvGrpSpPr>
            <p:grpSpPr bwMode="auto">
              <a:xfrm>
                <a:off x="5243" y="1077"/>
                <a:ext cx="161" cy="163"/>
                <a:chOff x="4025" y="1973"/>
                <a:chExt cx="95" cy="96"/>
              </a:xfrm>
            </p:grpSpPr>
            <p:sp>
              <p:nvSpPr>
                <p:cNvPr id="44442" name="Line 725"/>
                <p:cNvSpPr>
                  <a:spLocks noChangeAspect="1" noChangeShapeType="1"/>
                </p:cNvSpPr>
                <p:nvPr/>
              </p:nvSpPr>
              <p:spPr bwMode="auto">
                <a:xfrm>
                  <a:off x="4025" y="2021"/>
                  <a:ext cx="95" cy="0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443" name="Line 726"/>
                <p:cNvSpPr>
                  <a:spLocks noChangeAspect="1" noChangeShapeType="1"/>
                </p:cNvSpPr>
                <p:nvPr/>
              </p:nvSpPr>
              <p:spPr bwMode="auto">
                <a:xfrm>
                  <a:off x="4073" y="1973"/>
                  <a:ext cx="0" cy="96"/>
                </a:xfrm>
                <a:prstGeom prst="line">
                  <a:avLst/>
                </a:prstGeom>
                <a:noFill/>
                <a:ln w="14351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4441" name="Text Box 727"/>
              <p:cNvSpPr txBox="1">
                <a:spLocks noChangeArrowheads="1"/>
              </p:cNvSpPr>
              <p:nvPr/>
            </p:nvSpPr>
            <p:spPr bwMode="auto">
              <a:xfrm>
                <a:off x="5283" y="1071"/>
                <a:ext cx="27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500">
                    <a:solidFill>
                      <a:srgbClr val="0000FF"/>
                    </a:solidFill>
                    <a:latin typeface="Arial" panose="020B0604020202020204" pitchFamily="34" charset="0"/>
                  </a:rPr>
                  <a:t>JW 1314</a:t>
                </a:r>
              </a:p>
            </p:txBody>
          </p:sp>
        </p:grpSp>
        <p:sp>
          <p:nvSpPr>
            <p:cNvPr id="44436" name="Rectangle 732"/>
            <p:cNvSpPr>
              <a:spLocks noChangeArrowheads="1"/>
            </p:cNvSpPr>
            <p:nvPr/>
          </p:nvSpPr>
          <p:spPr bwMode="auto">
            <a:xfrm>
              <a:off x="1231329" y="1362075"/>
              <a:ext cx="7302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solidFill>
                    <a:srgbClr val="0000FF"/>
                  </a:solidFill>
                  <a:latin typeface="Arial" panose="020B0604020202020204" pitchFamily="34" charset="0"/>
                </a:rPr>
                <a:t>A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37" name="Rectangle 733"/>
            <p:cNvSpPr>
              <a:spLocks noChangeArrowheads="1"/>
            </p:cNvSpPr>
            <p:nvPr/>
          </p:nvSpPr>
          <p:spPr bwMode="auto">
            <a:xfrm>
              <a:off x="1277367" y="3162300"/>
              <a:ext cx="7302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solidFill>
                    <a:srgbClr val="0000FF"/>
                  </a:solidFill>
                  <a:latin typeface="Arial" panose="020B0604020202020204" pitchFamily="34" charset="0"/>
                </a:rPr>
                <a:t>B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38" name="Rectangle 734"/>
            <p:cNvSpPr>
              <a:spLocks noChangeArrowheads="1"/>
            </p:cNvSpPr>
            <p:nvPr/>
          </p:nvSpPr>
          <p:spPr bwMode="auto">
            <a:xfrm>
              <a:off x="1291654" y="4027488"/>
              <a:ext cx="730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solidFill>
                    <a:srgbClr val="0000FF"/>
                  </a:solidFill>
                  <a:latin typeface="Arial" panose="020B0604020202020204" pitchFamily="34" charset="0"/>
                </a:rPr>
                <a:t>C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4439" name="Oval 735"/>
            <p:cNvSpPr>
              <a:spLocks noChangeArrowheads="1"/>
            </p:cNvSpPr>
            <p:nvPr/>
          </p:nvSpPr>
          <p:spPr bwMode="auto">
            <a:xfrm>
              <a:off x="3985642" y="3644900"/>
              <a:ext cx="1584325" cy="720725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144299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D5A830-B079-4381-9EAF-437CD2FA23D3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101379" name="AutoShape 3"/>
          <p:cNvSpPr>
            <a:spLocks noChangeArrowheads="1"/>
          </p:cNvSpPr>
          <p:nvPr/>
        </p:nvSpPr>
        <p:spPr bwMode="auto">
          <a:xfrm>
            <a:off x="8820150" y="6096000"/>
            <a:ext cx="323850" cy="323850"/>
          </a:xfrm>
          <a:prstGeom prst="flowChartSummingJunction">
            <a:avLst/>
          </a:prstGeom>
          <a:solidFill>
            <a:srgbClr val="FF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380" name="Freeform 4"/>
          <p:cNvSpPr>
            <a:spLocks/>
          </p:cNvSpPr>
          <p:nvPr/>
        </p:nvSpPr>
        <p:spPr bwMode="auto">
          <a:xfrm>
            <a:off x="7924800" y="2590800"/>
            <a:ext cx="1219200" cy="1905000"/>
          </a:xfrm>
          <a:custGeom>
            <a:avLst/>
            <a:gdLst>
              <a:gd name="T0" fmla="*/ 2147483646 w 544"/>
              <a:gd name="T1" fmla="*/ 2147483646 h 1159"/>
              <a:gd name="T2" fmla="*/ 2147483646 w 544"/>
              <a:gd name="T3" fmla="*/ 2147483646 h 1159"/>
              <a:gd name="T4" fmla="*/ 2147483646 w 544"/>
              <a:gd name="T5" fmla="*/ 2147483646 h 1159"/>
              <a:gd name="T6" fmla="*/ 2147483646 w 544"/>
              <a:gd name="T7" fmla="*/ 2147483646 h 1159"/>
              <a:gd name="T8" fmla="*/ 2147483646 w 544"/>
              <a:gd name="T9" fmla="*/ 2147483646 h 1159"/>
              <a:gd name="T10" fmla="*/ 2147483646 w 544"/>
              <a:gd name="T11" fmla="*/ 2147483646 h 1159"/>
              <a:gd name="T12" fmla="*/ 2147483646 w 544"/>
              <a:gd name="T13" fmla="*/ 2147483646 h 1159"/>
              <a:gd name="T14" fmla="*/ 2147483646 w 544"/>
              <a:gd name="T15" fmla="*/ 2147483646 h 1159"/>
              <a:gd name="T16" fmla="*/ 2147483646 w 544"/>
              <a:gd name="T17" fmla="*/ 2147483646 h 1159"/>
              <a:gd name="T18" fmla="*/ 2147483646 w 544"/>
              <a:gd name="T19" fmla="*/ 2147483646 h 1159"/>
              <a:gd name="T20" fmla="*/ 2147483646 w 544"/>
              <a:gd name="T21" fmla="*/ 2147483646 h 1159"/>
              <a:gd name="T22" fmla="*/ 2147483646 w 544"/>
              <a:gd name="T23" fmla="*/ 2147483646 h 1159"/>
              <a:gd name="T24" fmla="*/ 2147483646 w 544"/>
              <a:gd name="T25" fmla="*/ 2147483646 h 1159"/>
              <a:gd name="T26" fmla="*/ 2147483646 w 544"/>
              <a:gd name="T27" fmla="*/ 2147483646 h 1159"/>
              <a:gd name="T28" fmla="*/ 2147483646 w 544"/>
              <a:gd name="T29" fmla="*/ 2147483646 h 1159"/>
              <a:gd name="T30" fmla="*/ 2147483646 w 544"/>
              <a:gd name="T31" fmla="*/ 2147483646 h 1159"/>
              <a:gd name="T32" fmla="*/ 2147483646 w 544"/>
              <a:gd name="T33" fmla="*/ 2147483646 h 1159"/>
              <a:gd name="T34" fmla="*/ 2147483646 w 544"/>
              <a:gd name="T35" fmla="*/ 2147483646 h 1159"/>
              <a:gd name="T36" fmla="*/ 2147483646 w 544"/>
              <a:gd name="T37" fmla="*/ 2147483646 h 1159"/>
              <a:gd name="T38" fmla="*/ 2147483646 w 544"/>
              <a:gd name="T39" fmla="*/ 2147483646 h 1159"/>
              <a:gd name="T40" fmla="*/ 2147483646 w 544"/>
              <a:gd name="T41" fmla="*/ 2147483646 h 1159"/>
              <a:gd name="T42" fmla="*/ 2147483646 w 544"/>
              <a:gd name="T43" fmla="*/ 2147483646 h 1159"/>
              <a:gd name="T44" fmla="*/ 2147483646 w 544"/>
              <a:gd name="T45" fmla="*/ 2147483646 h 1159"/>
              <a:gd name="T46" fmla="*/ 2147483646 w 544"/>
              <a:gd name="T47" fmla="*/ 2147483646 h 1159"/>
              <a:gd name="T48" fmla="*/ 2147483646 w 544"/>
              <a:gd name="T49" fmla="*/ 2147483646 h 1159"/>
              <a:gd name="T50" fmla="*/ 2147483646 w 544"/>
              <a:gd name="T51" fmla="*/ 2147483646 h 1159"/>
              <a:gd name="T52" fmla="*/ 2147483646 w 544"/>
              <a:gd name="T53" fmla="*/ 2147483646 h 1159"/>
              <a:gd name="T54" fmla="*/ 2147483646 w 544"/>
              <a:gd name="T55" fmla="*/ 2147483646 h 115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44" h="1159">
                <a:moveTo>
                  <a:pt x="492" y="91"/>
                </a:moveTo>
                <a:cubicBezTo>
                  <a:pt x="476" y="42"/>
                  <a:pt x="457" y="23"/>
                  <a:pt x="408" y="7"/>
                </a:cubicBezTo>
                <a:cubicBezTo>
                  <a:pt x="388" y="11"/>
                  <a:pt x="355" y="0"/>
                  <a:pt x="348" y="19"/>
                </a:cubicBezTo>
                <a:cubicBezTo>
                  <a:pt x="334" y="57"/>
                  <a:pt x="360" y="99"/>
                  <a:pt x="360" y="139"/>
                </a:cubicBezTo>
                <a:cubicBezTo>
                  <a:pt x="360" y="155"/>
                  <a:pt x="352" y="171"/>
                  <a:pt x="348" y="187"/>
                </a:cubicBezTo>
                <a:cubicBezTo>
                  <a:pt x="265" y="132"/>
                  <a:pt x="303" y="148"/>
                  <a:pt x="240" y="127"/>
                </a:cubicBezTo>
                <a:cubicBezTo>
                  <a:pt x="169" y="174"/>
                  <a:pt x="186" y="147"/>
                  <a:pt x="216" y="295"/>
                </a:cubicBezTo>
                <a:cubicBezTo>
                  <a:pt x="223" y="332"/>
                  <a:pt x="312" y="355"/>
                  <a:pt x="312" y="355"/>
                </a:cubicBezTo>
                <a:cubicBezTo>
                  <a:pt x="300" y="363"/>
                  <a:pt x="281" y="366"/>
                  <a:pt x="276" y="379"/>
                </a:cubicBezTo>
                <a:cubicBezTo>
                  <a:pt x="251" y="441"/>
                  <a:pt x="341" y="397"/>
                  <a:pt x="252" y="427"/>
                </a:cubicBezTo>
                <a:cubicBezTo>
                  <a:pt x="224" y="408"/>
                  <a:pt x="195" y="376"/>
                  <a:pt x="156" y="415"/>
                </a:cubicBezTo>
                <a:cubicBezTo>
                  <a:pt x="138" y="433"/>
                  <a:pt x="132" y="487"/>
                  <a:pt x="132" y="487"/>
                </a:cubicBezTo>
                <a:cubicBezTo>
                  <a:pt x="136" y="503"/>
                  <a:pt x="135" y="521"/>
                  <a:pt x="144" y="535"/>
                </a:cubicBezTo>
                <a:cubicBezTo>
                  <a:pt x="152" y="547"/>
                  <a:pt x="170" y="549"/>
                  <a:pt x="180" y="559"/>
                </a:cubicBezTo>
                <a:cubicBezTo>
                  <a:pt x="203" y="582"/>
                  <a:pt x="206" y="602"/>
                  <a:pt x="216" y="631"/>
                </a:cubicBezTo>
                <a:cubicBezTo>
                  <a:pt x="152" y="635"/>
                  <a:pt x="86" y="628"/>
                  <a:pt x="24" y="643"/>
                </a:cubicBezTo>
                <a:cubicBezTo>
                  <a:pt x="0" y="649"/>
                  <a:pt x="21" y="760"/>
                  <a:pt x="36" y="775"/>
                </a:cubicBezTo>
                <a:cubicBezTo>
                  <a:pt x="59" y="798"/>
                  <a:pt x="100" y="793"/>
                  <a:pt x="132" y="799"/>
                </a:cubicBezTo>
                <a:cubicBezTo>
                  <a:pt x="46" y="828"/>
                  <a:pt x="126" y="790"/>
                  <a:pt x="132" y="835"/>
                </a:cubicBezTo>
                <a:cubicBezTo>
                  <a:pt x="135" y="860"/>
                  <a:pt x="108" y="907"/>
                  <a:pt x="108" y="907"/>
                </a:cubicBezTo>
                <a:cubicBezTo>
                  <a:pt x="123" y="966"/>
                  <a:pt x="120" y="983"/>
                  <a:pt x="180" y="1003"/>
                </a:cubicBezTo>
                <a:cubicBezTo>
                  <a:pt x="263" y="989"/>
                  <a:pt x="279" y="1001"/>
                  <a:pt x="300" y="919"/>
                </a:cubicBezTo>
                <a:cubicBezTo>
                  <a:pt x="304" y="931"/>
                  <a:pt x="306" y="944"/>
                  <a:pt x="312" y="955"/>
                </a:cubicBezTo>
                <a:cubicBezTo>
                  <a:pt x="318" y="968"/>
                  <a:pt x="338" y="977"/>
                  <a:pt x="336" y="991"/>
                </a:cubicBezTo>
                <a:cubicBezTo>
                  <a:pt x="333" y="1008"/>
                  <a:pt x="312" y="1015"/>
                  <a:pt x="300" y="1027"/>
                </a:cubicBezTo>
                <a:cubicBezTo>
                  <a:pt x="316" y="1092"/>
                  <a:pt x="342" y="1137"/>
                  <a:pt x="408" y="1159"/>
                </a:cubicBezTo>
                <a:cubicBezTo>
                  <a:pt x="440" y="1155"/>
                  <a:pt x="472" y="1153"/>
                  <a:pt x="504" y="1147"/>
                </a:cubicBezTo>
                <a:cubicBezTo>
                  <a:pt x="544" y="1140"/>
                  <a:pt x="540" y="1146"/>
                  <a:pt x="540" y="1123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381" name="Freeform 5"/>
          <p:cNvSpPr>
            <a:spLocks/>
          </p:cNvSpPr>
          <p:nvPr/>
        </p:nvSpPr>
        <p:spPr bwMode="auto">
          <a:xfrm>
            <a:off x="8102600" y="5276850"/>
            <a:ext cx="1041400" cy="992188"/>
          </a:xfrm>
          <a:custGeom>
            <a:avLst/>
            <a:gdLst>
              <a:gd name="T0" fmla="*/ 2147483646 w 656"/>
              <a:gd name="T1" fmla="*/ 2147483646 h 625"/>
              <a:gd name="T2" fmla="*/ 2147483646 w 656"/>
              <a:gd name="T3" fmla="*/ 2147483646 h 625"/>
              <a:gd name="T4" fmla="*/ 2147483646 w 656"/>
              <a:gd name="T5" fmla="*/ 0 h 625"/>
              <a:gd name="T6" fmla="*/ 2147483646 w 656"/>
              <a:gd name="T7" fmla="*/ 2147483646 h 625"/>
              <a:gd name="T8" fmla="*/ 2147483646 w 656"/>
              <a:gd name="T9" fmla="*/ 2147483646 h 625"/>
              <a:gd name="T10" fmla="*/ 2147483646 w 656"/>
              <a:gd name="T11" fmla="*/ 2147483646 h 625"/>
              <a:gd name="T12" fmla="*/ 2147483646 w 656"/>
              <a:gd name="T13" fmla="*/ 2147483646 h 625"/>
              <a:gd name="T14" fmla="*/ 2147483646 w 656"/>
              <a:gd name="T15" fmla="*/ 2147483646 h 625"/>
              <a:gd name="T16" fmla="*/ 2147483646 w 656"/>
              <a:gd name="T17" fmla="*/ 2147483646 h 625"/>
              <a:gd name="T18" fmla="*/ 2147483646 w 656"/>
              <a:gd name="T19" fmla="*/ 2147483646 h 625"/>
              <a:gd name="T20" fmla="*/ 2147483646 w 656"/>
              <a:gd name="T21" fmla="*/ 2147483646 h 625"/>
              <a:gd name="T22" fmla="*/ 2147483646 w 656"/>
              <a:gd name="T23" fmla="*/ 2147483646 h 625"/>
              <a:gd name="T24" fmla="*/ 2147483646 w 656"/>
              <a:gd name="T25" fmla="*/ 2147483646 h 625"/>
              <a:gd name="T26" fmla="*/ 2147483646 w 656"/>
              <a:gd name="T27" fmla="*/ 2147483646 h 625"/>
              <a:gd name="T28" fmla="*/ 2147483646 w 656"/>
              <a:gd name="T29" fmla="*/ 2147483646 h 625"/>
              <a:gd name="T30" fmla="*/ 2147483646 w 656"/>
              <a:gd name="T31" fmla="*/ 2147483646 h 625"/>
              <a:gd name="T32" fmla="*/ 2147483646 w 656"/>
              <a:gd name="T33" fmla="*/ 2147483646 h 625"/>
              <a:gd name="T34" fmla="*/ 2147483646 w 656"/>
              <a:gd name="T35" fmla="*/ 2147483646 h 625"/>
              <a:gd name="T36" fmla="*/ 2147483646 w 656"/>
              <a:gd name="T37" fmla="*/ 2147483646 h 625"/>
              <a:gd name="T38" fmla="*/ 2147483646 w 656"/>
              <a:gd name="T39" fmla="*/ 2147483646 h 625"/>
              <a:gd name="T40" fmla="*/ 2147483646 w 656"/>
              <a:gd name="T41" fmla="*/ 2147483646 h 6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56" h="625">
                <a:moveTo>
                  <a:pt x="656" y="96"/>
                </a:moveTo>
                <a:cubicBezTo>
                  <a:pt x="644" y="48"/>
                  <a:pt x="655" y="45"/>
                  <a:pt x="608" y="24"/>
                </a:cubicBezTo>
                <a:cubicBezTo>
                  <a:pt x="585" y="14"/>
                  <a:pt x="536" y="0"/>
                  <a:pt x="536" y="0"/>
                </a:cubicBezTo>
                <a:cubicBezTo>
                  <a:pt x="524" y="4"/>
                  <a:pt x="507" y="2"/>
                  <a:pt x="500" y="12"/>
                </a:cubicBezTo>
                <a:cubicBezTo>
                  <a:pt x="485" y="33"/>
                  <a:pt x="482" y="59"/>
                  <a:pt x="476" y="84"/>
                </a:cubicBezTo>
                <a:cubicBezTo>
                  <a:pt x="472" y="100"/>
                  <a:pt x="473" y="118"/>
                  <a:pt x="464" y="132"/>
                </a:cubicBezTo>
                <a:cubicBezTo>
                  <a:pt x="456" y="144"/>
                  <a:pt x="440" y="148"/>
                  <a:pt x="428" y="156"/>
                </a:cubicBezTo>
                <a:cubicBezTo>
                  <a:pt x="447" y="214"/>
                  <a:pt x="447" y="190"/>
                  <a:pt x="404" y="168"/>
                </a:cubicBezTo>
                <a:cubicBezTo>
                  <a:pt x="393" y="162"/>
                  <a:pt x="380" y="160"/>
                  <a:pt x="368" y="156"/>
                </a:cubicBezTo>
                <a:cubicBezTo>
                  <a:pt x="321" y="164"/>
                  <a:pt x="284" y="148"/>
                  <a:pt x="284" y="204"/>
                </a:cubicBezTo>
                <a:cubicBezTo>
                  <a:pt x="284" y="224"/>
                  <a:pt x="289" y="245"/>
                  <a:pt x="296" y="264"/>
                </a:cubicBezTo>
                <a:cubicBezTo>
                  <a:pt x="301" y="278"/>
                  <a:pt x="334" y="298"/>
                  <a:pt x="320" y="300"/>
                </a:cubicBezTo>
                <a:cubicBezTo>
                  <a:pt x="287" y="305"/>
                  <a:pt x="224" y="276"/>
                  <a:pt x="224" y="276"/>
                </a:cubicBezTo>
                <a:cubicBezTo>
                  <a:pt x="177" y="206"/>
                  <a:pt x="151" y="228"/>
                  <a:pt x="80" y="252"/>
                </a:cubicBezTo>
                <a:cubicBezTo>
                  <a:pt x="35" y="320"/>
                  <a:pt x="50" y="354"/>
                  <a:pt x="104" y="408"/>
                </a:cubicBezTo>
                <a:cubicBezTo>
                  <a:pt x="92" y="412"/>
                  <a:pt x="74" y="409"/>
                  <a:pt x="68" y="420"/>
                </a:cubicBezTo>
                <a:cubicBezTo>
                  <a:pt x="62" y="431"/>
                  <a:pt x="86" y="445"/>
                  <a:pt x="80" y="456"/>
                </a:cubicBezTo>
                <a:cubicBezTo>
                  <a:pt x="74" y="467"/>
                  <a:pt x="56" y="464"/>
                  <a:pt x="44" y="468"/>
                </a:cubicBezTo>
                <a:cubicBezTo>
                  <a:pt x="0" y="600"/>
                  <a:pt x="211" y="617"/>
                  <a:pt x="296" y="624"/>
                </a:cubicBezTo>
                <a:cubicBezTo>
                  <a:pt x="312" y="625"/>
                  <a:pt x="328" y="624"/>
                  <a:pt x="344" y="624"/>
                </a:cubicBezTo>
                <a:lnTo>
                  <a:pt x="236" y="612"/>
                </a:ln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383" name="Freeform 7"/>
          <p:cNvSpPr>
            <a:spLocks/>
          </p:cNvSpPr>
          <p:nvPr/>
        </p:nvSpPr>
        <p:spPr bwMode="auto">
          <a:xfrm>
            <a:off x="4878388" y="4133850"/>
            <a:ext cx="1489075" cy="1162050"/>
          </a:xfrm>
          <a:custGeom>
            <a:avLst/>
            <a:gdLst>
              <a:gd name="T0" fmla="*/ 2147483646 w 938"/>
              <a:gd name="T1" fmla="*/ 2147483646 h 732"/>
              <a:gd name="T2" fmla="*/ 2147483646 w 938"/>
              <a:gd name="T3" fmla="*/ 2147483646 h 732"/>
              <a:gd name="T4" fmla="*/ 2147483646 w 938"/>
              <a:gd name="T5" fmla="*/ 2147483646 h 732"/>
              <a:gd name="T6" fmla="*/ 2147483646 w 938"/>
              <a:gd name="T7" fmla="*/ 2147483646 h 732"/>
              <a:gd name="T8" fmla="*/ 2147483646 w 938"/>
              <a:gd name="T9" fmla="*/ 0 h 732"/>
              <a:gd name="T10" fmla="*/ 2147483646 w 938"/>
              <a:gd name="T11" fmla="*/ 2147483646 h 732"/>
              <a:gd name="T12" fmla="*/ 2147483646 w 938"/>
              <a:gd name="T13" fmla="*/ 2147483646 h 732"/>
              <a:gd name="T14" fmla="*/ 2147483646 w 938"/>
              <a:gd name="T15" fmla="*/ 2147483646 h 732"/>
              <a:gd name="T16" fmla="*/ 2147483646 w 938"/>
              <a:gd name="T17" fmla="*/ 2147483646 h 732"/>
              <a:gd name="T18" fmla="*/ 2147483646 w 938"/>
              <a:gd name="T19" fmla="*/ 2147483646 h 732"/>
              <a:gd name="T20" fmla="*/ 2147483646 w 938"/>
              <a:gd name="T21" fmla="*/ 2147483646 h 732"/>
              <a:gd name="T22" fmla="*/ 2147483646 w 938"/>
              <a:gd name="T23" fmla="*/ 2147483646 h 732"/>
              <a:gd name="T24" fmla="*/ 2147483646 w 938"/>
              <a:gd name="T25" fmla="*/ 2147483646 h 732"/>
              <a:gd name="T26" fmla="*/ 2147483646 w 938"/>
              <a:gd name="T27" fmla="*/ 2147483646 h 732"/>
              <a:gd name="T28" fmla="*/ 2147483646 w 938"/>
              <a:gd name="T29" fmla="*/ 2147483646 h 732"/>
              <a:gd name="T30" fmla="*/ 2147483646 w 938"/>
              <a:gd name="T31" fmla="*/ 2147483646 h 732"/>
              <a:gd name="T32" fmla="*/ 2147483646 w 938"/>
              <a:gd name="T33" fmla="*/ 2147483646 h 732"/>
              <a:gd name="T34" fmla="*/ 2147483646 w 938"/>
              <a:gd name="T35" fmla="*/ 2147483646 h 732"/>
              <a:gd name="T36" fmla="*/ 2147483646 w 938"/>
              <a:gd name="T37" fmla="*/ 2147483646 h 732"/>
              <a:gd name="T38" fmla="*/ 2147483646 w 938"/>
              <a:gd name="T39" fmla="*/ 2147483646 h 732"/>
              <a:gd name="T40" fmla="*/ 2147483646 w 938"/>
              <a:gd name="T41" fmla="*/ 2147483646 h 732"/>
              <a:gd name="T42" fmla="*/ 2147483646 w 938"/>
              <a:gd name="T43" fmla="*/ 2147483646 h 732"/>
              <a:gd name="T44" fmla="*/ 2147483646 w 938"/>
              <a:gd name="T45" fmla="*/ 2147483646 h 732"/>
              <a:gd name="T46" fmla="*/ 2147483646 w 938"/>
              <a:gd name="T47" fmla="*/ 2147483646 h 732"/>
              <a:gd name="T48" fmla="*/ 2147483646 w 938"/>
              <a:gd name="T49" fmla="*/ 2147483646 h 732"/>
              <a:gd name="T50" fmla="*/ 2147483646 w 938"/>
              <a:gd name="T51" fmla="*/ 2147483646 h 732"/>
              <a:gd name="T52" fmla="*/ 2147483646 w 938"/>
              <a:gd name="T53" fmla="*/ 2147483646 h 732"/>
              <a:gd name="T54" fmla="*/ 2147483646 w 938"/>
              <a:gd name="T55" fmla="*/ 2147483646 h 732"/>
              <a:gd name="T56" fmla="*/ 2147483646 w 938"/>
              <a:gd name="T57" fmla="*/ 2147483646 h 732"/>
              <a:gd name="T58" fmla="*/ 2147483646 w 938"/>
              <a:gd name="T59" fmla="*/ 2147483646 h 732"/>
              <a:gd name="T60" fmla="*/ 2147483646 w 938"/>
              <a:gd name="T61" fmla="*/ 2147483646 h 732"/>
              <a:gd name="T62" fmla="*/ 2147483646 w 938"/>
              <a:gd name="T63" fmla="*/ 2147483646 h 732"/>
              <a:gd name="T64" fmla="*/ 2147483646 w 938"/>
              <a:gd name="T65" fmla="*/ 2147483646 h 732"/>
              <a:gd name="T66" fmla="*/ 2147483646 w 938"/>
              <a:gd name="T67" fmla="*/ 2147483646 h 732"/>
              <a:gd name="T68" fmla="*/ 2147483646 w 938"/>
              <a:gd name="T69" fmla="*/ 2147483646 h 732"/>
              <a:gd name="T70" fmla="*/ 2147483646 w 938"/>
              <a:gd name="T71" fmla="*/ 2147483646 h 732"/>
              <a:gd name="T72" fmla="*/ 2147483646 w 938"/>
              <a:gd name="T73" fmla="*/ 2147483646 h 732"/>
              <a:gd name="T74" fmla="*/ 2147483646 w 938"/>
              <a:gd name="T75" fmla="*/ 2147483646 h 732"/>
              <a:gd name="T76" fmla="*/ 2147483646 w 938"/>
              <a:gd name="T77" fmla="*/ 2147483646 h 732"/>
              <a:gd name="T78" fmla="*/ 2147483646 w 938"/>
              <a:gd name="T79" fmla="*/ 2147483646 h 732"/>
              <a:gd name="T80" fmla="*/ 2147483646 w 938"/>
              <a:gd name="T81" fmla="*/ 2147483646 h 732"/>
              <a:gd name="T82" fmla="*/ 2147483646 w 938"/>
              <a:gd name="T83" fmla="*/ 2147483646 h 732"/>
              <a:gd name="T84" fmla="*/ 2147483646 w 938"/>
              <a:gd name="T85" fmla="*/ 2147483646 h 732"/>
              <a:gd name="T86" fmla="*/ 2147483646 w 938"/>
              <a:gd name="T87" fmla="*/ 2147483646 h 732"/>
              <a:gd name="T88" fmla="*/ 2147483646 w 938"/>
              <a:gd name="T89" fmla="*/ 2147483646 h 7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38" h="732">
                <a:moveTo>
                  <a:pt x="107" y="192"/>
                </a:moveTo>
                <a:cubicBezTo>
                  <a:pt x="124" y="75"/>
                  <a:pt x="114" y="89"/>
                  <a:pt x="227" y="108"/>
                </a:cubicBezTo>
                <a:cubicBezTo>
                  <a:pt x="247" y="169"/>
                  <a:pt x="267" y="163"/>
                  <a:pt x="323" y="144"/>
                </a:cubicBezTo>
                <a:cubicBezTo>
                  <a:pt x="309" y="102"/>
                  <a:pt x="281" y="57"/>
                  <a:pt x="311" y="12"/>
                </a:cubicBezTo>
                <a:cubicBezTo>
                  <a:pt x="318" y="1"/>
                  <a:pt x="335" y="4"/>
                  <a:pt x="347" y="0"/>
                </a:cubicBezTo>
                <a:cubicBezTo>
                  <a:pt x="363" y="4"/>
                  <a:pt x="381" y="3"/>
                  <a:pt x="395" y="12"/>
                </a:cubicBezTo>
                <a:cubicBezTo>
                  <a:pt x="437" y="40"/>
                  <a:pt x="409" y="81"/>
                  <a:pt x="431" y="120"/>
                </a:cubicBezTo>
                <a:cubicBezTo>
                  <a:pt x="437" y="131"/>
                  <a:pt x="455" y="128"/>
                  <a:pt x="467" y="132"/>
                </a:cubicBezTo>
                <a:cubicBezTo>
                  <a:pt x="491" y="96"/>
                  <a:pt x="503" y="60"/>
                  <a:pt x="527" y="24"/>
                </a:cubicBezTo>
                <a:cubicBezTo>
                  <a:pt x="551" y="29"/>
                  <a:pt x="605" y="32"/>
                  <a:pt x="623" y="60"/>
                </a:cubicBezTo>
                <a:cubicBezTo>
                  <a:pt x="636" y="81"/>
                  <a:pt x="647" y="132"/>
                  <a:pt x="647" y="132"/>
                </a:cubicBezTo>
                <a:cubicBezTo>
                  <a:pt x="643" y="152"/>
                  <a:pt x="646" y="175"/>
                  <a:pt x="635" y="192"/>
                </a:cubicBezTo>
                <a:cubicBezTo>
                  <a:pt x="628" y="203"/>
                  <a:pt x="602" y="192"/>
                  <a:pt x="599" y="204"/>
                </a:cubicBezTo>
                <a:cubicBezTo>
                  <a:pt x="591" y="237"/>
                  <a:pt x="644" y="247"/>
                  <a:pt x="659" y="252"/>
                </a:cubicBezTo>
                <a:cubicBezTo>
                  <a:pt x="749" y="222"/>
                  <a:pt x="776" y="243"/>
                  <a:pt x="803" y="324"/>
                </a:cubicBezTo>
                <a:cubicBezTo>
                  <a:pt x="720" y="379"/>
                  <a:pt x="740" y="345"/>
                  <a:pt x="719" y="408"/>
                </a:cubicBezTo>
                <a:cubicBezTo>
                  <a:pt x="825" y="443"/>
                  <a:pt x="759" y="442"/>
                  <a:pt x="827" y="408"/>
                </a:cubicBezTo>
                <a:cubicBezTo>
                  <a:pt x="838" y="402"/>
                  <a:pt x="851" y="400"/>
                  <a:pt x="863" y="396"/>
                </a:cubicBezTo>
                <a:cubicBezTo>
                  <a:pt x="879" y="400"/>
                  <a:pt x="900" y="395"/>
                  <a:pt x="911" y="408"/>
                </a:cubicBezTo>
                <a:cubicBezTo>
                  <a:pt x="927" y="427"/>
                  <a:pt x="935" y="480"/>
                  <a:pt x="935" y="480"/>
                </a:cubicBezTo>
                <a:cubicBezTo>
                  <a:pt x="923" y="549"/>
                  <a:pt x="938" y="548"/>
                  <a:pt x="887" y="588"/>
                </a:cubicBezTo>
                <a:cubicBezTo>
                  <a:pt x="864" y="606"/>
                  <a:pt x="815" y="636"/>
                  <a:pt x="815" y="636"/>
                </a:cubicBezTo>
                <a:cubicBezTo>
                  <a:pt x="795" y="632"/>
                  <a:pt x="773" y="634"/>
                  <a:pt x="755" y="624"/>
                </a:cubicBezTo>
                <a:cubicBezTo>
                  <a:pt x="716" y="602"/>
                  <a:pt x="743" y="553"/>
                  <a:pt x="719" y="624"/>
                </a:cubicBezTo>
                <a:cubicBezTo>
                  <a:pt x="643" y="573"/>
                  <a:pt x="709" y="602"/>
                  <a:pt x="671" y="708"/>
                </a:cubicBezTo>
                <a:cubicBezTo>
                  <a:pt x="666" y="722"/>
                  <a:pt x="647" y="724"/>
                  <a:pt x="635" y="732"/>
                </a:cubicBezTo>
                <a:cubicBezTo>
                  <a:pt x="532" y="717"/>
                  <a:pt x="539" y="731"/>
                  <a:pt x="515" y="636"/>
                </a:cubicBezTo>
                <a:cubicBezTo>
                  <a:pt x="519" y="612"/>
                  <a:pt x="537" y="586"/>
                  <a:pt x="527" y="564"/>
                </a:cubicBezTo>
                <a:cubicBezTo>
                  <a:pt x="521" y="549"/>
                  <a:pt x="493" y="543"/>
                  <a:pt x="479" y="552"/>
                </a:cubicBezTo>
                <a:cubicBezTo>
                  <a:pt x="455" y="567"/>
                  <a:pt x="458" y="615"/>
                  <a:pt x="431" y="624"/>
                </a:cubicBezTo>
                <a:cubicBezTo>
                  <a:pt x="419" y="628"/>
                  <a:pt x="407" y="632"/>
                  <a:pt x="395" y="636"/>
                </a:cubicBezTo>
                <a:cubicBezTo>
                  <a:pt x="367" y="632"/>
                  <a:pt x="336" y="637"/>
                  <a:pt x="311" y="624"/>
                </a:cubicBezTo>
                <a:cubicBezTo>
                  <a:pt x="300" y="618"/>
                  <a:pt x="310" y="594"/>
                  <a:pt x="299" y="588"/>
                </a:cubicBezTo>
                <a:cubicBezTo>
                  <a:pt x="278" y="576"/>
                  <a:pt x="251" y="580"/>
                  <a:pt x="227" y="576"/>
                </a:cubicBezTo>
                <a:cubicBezTo>
                  <a:pt x="235" y="564"/>
                  <a:pt x="237" y="540"/>
                  <a:pt x="251" y="540"/>
                </a:cubicBezTo>
                <a:cubicBezTo>
                  <a:pt x="264" y="540"/>
                  <a:pt x="248" y="567"/>
                  <a:pt x="239" y="576"/>
                </a:cubicBezTo>
                <a:cubicBezTo>
                  <a:pt x="230" y="585"/>
                  <a:pt x="215" y="584"/>
                  <a:pt x="203" y="588"/>
                </a:cubicBezTo>
                <a:cubicBezTo>
                  <a:pt x="179" y="584"/>
                  <a:pt x="152" y="588"/>
                  <a:pt x="131" y="576"/>
                </a:cubicBezTo>
                <a:cubicBezTo>
                  <a:pt x="106" y="562"/>
                  <a:pt x="127" y="486"/>
                  <a:pt x="131" y="480"/>
                </a:cubicBezTo>
                <a:cubicBezTo>
                  <a:pt x="138" y="469"/>
                  <a:pt x="155" y="472"/>
                  <a:pt x="167" y="468"/>
                </a:cubicBezTo>
                <a:cubicBezTo>
                  <a:pt x="145" y="403"/>
                  <a:pt x="97" y="396"/>
                  <a:pt x="35" y="384"/>
                </a:cubicBezTo>
                <a:cubicBezTo>
                  <a:pt x="0" y="280"/>
                  <a:pt x="46" y="313"/>
                  <a:pt x="143" y="324"/>
                </a:cubicBezTo>
                <a:cubicBezTo>
                  <a:pt x="124" y="266"/>
                  <a:pt x="110" y="286"/>
                  <a:pt x="59" y="252"/>
                </a:cubicBezTo>
                <a:cubicBezTo>
                  <a:pt x="55" y="240"/>
                  <a:pt x="35" y="221"/>
                  <a:pt x="47" y="216"/>
                </a:cubicBezTo>
                <a:cubicBezTo>
                  <a:pt x="117" y="188"/>
                  <a:pt x="134" y="273"/>
                  <a:pt x="107" y="192"/>
                </a:cubicBezTo>
                <a:close/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384" name="AutoShape 8"/>
          <p:cNvSpPr>
            <a:spLocks noChangeArrowheads="1"/>
          </p:cNvSpPr>
          <p:nvPr/>
        </p:nvSpPr>
        <p:spPr bwMode="auto">
          <a:xfrm>
            <a:off x="304800" y="2133600"/>
            <a:ext cx="323850" cy="323850"/>
          </a:xfrm>
          <a:prstGeom prst="flowChartSummingJunction">
            <a:avLst/>
          </a:prstGeom>
          <a:solidFill>
            <a:srgbClr val="FF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8743950" y="2136775"/>
            <a:ext cx="323850" cy="323850"/>
          </a:xfrm>
          <a:prstGeom prst="flowChartSummingJunction">
            <a:avLst/>
          </a:prstGeom>
          <a:solidFill>
            <a:srgbClr val="FF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228600" y="6172200"/>
            <a:ext cx="323850" cy="323850"/>
          </a:xfrm>
          <a:prstGeom prst="flowChartSummingJunction">
            <a:avLst/>
          </a:prstGeom>
          <a:solidFill>
            <a:srgbClr val="FF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533400" y="6324600"/>
            <a:ext cx="411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4724400" y="6227763"/>
            <a:ext cx="0" cy="153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4800600" y="6227763"/>
            <a:ext cx="0" cy="153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 flipV="1">
            <a:off x="4876800" y="6248400"/>
            <a:ext cx="3962400" cy="76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 flipH="1">
            <a:off x="8991600" y="2460625"/>
            <a:ext cx="0" cy="14049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1392" name="Group 16"/>
          <p:cNvGrpSpPr>
            <a:grpSpLocks/>
          </p:cNvGrpSpPr>
          <p:nvPr/>
        </p:nvGrpSpPr>
        <p:grpSpPr bwMode="auto">
          <a:xfrm>
            <a:off x="269875" y="3962400"/>
            <a:ext cx="190500" cy="107950"/>
            <a:chOff x="144" y="2476"/>
            <a:chExt cx="120" cy="68"/>
          </a:xfrm>
        </p:grpSpPr>
        <p:sp>
          <p:nvSpPr>
            <p:cNvPr id="46498" name="Line 17"/>
            <p:cNvSpPr>
              <a:spLocks noChangeShapeType="1"/>
            </p:cNvSpPr>
            <p:nvPr/>
          </p:nvSpPr>
          <p:spPr bwMode="auto">
            <a:xfrm>
              <a:off x="144" y="2476"/>
              <a:ext cx="120" cy="6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99" name="Line 18"/>
            <p:cNvSpPr>
              <a:spLocks noChangeShapeType="1"/>
            </p:cNvSpPr>
            <p:nvPr/>
          </p:nvSpPr>
          <p:spPr bwMode="auto">
            <a:xfrm flipH="1">
              <a:off x="144" y="2476"/>
              <a:ext cx="120" cy="6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8983663" y="4189413"/>
            <a:ext cx="7937" cy="1906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>
            <a:off x="381000" y="2438400"/>
            <a:ext cx="0" cy="14049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>
            <a:off x="8877300" y="4005263"/>
            <a:ext cx="1539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>
            <a:off x="8877300" y="4070350"/>
            <a:ext cx="1539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00" name="Line 24"/>
          <p:cNvSpPr>
            <a:spLocks noChangeShapeType="1"/>
          </p:cNvSpPr>
          <p:nvPr/>
        </p:nvSpPr>
        <p:spPr bwMode="auto">
          <a:xfrm flipH="1">
            <a:off x="381000" y="4297363"/>
            <a:ext cx="19050" cy="18748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8458200" y="1901825"/>
            <a:ext cx="598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FF"/>
                </a:solidFill>
                <a:latin typeface="Arial" panose="020B0604020202020204" pitchFamily="34" charset="0"/>
              </a:rPr>
              <a:t>FEBA</a:t>
            </a:r>
          </a:p>
        </p:txBody>
      </p:sp>
      <p:sp>
        <p:nvSpPr>
          <p:cNvPr id="101411" name="AutoShape 35"/>
          <p:cNvSpPr>
            <a:spLocks noChangeArrowheads="1"/>
          </p:cNvSpPr>
          <p:nvPr/>
        </p:nvSpPr>
        <p:spPr bwMode="auto">
          <a:xfrm>
            <a:off x="3200400" y="2209800"/>
            <a:ext cx="323850" cy="323850"/>
          </a:xfrm>
          <a:prstGeom prst="flowChartSummingJunction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412" name="AutoShape 36"/>
          <p:cNvSpPr>
            <a:spLocks noChangeArrowheads="1"/>
          </p:cNvSpPr>
          <p:nvPr/>
        </p:nvSpPr>
        <p:spPr bwMode="auto">
          <a:xfrm>
            <a:off x="5924550" y="2133600"/>
            <a:ext cx="323850" cy="323850"/>
          </a:xfrm>
          <a:prstGeom prst="flowChartSummingJunction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413" name="Freeform 37"/>
          <p:cNvSpPr>
            <a:spLocks/>
          </p:cNvSpPr>
          <p:nvPr/>
        </p:nvSpPr>
        <p:spPr bwMode="auto">
          <a:xfrm>
            <a:off x="533400" y="2339975"/>
            <a:ext cx="2667000" cy="174625"/>
          </a:xfrm>
          <a:custGeom>
            <a:avLst/>
            <a:gdLst>
              <a:gd name="T0" fmla="*/ 0 w 1392"/>
              <a:gd name="T1" fmla="*/ 2147483646 h 98"/>
              <a:gd name="T2" fmla="*/ 2147483646 w 1392"/>
              <a:gd name="T3" fmla="*/ 2147483646 h 98"/>
              <a:gd name="T4" fmla="*/ 2147483646 w 1392"/>
              <a:gd name="T5" fmla="*/ 2147483646 h 98"/>
              <a:gd name="T6" fmla="*/ 2147483646 w 1392"/>
              <a:gd name="T7" fmla="*/ 2147483646 h 98"/>
              <a:gd name="T8" fmla="*/ 2147483646 w 1392"/>
              <a:gd name="T9" fmla="*/ 2147483646 h 98"/>
              <a:gd name="T10" fmla="*/ 2147483646 w 1392"/>
              <a:gd name="T11" fmla="*/ 2147483646 h 98"/>
              <a:gd name="T12" fmla="*/ 2147483646 w 1392"/>
              <a:gd name="T13" fmla="*/ 2147483646 h 98"/>
              <a:gd name="T14" fmla="*/ 2147483646 w 1392"/>
              <a:gd name="T15" fmla="*/ 2147483646 h 98"/>
              <a:gd name="T16" fmla="*/ 2147483646 w 1392"/>
              <a:gd name="T17" fmla="*/ 2147483646 h 98"/>
              <a:gd name="T18" fmla="*/ 2147483646 w 1392"/>
              <a:gd name="T19" fmla="*/ 2147483646 h 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92" h="98">
                <a:moveTo>
                  <a:pt x="0" y="62"/>
                </a:moveTo>
                <a:cubicBezTo>
                  <a:pt x="71" y="27"/>
                  <a:pt x="31" y="44"/>
                  <a:pt x="120" y="14"/>
                </a:cubicBezTo>
                <a:cubicBezTo>
                  <a:pt x="132" y="10"/>
                  <a:pt x="156" y="2"/>
                  <a:pt x="156" y="2"/>
                </a:cubicBezTo>
                <a:cubicBezTo>
                  <a:pt x="276" y="6"/>
                  <a:pt x="397" y="0"/>
                  <a:pt x="516" y="14"/>
                </a:cubicBezTo>
                <a:cubicBezTo>
                  <a:pt x="533" y="16"/>
                  <a:pt x="538" y="40"/>
                  <a:pt x="552" y="50"/>
                </a:cubicBezTo>
                <a:cubicBezTo>
                  <a:pt x="567" y="60"/>
                  <a:pt x="583" y="67"/>
                  <a:pt x="600" y="74"/>
                </a:cubicBezTo>
                <a:cubicBezTo>
                  <a:pt x="623" y="83"/>
                  <a:pt x="672" y="98"/>
                  <a:pt x="672" y="98"/>
                </a:cubicBezTo>
                <a:cubicBezTo>
                  <a:pt x="756" y="94"/>
                  <a:pt x="840" y="95"/>
                  <a:pt x="924" y="86"/>
                </a:cubicBezTo>
                <a:cubicBezTo>
                  <a:pt x="1009" y="77"/>
                  <a:pt x="1087" y="30"/>
                  <a:pt x="1176" y="26"/>
                </a:cubicBezTo>
                <a:cubicBezTo>
                  <a:pt x="1248" y="23"/>
                  <a:pt x="1320" y="26"/>
                  <a:pt x="1392" y="2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14" name="Freeform 38"/>
          <p:cNvSpPr>
            <a:spLocks/>
          </p:cNvSpPr>
          <p:nvPr/>
        </p:nvSpPr>
        <p:spPr bwMode="auto">
          <a:xfrm>
            <a:off x="3524250" y="2344738"/>
            <a:ext cx="2419350" cy="74612"/>
          </a:xfrm>
          <a:custGeom>
            <a:avLst/>
            <a:gdLst>
              <a:gd name="T0" fmla="*/ 0 w 1272"/>
              <a:gd name="T1" fmla="*/ 0 h 36"/>
              <a:gd name="T2" fmla="*/ 2147483646 w 1272"/>
              <a:gd name="T3" fmla="*/ 2147483646 h 36"/>
              <a:gd name="T4" fmla="*/ 2147483646 w 1272"/>
              <a:gd name="T5" fmla="*/ 0 h 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2" h="36">
                <a:moveTo>
                  <a:pt x="0" y="0"/>
                </a:moveTo>
                <a:cubicBezTo>
                  <a:pt x="129" y="16"/>
                  <a:pt x="238" y="29"/>
                  <a:pt x="372" y="36"/>
                </a:cubicBezTo>
                <a:cubicBezTo>
                  <a:pt x="691" y="28"/>
                  <a:pt x="959" y="0"/>
                  <a:pt x="1272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15" name="Freeform 39"/>
          <p:cNvSpPr>
            <a:spLocks/>
          </p:cNvSpPr>
          <p:nvPr/>
        </p:nvSpPr>
        <p:spPr bwMode="auto">
          <a:xfrm>
            <a:off x="6248400" y="2286000"/>
            <a:ext cx="2514600" cy="76200"/>
          </a:xfrm>
          <a:custGeom>
            <a:avLst/>
            <a:gdLst>
              <a:gd name="T0" fmla="*/ 0 w 1188"/>
              <a:gd name="T1" fmla="*/ 2147483646 h 84"/>
              <a:gd name="T2" fmla="*/ 2147483646 w 1188"/>
              <a:gd name="T3" fmla="*/ 2147483646 h 84"/>
              <a:gd name="T4" fmla="*/ 2147483646 w 1188"/>
              <a:gd name="T5" fmla="*/ 2147483646 h 84"/>
              <a:gd name="T6" fmla="*/ 2147483646 w 1188"/>
              <a:gd name="T7" fmla="*/ 2147483646 h 84"/>
              <a:gd name="T8" fmla="*/ 2147483646 w 1188"/>
              <a:gd name="T9" fmla="*/ 2147483646 h 84"/>
              <a:gd name="T10" fmla="*/ 2147483646 w 1188"/>
              <a:gd name="T11" fmla="*/ 0 h 84"/>
              <a:gd name="T12" fmla="*/ 2147483646 w 1188"/>
              <a:gd name="T13" fmla="*/ 2147483646 h 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88" h="84">
                <a:moveTo>
                  <a:pt x="0" y="48"/>
                </a:moveTo>
                <a:cubicBezTo>
                  <a:pt x="134" y="57"/>
                  <a:pt x="262" y="74"/>
                  <a:pt x="396" y="84"/>
                </a:cubicBezTo>
                <a:cubicBezTo>
                  <a:pt x="544" y="80"/>
                  <a:pt x="692" y="79"/>
                  <a:pt x="840" y="72"/>
                </a:cubicBezTo>
                <a:cubicBezTo>
                  <a:pt x="902" y="69"/>
                  <a:pt x="874" y="58"/>
                  <a:pt x="924" y="36"/>
                </a:cubicBezTo>
                <a:cubicBezTo>
                  <a:pt x="947" y="26"/>
                  <a:pt x="972" y="20"/>
                  <a:pt x="996" y="12"/>
                </a:cubicBezTo>
                <a:cubicBezTo>
                  <a:pt x="1008" y="8"/>
                  <a:pt x="1032" y="0"/>
                  <a:pt x="1032" y="0"/>
                </a:cubicBezTo>
                <a:cubicBezTo>
                  <a:pt x="1084" y="4"/>
                  <a:pt x="1188" y="12"/>
                  <a:pt x="1188" y="1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16" name="Line 40"/>
          <p:cNvSpPr>
            <a:spLocks noChangeShapeType="1"/>
          </p:cNvSpPr>
          <p:nvPr/>
        </p:nvSpPr>
        <p:spPr bwMode="auto">
          <a:xfrm>
            <a:off x="3352800" y="2514600"/>
            <a:ext cx="0" cy="5334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17" name="Line 41"/>
          <p:cNvSpPr>
            <a:spLocks noChangeShapeType="1"/>
          </p:cNvSpPr>
          <p:nvPr/>
        </p:nvSpPr>
        <p:spPr bwMode="auto">
          <a:xfrm>
            <a:off x="6096000" y="2438400"/>
            <a:ext cx="0" cy="7620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18" name="Line 42"/>
          <p:cNvSpPr>
            <a:spLocks noChangeShapeType="1"/>
          </p:cNvSpPr>
          <p:nvPr/>
        </p:nvSpPr>
        <p:spPr bwMode="auto">
          <a:xfrm>
            <a:off x="3352800" y="3276600"/>
            <a:ext cx="0" cy="6096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19" name="Line 43"/>
          <p:cNvSpPr>
            <a:spLocks noChangeShapeType="1"/>
          </p:cNvSpPr>
          <p:nvPr/>
        </p:nvSpPr>
        <p:spPr bwMode="auto">
          <a:xfrm>
            <a:off x="6096000" y="3429000"/>
            <a:ext cx="0" cy="6096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20" name="Line 44"/>
          <p:cNvSpPr>
            <a:spLocks noChangeShapeType="1"/>
          </p:cNvSpPr>
          <p:nvPr/>
        </p:nvSpPr>
        <p:spPr bwMode="auto">
          <a:xfrm>
            <a:off x="381000" y="3886200"/>
            <a:ext cx="1524000" cy="2286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21" name="Line 45"/>
          <p:cNvSpPr>
            <a:spLocks noChangeShapeType="1"/>
          </p:cNvSpPr>
          <p:nvPr/>
        </p:nvSpPr>
        <p:spPr bwMode="auto">
          <a:xfrm>
            <a:off x="2286000" y="4038600"/>
            <a:ext cx="23622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22" name="Line 46"/>
          <p:cNvSpPr>
            <a:spLocks noChangeShapeType="1"/>
          </p:cNvSpPr>
          <p:nvPr/>
        </p:nvSpPr>
        <p:spPr bwMode="auto">
          <a:xfrm>
            <a:off x="4953000" y="4038600"/>
            <a:ext cx="20574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23" name="Line 47"/>
          <p:cNvSpPr>
            <a:spLocks noChangeShapeType="1"/>
          </p:cNvSpPr>
          <p:nvPr/>
        </p:nvSpPr>
        <p:spPr bwMode="auto">
          <a:xfrm flipV="1">
            <a:off x="7162800" y="3733800"/>
            <a:ext cx="1828800" cy="2286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24" name="Line 48"/>
          <p:cNvSpPr>
            <a:spLocks noChangeShapeType="1"/>
          </p:cNvSpPr>
          <p:nvPr/>
        </p:nvSpPr>
        <p:spPr bwMode="auto">
          <a:xfrm>
            <a:off x="1981200" y="3954463"/>
            <a:ext cx="0" cy="1158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25" name="Line 49"/>
          <p:cNvSpPr>
            <a:spLocks noChangeShapeType="1"/>
          </p:cNvSpPr>
          <p:nvPr/>
        </p:nvSpPr>
        <p:spPr bwMode="auto">
          <a:xfrm>
            <a:off x="4787900" y="3962400"/>
            <a:ext cx="0" cy="1158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26" name="Line 50"/>
          <p:cNvSpPr>
            <a:spLocks noChangeShapeType="1"/>
          </p:cNvSpPr>
          <p:nvPr/>
        </p:nvSpPr>
        <p:spPr bwMode="auto">
          <a:xfrm>
            <a:off x="7092950" y="3889375"/>
            <a:ext cx="0" cy="1158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27" name="Freeform 51"/>
          <p:cNvSpPr>
            <a:spLocks/>
          </p:cNvSpPr>
          <p:nvPr/>
        </p:nvSpPr>
        <p:spPr bwMode="auto">
          <a:xfrm>
            <a:off x="1981200" y="1228725"/>
            <a:ext cx="1114425" cy="5400675"/>
          </a:xfrm>
          <a:custGeom>
            <a:avLst/>
            <a:gdLst>
              <a:gd name="T0" fmla="*/ 2147483646 w 702"/>
              <a:gd name="T1" fmla="*/ 0 h 3402"/>
              <a:gd name="T2" fmla="*/ 2147483646 w 702"/>
              <a:gd name="T3" fmla="*/ 2147483646 h 3402"/>
              <a:gd name="T4" fmla="*/ 2147483646 w 702"/>
              <a:gd name="T5" fmla="*/ 2147483646 h 3402"/>
              <a:gd name="T6" fmla="*/ 2147483646 w 702"/>
              <a:gd name="T7" fmla="*/ 2147483646 h 3402"/>
              <a:gd name="T8" fmla="*/ 2147483646 w 702"/>
              <a:gd name="T9" fmla="*/ 2147483646 h 3402"/>
              <a:gd name="T10" fmla="*/ 2147483646 w 702"/>
              <a:gd name="T11" fmla="*/ 2147483646 h 3402"/>
              <a:gd name="T12" fmla="*/ 2147483646 w 702"/>
              <a:gd name="T13" fmla="*/ 2147483646 h 3402"/>
              <a:gd name="T14" fmla="*/ 2147483646 w 702"/>
              <a:gd name="T15" fmla="*/ 2147483646 h 3402"/>
              <a:gd name="T16" fmla="*/ 2147483646 w 702"/>
              <a:gd name="T17" fmla="*/ 2147483646 h 3402"/>
              <a:gd name="T18" fmla="*/ 2147483646 w 702"/>
              <a:gd name="T19" fmla="*/ 2147483646 h 3402"/>
              <a:gd name="T20" fmla="*/ 2147483646 w 702"/>
              <a:gd name="T21" fmla="*/ 2147483646 h 3402"/>
              <a:gd name="T22" fmla="*/ 2147483646 w 702"/>
              <a:gd name="T23" fmla="*/ 2147483646 h 3402"/>
              <a:gd name="T24" fmla="*/ 2147483646 w 702"/>
              <a:gd name="T25" fmla="*/ 2147483646 h 3402"/>
              <a:gd name="T26" fmla="*/ 2147483646 w 702"/>
              <a:gd name="T27" fmla="*/ 2147483646 h 3402"/>
              <a:gd name="T28" fmla="*/ 0 w 702"/>
              <a:gd name="T29" fmla="*/ 2147483646 h 340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02" h="3402">
                <a:moveTo>
                  <a:pt x="702" y="0"/>
                </a:moveTo>
                <a:cubicBezTo>
                  <a:pt x="690" y="57"/>
                  <a:pt x="641" y="300"/>
                  <a:pt x="630" y="358"/>
                </a:cubicBezTo>
                <a:cubicBezTo>
                  <a:pt x="615" y="433"/>
                  <a:pt x="609" y="516"/>
                  <a:pt x="588" y="591"/>
                </a:cubicBezTo>
                <a:cubicBezTo>
                  <a:pt x="572" y="806"/>
                  <a:pt x="540" y="1017"/>
                  <a:pt x="504" y="1228"/>
                </a:cubicBezTo>
                <a:cubicBezTo>
                  <a:pt x="503" y="1238"/>
                  <a:pt x="491" y="1441"/>
                  <a:pt x="483" y="1474"/>
                </a:cubicBezTo>
                <a:cubicBezTo>
                  <a:pt x="480" y="1488"/>
                  <a:pt x="467" y="1497"/>
                  <a:pt x="462" y="1510"/>
                </a:cubicBezTo>
                <a:cubicBezTo>
                  <a:pt x="441" y="1559"/>
                  <a:pt x="420" y="1609"/>
                  <a:pt x="399" y="1658"/>
                </a:cubicBezTo>
                <a:cubicBezTo>
                  <a:pt x="382" y="1695"/>
                  <a:pt x="382" y="1741"/>
                  <a:pt x="368" y="1780"/>
                </a:cubicBezTo>
                <a:cubicBezTo>
                  <a:pt x="351" y="1825"/>
                  <a:pt x="333" y="1870"/>
                  <a:pt x="315" y="1915"/>
                </a:cubicBezTo>
                <a:cubicBezTo>
                  <a:pt x="280" y="2001"/>
                  <a:pt x="226" y="2093"/>
                  <a:pt x="200" y="2185"/>
                </a:cubicBezTo>
                <a:cubicBezTo>
                  <a:pt x="179" y="2357"/>
                  <a:pt x="187" y="2266"/>
                  <a:pt x="179" y="2553"/>
                </a:cubicBezTo>
                <a:cubicBezTo>
                  <a:pt x="174" y="2710"/>
                  <a:pt x="207" y="2992"/>
                  <a:pt x="116" y="3154"/>
                </a:cubicBezTo>
                <a:cubicBezTo>
                  <a:pt x="106" y="3219"/>
                  <a:pt x="107" y="3253"/>
                  <a:pt x="74" y="3313"/>
                </a:cubicBezTo>
                <a:cubicBezTo>
                  <a:pt x="63" y="3333"/>
                  <a:pt x="45" y="3345"/>
                  <a:pt x="32" y="3362"/>
                </a:cubicBezTo>
                <a:cubicBezTo>
                  <a:pt x="2" y="3402"/>
                  <a:pt x="25" y="3399"/>
                  <a:pt x="0" y="3399"/>
                </a:cubicBezTo>
              </a:path>
            </a:pathLst>
          </a:cu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28" name="Freeform 52"/>
          <p:cNvSpPr>
            <a:spLocks/>
          </p:cNvSpPr>
          <p:nvPr/>
        </p:nvSpPr>
        <p:spPr bwMode="auto">
          <a:xfrm>
            <a:off x="1143000" y="1066800"/>
            <a:ext cx="1143000" cy="3810000"/>
          </a:xfrm>
          <a:custGeom>
            <a:avLst/>
            <a:gdLst>
              <a:gd name="T0" fmla="*/ 2147483646 w 429"/>
              <a:gd name="T1" fmla="*/ 0 h 2256"/>
              <a:gd name="T2" fmla="*/ 2147483646 w 429"/>
              <a:gd name="T3" fmla="*/ 2147483646 h 2256"/>
              <a:gd name="T4" fmla="*/ 2147483646 w 429"/>
              <a:gd name="T5" fmla="*/ 2147483646 h 2256"/>
              <a:gd name="T6" fmla="*/ 2147483646 w 429"/>
              <a:gd name="T7" fmla="*/ 2147483646 h 2256"/>
              <a:gd name="T8" fmla="*/ 2147483646 w 429"/>
              <a:gd name="T9" fmla="*/ 2147483646 h 2256"/>
              <a:gd name="T10" fmla="*/ 2147483646 w 429"/>
              <a:gd name="T11" fmla="*/ 2147483646 h 2256"/>
              <a:gd name="T12" fmla="*/ 2147483646 w 429"/>
              <a:gd name="T13" fmla="*/ 2147483646 h 2256"/>
              <a:gd name="T14" fmla="*/ 2147483646 w 429"/>
              <a:gd name="T15" fmla="*/ 2147483646 h 2256"/>
              <a:gd name="T16" fmla="*/ 2147483646 w 429"/>
              <a:gd name="T17" fmla="*/ 2147483646 h 2256"/>
              <a:gd name="T18" fmla="*/ 2147483646 w 429"/>
              <a:gd name="T19" fmla="*/ 2147483646 h 22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9" h="2256">
                <a:moveTo>
                  <a:pt x="393" y="0"/>
                </a:moveTo>
                <a:cubicBezTo>
                  <a:pt x="361" y="8"/>
                  <a:pt x="327" y="9"/>
                  <a:pt x="297" y="24"/>
                </a:cubicBezTo>
                <a:cubicBezTo>
                  <a:pt x="248" y="48"/>
                  <a:pt x="229" y="114"/>
                  <a:pt x="201" y="156"/>
                </a:cubicBezTo>
                <a:cubicBezTo>
                  <a:pt x="182" y="359"/>
                  <a:pt x="194" y="585"/>
                  <a:pt x="129" y="780"/>
                </a:cubicBezTo>
                <a:cubicBezTo>
                  <a:pt x="115" y="893"/>
                  <a:pt x="84" y="995"/>
                  <a:pt x="57" y="1104"/>
                </a:cubicBezTo>
                <a:cubicBezTo>
                  <a:pt x="43" y="1272"/>
                  <a:pt x="21" y="1439"/>
                  <a:pt x="9" y="1608"/>
                </a:cubicBezTo>
                <a:cubicBezTo>
                  <a:pt x="18" y="1764"/>
                  <a:pt x="0" y="1922"/>
                  <a:pt x="141" y="2016"/>
                </a:cubicBezTo>
                <a:cubicBezTo>
                  <a:pt x="164" y="2051"/>
                  <a:pt x="202" y="2089"/>
                  <a:pt x="237" y="2112"/>
                </a:cubicBezTo>
                <a:cubicBezTo>
                  <a:pt x="320" y="2168"/>
                  <a:pt x="224" y="2072"/>
                  <a:pt x="309" y="2148"/>
                </a:cubicBezTo>
                <a:cubicBezTo>
                  <a:pt x="320" y="2158"/>
                  <a:pt x="407" y="2234"/>
                  <a:pt x="429" y="2256"/>
                </a:cubicBezTo>
              </a:path>
            </a:pathLst>
          </a:cu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29" name="Freeform 53"/>
          <p:cNvSpPr>
            <a:spLocks/>
          </p:cNvSpPr>
          <p:nvPr/>
        </p:nvSpPr>
        <p:spPr bwMode="auto">
          <a:xfrm>
            <a:off x="5867400" y="4800600"/>
            <a:ext cx="609600" cy="1676400"/>
          </a:xfrm>
          <a:custGeom>
            <a:avLst/>
            <a:gdLst>
              <a:gd name="T0" fmla="*/ 0 w 792"/>
              <a:gd name="T1" fmla="*/ 0 h 1560"/>
              <a:gd name="T2" fmla="*/ 2147483646 w 792"/>
              <a:gd name="T3" fmla="*/ 2147483646 h 1560"/>
              <a:gd name="T4" fmla="*/ 2147483646 w 792"/>
              <a:gd name="T5" fmla="*/ 2147483646 h 1560"/>
              <a:gd name="T6" fmla="*/ 2147483646 w 792"/>
              <a:gd name="T7" fmla="*/ 2147483646 h 1560"/>
              <a:gd name="T8" fmla="*/ 2147483646 w 792"/>
              <a:gd name="T9" fmla="*/ 2147483646 h 1560"/>
              <a:gd name="T10" fmla="*/ 2147483646 w 792"/>
              <a:gd name="T11" fmla="*/ 2147483646 h 1560"/>
              <a:gd name="T12" fmla="*/ 2147483646 w 792"/>
              <a:gd name="T13" fmla="*/ 2147483646 h 1560"/>
              <a:gd name="T14" fmla="*/ 2147483646 w 792"/>
              <a:gd name="T15" fmla="*/ 2147483646 h 1560"/>
              <a:gd name="T16" fmla="*/ 2147483646 w 792"/>
              <a:gd name="T17" fmla="*/ 2147483646 h 1560"/>
              <a:gd name="T18" fmla="*/ 2147483646 w 792"/>
              <a:gd name="T19" fmla="*/ 2147483646 h 1560"/>
              <a:gd name="T20" fmla="*/ 2147483646 w 792"/>
              <a:gd name="T21" fmla="*/ 2147483646 h 15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92" h="1560">
                <a:moveTo>
                  <a:pt x="0" y="0"/>
                </a:moveTo>
                <a:cubicBezTo>
                  <a:pt x="80" y="34"/>
                  <a:pt x="170" y="97"/>
                  <a:pt x="252" y="120"/>
                </a:cubicBezTo>
                <a:cubicBezTo>
                  <a:pt x="338" y="145"/>
                  <a:pt x="429" y="146"/>
                  <a:pt x="516" y="168"/>
                </a:cubicBezTo>
                <a:cubicBezTo>
                  <a:pt x="553" y="205"/>
                  <a:pt x="605" y="233"/>
                  <a:pt x="636" y="276"/>
                </a:cubicBezTo>
                <a:cubicBezTo>
                  <a:pt x="646" y="291"/>
                  <a:pt x="651" y="309"/>
                  <a:pt x="660" y="324"/>
                </a:cubicBezTo>
                <a:cubicBezTo>
                  <a:pt x="671" y="341"/>
                  <a:pt x="684" y="356"/>
                  <a:pt x="696" y="372"/>
                </a:cubicBezTo>
                <a:cubicBezTo>
                  <a:pt x="739" y="544"/>
                  <a:pt x="714" y="718"/>
                  <a:pt x="672" y="888"/>
                </a:cubicBezTo>
                <a:cubicBezTo>
                  <a:pt x="680" y="1051"/>
                  <a:pt x="683" y="1209"/>
                  <a:pt x="720" y="1368"/>
                </a:cubicBezTo>
                <a:cubicBezTo>
                  <a:pt x="727" y="1400"/>
                  <a:pt x="737" y="1432"/>
                  <a:pt x="744" y="1464"/>
                </a:cubicBezTo>
                <a:cubicBezTo>
                  <a:pt x="749" y="1488"/>
                  <a:pt x="745" y="1514"/>
                  <a:pt x="756" y="1536"/>
                </a:cubicBezTo>
                <a:cubicBezTo>
                  <a:pt x="762" y="1549"/>
                  <a:pt x="792" y="1560"/>
                  <a:pt x="792" y="1560"/>
                </a:cubicBezTo>
              </a:path>
            </a:pathLst>
          </a:custGeom>
          <a:noFill/>
          <a:ln w="349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01430" name="Group 54"/>
          <p:cNvGrpSpPr>
            <a:grpSpLocks/>
          </p:cNvGrpSpPr>
          <p:nvPr/>
        </p:nvGrpSpPr>
        <p:grpSpPr bwMode="auto">
          <a:xfrm>
            <a:off x="2286000" y="4787900"/>
            <a:ext cx="1460500" cy="1003300"/>
            <a:chOff x="1554" y="2738"/>
            <a:chExt cx="920" cy="632"/>
          </a:xfrm>
        </p:grpSpPr>
        <p:sp>
          <p:nvSpPr>
            <p:cNvPr id="46495" name="Freeform 55"/>
            <p:cNvSpPr>
              <a:spLocks/>
            </p:cNvSpPr>
            <p:nvPr/>
          </p:nvSpPr>
          <p:spPr bwMode="auto">
            <a:xfrm>
              <a:off x="1554" y="2738"/>
              <a:ext cx="920" cy="632"/>
            </a:xfrm>
            <a:custGeom>
              <a:avLst/>
              <a:gdLst>
                <a:gd name="T0" fmla="*/ 402 w 920"/>
                <a:gd name="T1" fmla="*/ 166 h 632"/>
                <a:gd name="T2" fmla="*/ 210 w 920"/>
                <a:gd name="T3" fmla="*/ 226 h 632"/>
                <a:gd name="T4" fmla="*/ 102 w 920"/>
                <a:gd name="T5" fmla="*/ 298 h 632"/>
                <a:gd name="T6" fmla="*/ 42 w 920"/>
                <a:gd name="T7" fmla="*/ 370 h 632"/>
                <a:gd name="T8" fmla="*/ 18 w 920"/>
                <a:gd name="T9" fmla="*/ 442 h 632"/>
                <a:gd name="T10" fmla="*/ 150 w 920"/>
                <a:gd name="T11" fmla="*/ 622 h 632"/>
                <a:gd name="T12" fmla="*/ 294 w 920"/>
                <a:gd name="T13" fmla="*/ 598 h 632"/>
                <a:gd name="T14" fmla="*/ 306 w 920"/>
                <a:gd name="T15" fmla="*/ 562 h 632"/>
                <a:gd name="T16" fmla="*/ 390 w 920"/>
                <a:gd name="T17" fmla="*/ 538 h 632"/>
                <a:gd name="T18" fmla="*/ 558 w 920"/>
                <a:gd name="T19" fmla="*/ 490 h 632"/>
                <a:gd name="T20" fmla="*/ 726 w 920"/>
                <a:gd name="T21" fmla="*/ 442 h 632"/>
                <a:gd name="T22" fmla="*/ 798 w 920"/>
                <a:gd name="T23" fmla="*/ 394 h 632"/>
                <a:gd name="T24" fmla="*/ 894 w 920"/>
                <a:gd name="T25" fmla="*/ 286 h 632"/>
                <a:gd name="T26" fmla="*/ 906 w 920"/>
                <a:gd name="T27" fmla="*/ 250 h 632"/>
                <a:gd name="T28" fmla="*/ 894 w 920"/>
                <a:gd name="T29" fmla="*/ 118 h 632"/>
                <a:gd name="T30" fmla="*/ 702 w 920"/>
                <a:gd name="T31" fmla="*/ 46 h 632"/>
                <a:gd name="T32" fmla="*/ 654 w 920"/>
                <a:gd name="T33" fmla="*/ 10 h 632"/>
                <a:gd name="T34" fmla="*/ 498 w 920"/>
                <a:gd name="T35" fmla="*/ 22 h 632"/>
                <a:gd name="T36" fmla="*/ 474 w 920"/>
                <a:gd name="T37" fmla="*/ 94 h 632"/>
                <a:gd name="T38" fmla="*/ 402 w 920"/>
                <a:gd name="T39" fmla="*/ 166 h 6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0" h="632">
                  <a:moveTo>
                    <a:pt x="402" y="166"/>
                  </a:moveTo>
                  <a:cubicBezTo>
                    <a:pt x="338" y="187"/>
                    <a:pt x="274" y="205"/>
                    <a:pt x="210" y="226"/>
                  </a:cubicBezTo>
                  <a:cubicBezTo>
                    <a:pt x="169" y="240"/>
                    <a:pt x="138" y="274"/>
                    <a:pt x="102" y="298"/>
                  </a:cubicBezTo>
                  <a:cubicBezTo>
                    <a:pt x="84" y="310"/>
                    <a:pt x="51" y="349"/>
                    <a:pt x="42" y="370"/>
                  </a:cubicBezTo>
                  <a:cubicBezTo>
                    <a:pt x="32" y="393"/>
                    <a:pt x="18" y="442"/>
                    <a:pt x="18" y="442"/>
                  </a:cubicBezTo>
                  <a:cubicBezTo>
                    <a:pt x="32" y="615"/>
                    <a:pt x="0" y="597"/>
                    <a:pt x="150" y="622"/>
                  </a:cubicBezTo>
                  <a:cubicBezTo>
                    <a:pt x="198" y="617"/>
                    <a:pt x="260" y="632"/>
                    <a:pt x="294" y="598"/>
                  </a:cubicBezTo>
                  <a:cubicBezTo>
                    <a:pt x="303" y="589"/>
                    <a:pt x="296" y="570"/>
                    <a:pt x="306" y="562"/>
                  </a:cubicBezTo>
                  <a:cubicBezTo>
                    <a:pt x="329" y="544"/>
                    <a:pt x="364" y="551"/>
                    <a:pt x="390" y="538"/>
                  </a:cubicBezTo>
                  <a:cubicBezTo>
                    <a:pt x="470" y="498"/>
                    <a:pt x="451" y="506"/>
                    <a:pt x="558" y="490"/>
                  </a:cubicBezTo>
                  <a:cubicBezTo>
                    <a:pt x="609" y="482"/>
                    <a:pt x="683" y="471"/>
                    <a:pt x="726" y="442"/>
                  </a:cubicBezTo>
                  <a:cubicBezTo>
                    <a:pt x="750" y="426"/>
                    <a:pt x="798" y="394"/>
                    <a:pt x="798" y="394"/>
                  </a:cubicBezTo>
                  <a:cubicBezTo>
                    <a:pt x="827" y="351"/>
                    <a:pt x="862" y="328"/>
                    <a:pt x="894" y="286"/>
                  </a:cubicBezTo>
                  <a:cubicBezTo>
                    <a:pt x="898" y="274"/>
                    <a:pt x="906" y="263"/>
                    <a:pt x="906" y="250"/>
                  </a:cubicBezTo>
                  <a:cubicBezTo>
                    <a:pt x="906" y="206"/>
                    <a:pt x="920" y="154"/>
                    <a:pt x="894" y="118"/>
                  </a:cubicBezTo>
                  <a:cubicBezTo>
                    <a:pt x="885" y="105"/>
                    <a:pt x="736" y="57"/>
                    <a:pt x="702" y="46"/>
                  </a:cubicBezTo>
                  <a:cubicBezTo>
                    <a:pt x="686" y="34"/>
                    <a:pt x="674" y="12"/>
                    <a:pt x="654" y="10"/>
                  </a:cubicBezTo>
                  <a:cubicBezTo>
                    <a:pt x="602" y="4"/>
                    <a:pt x="545" y="0"/>
                    <a:pt x="498" y="22"/>
                  </a:cubicBezTo>
                  <a:cubicBezTo>
                    <a:pt x="475" y="33"/>
                    <a:pt x="482" y="70"/>
                    <a:pt x="474" y="94"/>
                  </a:cubicBezTo>
                  <a:cubicBezTo>
                    <a:pt x="461" y="132"/>
                    <a:pt x="450" y="166"/>
                    <a:pt x="402" y="166"/>
                  </a:cubicBezTo>
                  <a:close/>
                </a:path>
              </a:pathLst>
            </a:custGeom>
            <a:noFill/>
            <a:ln w="9525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96" name="Freeform 56"/>
            <p:cNvSpPr>
              <a:spLocks/>
            </p:cNvSpPr>
            <p:nvPr/>
          </p:nvSpPr>
          <p:spPr bwMode="auto">
            <a:xfrm>
              <a:off x="1703" y="2892"/>
              <a:ext cx="590" cy="384"/>
            </a:xfrm>
            <a:custGeom>
              <a:avLst/>
              <a:gdLst>
                <a:gd name="T0" fmla="*/ 445 w 590"/>
                <a:gd name="T1" fmla="*/ 36 h 384"/>
                <a:gd name="T2" fmla="*/ 229 w 590"/>
                <a:gd name="T3" fmla="*/ 156 h 384"/>
                <a:gd name="T4" fmla="*/ 49 w 590"/>
                <a:gd name="T5" fmla="*/ 240 h 384"/>
                <a:gd name="T6" fmla="*/ 61 w 590"/>
                <a:gd name="T7" fmla="*/ 384 h 384"/>
                <a:gd name="T8" fmla="*/ 229 w 590"/>
                <a:gd name="T9" fmla="*/ 324 h 384"/>
                <a:gd name="T10" fmla="*/ 385 w 590"/>
                <a:gd name="T11" fmla="*/ 276 h 384"/>
                <a:gd name="T12" fmla="*/ 529 w 590"/>
                <a:gd name="T13" fmla="*/ 216 h 384"/>
                <a:gd name="T14" fmla="*/ 541 w 590"/>
                <a:gd name="T15" fmla="*/ 180 h 384"/>
                <a:gd name="T16" fmla="*/ 565 w 590"/>
                <a:gd name="T17" fmla="*/ 144 h 384"/>
                <a:gd name="T18" fmla="*/ 589 w 590"/>
                <a:gd name="T19" fmla="*/ 72 h 384"/>
                <a:gd name="T20" fmla="*/ 577 w 590"/>
                <a:gd name="T21" fmla="*/ 24 h 384"/>
                <a:gd name="T22" fmla="*/ 505 w 590"/>
                <a:gd name="T23" fmla="*/ 0 h 384"/>
                <a:gd name="T24" fmla="*/ 457 w 590"/>
                <a:gd name="T25" fmla="*/ 12 h 384"/>
                <a:gd name="T26" fmla="*/ 445 w 590"/>
                <a:gd name="T27" fmla="*/ 36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0" h="384">
                  <a:moveTo>
                    <a:pt x="445" y="36"/>
                  </a:moveTo>
                  <a:cubicBezTo>
                    <a:pt x="414" y="130"/>
                    <a:pt x="314" y="135"/>
                    <a:pt x="229" y="156"/>
                  </a:cubicBezTo>
                  <a:cubicBezTo>
                    <a:pt x="166" y="172"/>
                    <a:pt x="102" y="204"/>
                    <a:pt x="49" y="240"/>
                  </a:cubicBezTo>
                  <a:cubicBezTo>
                    <a:pt x="2" y="310"/>
                    <a:pt x="0" y="323"/>
                    <a:pt x="61" y="384"/>
                  </a:cubicBezTo>
                  <a:cubicBezTo>
                    <a:pt x="130" y="370"/>
                    <a:pt x="170" y="354"/>
                    <a:pt x="229" y="324"/>
                  </a:cubicBezTo>
                  <a:cubicBezTo>
                    <a:pt x="275" y="301"/>
                    <a:pt x="337" y="292"/>
                    <a:pt x="385" y="276"/>
                  </a:cubicBezTo>
                  <a:cubicBezTo>
                    <a:pt x="436" y="259"/>
                    <a:pt x="479" y="233"/>
                    <a:pt x="529" y="216"/>
                  </a:cubicBezTo>
                  <a:cubicBezTo>
                    <a:pt x="533" y="204"/>
                    <a:pt x="535" y="191"/>
                    <a:pt x="541" y="180"/>
                  </a:cubicBezTo>
                  <a:cubicBezTo>
                    <a:pt x="547" y="167"/>
                    <a:pt x="559" y="157"/>
                    <a:pt x="565" y="144"/>
                  </a:cubicBezTo>
                  <a:cubicBezTo>
                    <a:pt x="575" y="121"/>
                    <a:pt x="589" y="72"/>
                    <a:pt x="589" y="72"/>
                  </a:cubicBezTo>
                  <a:cubicBezTo>
                    <a:pt x="585" y="56"/>
                    <a:pt x="590" y="35"/>
                    <a:pt x="577" y="24"/>
                  </a:cubicBezTo>
                  <a:cubicBezTo>
                    <a:pt x="558" y="8"/>
                    <a:pt x="505" y="0"/>
                    <a:pt x="505" y="0"/>
                  </a:cubicBezTo>
                  <a:cubicBezTo>
                    <a:pt x="489" y="4"/>
                    <a:pt x="470" y="2"/>
                    <a:pt x="457" y="12"/>
                  </a:cubicBezTo>
                  <a:cubicBezTo>
                    <a:pt x="444" y="23"/>
                    <a:pt x="445" y="70"/>
                    <a:pt x="445" y="36"/>
                  </a:cubicBezTo>
                  <a:close/>
                </a:path>
              </a:pathLst>
            </a:custGeom>
            <a:noFill/>
            <a:ln w="9525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97" name="Freeform 57"/>
            <p:cNvSpPr>
              <a:spLocks/>
            </p:cNvSpPr>
            <p:nvPr/>
          </p:nvSpPr>
          <p:spPr bwMode="auto">
            <a:xfrm>
              <a:off x="1738" y="3024"/>
              <a:ext cx="446" cy="192"/>
            </a:xfrm>
            <a:custGeom>
              <a:avLst/>
              <a:gdLst>
                <a:gd name="T0" fmla="*/ 374 w 446"/>
                <a:gd name="T1" fmla="*/ 0 h 192"/>
                <a:gd name="T2" fmla="*/ 278 w 446"/>
                <a:gd name="T3" fmla="*/ 48 h 192"/>
                <a:gd name="T4" fmla="*/ 158 w 446"/>
                <a:gd name="T5" fmla="*/ 192 h 192"/>
                <a:gd name="T6" fmla="*/ 266 w 446"/>
                <a:gd name="T7" fmla="*/ 144 h 192"/>
                <a:gd name="T8" fmla="*/ 338 w 446"/>
                <a:gd name="T9" fmla="*/ 96 h 192"/>
                <a:gd name="T10" fmla="*/ 446 w 446"/>
                <a:gd name="T11" fmla="*/ 48 h 192"/>
                <a:gd name="T12" fmla="*/ 410 w 446"/>
                <a:gd name="T13" fmla="*/ 24 h 192"/>
                <a:gd name="T14" fmla="*/ 374 w 446"/>
                <a:gd name="T15" fmla="*/ 12 h 192"/>
                <a:gd name="T16" fmla="*/ 374 w 446"/>
                <a:gd name="T17" fmla="*/ 0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6" h="192">
                  <a:moveTo>
                    <a:pt x="374" y="0"/>
                  </a:moveTo>
                  <a:lnTo>
                    <a:pt x="278" y="48"/>
                  </a:lnTo>
                  <a:cubicBezTo>
                    <a:pt x="0" y="187"/>
                    <a:pt x="62" y="96"/>
                    <a:pt x="158" y="192"/>
                  </a:cubicBezTo>
                  <a:cubicBezTo>
                    <a:pt x="194" y="180"/>
                    <a:pt x="233" y="162"/>
                    <a:pt x="266" y="144"/>
                  </a:cubicBezTo>
                  <a:cubicBezTo>
                    <a:pt x="291" y="130"/>
                    <a:pt x="311" y="105"/>
                    <a:pt x="338" y="96"/>
                  </a:cubicBezTo>
                  <a:cubicBezTo>
                    <a:pt x="424" y="67"/>
                    <a:pt x="389" y="86"/>
                    <a:pt x="446" y="48"/>
                  </a:cubicBezTo>
                  <a:cubicBezTo>
                    <a:pt x="434" y="40"/>
                    <a:pt x="423" y="30"/>
                    <a:pt x="410" y="24"/>
                  </a:cubicBezTo>
                  <a:cubicBezTo>
                    <a:pt x="399" y="18"/>
                    <a:pt x="385" y="19"/>
                    <a:pt x="374" y="12"/>
                  </a:cubicBezTo>
                  <a:cubicBezTo>
                    <a:pt x="371" y="10"/>
                    <a:pt x="374" y="4"/>
                    <a:pt x="374" y="0"/>
                  </a:cubicBezTo>
                  <a:close/>
                </a:path>
              </a:pathLst>
            </a:custGeom>
            <a:noFill/>
            <a:ln w="9525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1434" name="Freeform 58"/>
          <p:cNvSpPr>
            <a:spLocks/>
          </p:cNvSpPr>
          <p:nvPr/>
        </p:nvSpPr>
        <p:spPr bwMode="auto">
          <a:xfrm>
            <a:off x="5410200" y="762000"/>
            <a:ext cx="1828800" cy="5867400"/>
          </a:xfrm>
          <a:custGeom>
            <a:avLst/>
            <a:gdLst>
              <a:gd name="T0" fmla="*/ 2147483646 w 1228"/>
              <a:gd name="T1" fmla="*/ 0 h 3192"/>
              <a:gd name="T2" fmla="*/ 2147483646 w 1228"/>
              <a:gd name="T3" fmla="*/ 2147483646 h 3192"/>
              <a:gd name="T4" fmla="*/ 2147483646 w 1228"/>
              <a:gd name="T5" fmla="*/ 2147483646 h 3192"/>
              <a:gd name="T6" fmla="*/ 2147483646 w 1228"/>
              <a:gd name="T7" fmla="*/ 2147483646 h 3192"/>
              <a:gd name="T8" fmla="*/ 2147483646 w 1228"/>
              <a:gd name="T9" fmla="*/ 2147483646 h 3192"/>
              <a:gd name="T10" fmla="*/ 2147483646 w 1228"/>
              <a:gd name="T11" fmla="*/ 2147483646 h 3192"/>
              <a:gd name="T12" fmla="*/ 2147483646 w 1228"/>
              <a:gd name="T13" fmla="*/ 2147483646 h 3192"/>
              <a:gd name="T14" fmla="*/ 2147483646 w 1228"/>
              <a:gd name="T15" fmla="*/ 2147483646 h 3192"/>
              <a:gd name="T16" fmla="*/ 2147483646 w 1228"/>
              <a:gd name="T17" fmla="*/ 2147483646 h 3192"/>
              <a:gd name="T18" fmla="*/ 2147483646 w 1228"/>
              <a:gd name="T19" fmla="*/ 2147483646 h 3192"/>
              <a:gd name="T20" fmla="*/ 2147483646 w 1228"/>
              <a:gd name="T21" fmla="*/ 2147483646 h 3192"/>
              <a:gd name="T22" fmla="*/ 2147483646 w 1228"/>
              <a:gd name="T23" fmla="*/ 2147483646 h 3192"/>
              <a:gd name="T24" fmla="*/ 2147483646 w 1228"/>
              <a:gd name="T25" fmla="*/ 2147483646 h 3192"/>
              <a:gd name="T26" fmla="*/ 2147483646 w 1228"/>
              <a:gd name="T27" fmla="*/ 2147483646 h 3192"/>
              <a:gd name="T28" fmla="*/ 2147483646 w 1228"/>
              <a:gd name="T29" fmla="*/ 2147483646 h 3192"/>
              <a:gd name="T30" fmla="*/ 2147483646 w 1228"/>
              <a:gd name="T31" fmla="*/ 2147483646 h 3192"/>
              <a:gd name="T32" fmla="*/ 2147483646 w 1228"/>
              <a:gd name="T33" fmla="*/ 2147483646 h 3192"/>
              <a:gd name="T34" fmla="*/ 2147483646 w 1228"/>
              <a:gd name="T35" fmla="*/ 2147483646 h 3192"/>
              <a:gd name="T36" fmla="*/ 2147483646 w 1228"/>
              <a:gd name="T37" fmla="*/ 2147483646 h 3192"/>
              <a:gd name="T38" fmla="*/ 2147483646 w 1228"/>
              <a:gd name="T39" fmla="*/ 2147483646 h 3192"/>
              <a:gd name="T40" fmla="*/ 2147483646 w 1228"/>
              <a:gd name="T41" fmla="*/ 2147483646 h 3192"/>
              <a:gd name="T42" fmla="*/ 2147483646 w 1228"/>
              <a:gd name="T43" fmla="*/ 2147483646 h 3192"/>
              <a:gd name="T44" fmla="*/ 2147483646 w 1228"/>
              <a:gd name="T45" fmla="*/ 2147483646 h 3192"/>
              <a:gd name="T46" fmla="*/ 2147483646 w 1228"/>
              <a:gd name="T47" fmla="*/ 2147483646 h 3192"/>
              <a:gd name="T48" fmla="*/ 2147483646 w 1228"/>
              <a:gd name="T49" fmla="*/ 2147483646 h 31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28" h="3192">
                <a:moveTo>
                  <a:pt x="1228" y="0"/>
                </a:moveTo>
                <a:cubicBezTo>
                  <a:pt x="1225" y="17"/>
                  <a:pt x="1216" y="75"/>
                  <a:pt x="1204" y="96"/>
                </a:cubicBezTo>
                <a:cubicBezTo>
                  <a:pt x="1190" y="121"/>
                  <a:pt x="1156" y="168"/>
                  <a:pt x="1156" y="168"/>
                </a:cubicBezTo>
                <a:cubicBezTo>
                  <a:pt x="1143" y="221"/>
                  <a:pt x="1119" y="271"/>
                  <a:pt x="1108" y="324"/>
                </a:cubicBezTo>
                <a:cubicBezTo>
                  <a:pt x="1086" y="434"/>
                  <a:pt x="1059" y="542"/>
                  <a:pt x="1024" y="648"/>
                </a:cubicBezTo>
                <a:cubicBezTo>
                  <a:pt x="1019" y="662"/>
                  <a:pt x="1006" y="671"/>
                  <a:pt x="1000" y="684"/>
                </a:cubicBezTo>
                <a:cubicBezTo>
                  <a:pt x="975" y="733"/>
                  <a:pt x="969" y="800"/>
                  <a:pt x="952" y="852"/>
                </a:cubicBezTo>
                <a:cubicBezTo>
                  <a:pt x="944" y="876"/>
                  <a:pt x="936" y="900"/>
                  <a:pt x="928" y="924"/>
                </a:cubicBezTo>
                <a:cubicBezTo>
                  <a:pt x="924" y="936"/>
                  <a:pt x="916" y="960"/>
                  <a:pt x="916" y="960"/>
                </a:cubicBezTo>
                <a:cubicBezTo>
                  <a:pt x="906" y="1052"/>
                  <a:pt x="904" y="1144"/>
                  <a:pt x="892" y="1236"/>
                </a:cubicBezTo>
                <a:cubicBezTo>
                  <a:pt x="879" y="1332"/>
                  <a:pt x="838" y="1427"/>
                  <a:pt x="796" y="1512"/>
                </a:cubicBezTo>
                <a:cubicBezTo>
                  <a:pt x="772" y="1560"/>
                  <a:pt x="747" y="1625"/>
                  <a:pt x="700" y="1656"/>
                </a:cubicBezTo>
                <a:cubicBezTo>
                  <a:pt x="689" y="1663"/>
                  <a:pt x="675" y="1662"/>
                  <a:pt x="664" y="1668"/>
                </a:cubicBezTo>
                <a:cubicBezTo>
                  <a:pt x="639" y="1682"/>
                  <a:pt x="592" y="1716"/>
                  <a:pt x="592" y="1716"/>
                </a:cubicBezTo>
                <a:cubicBezTo>
                  <a:pt x="584" y="1728"/>
                  <a:pt x="578" y="1742"/>
                  <a:pt x="568" y="1752"/>
                </a:cubicBezTo>
                <a:cubicBezTo>
                  <a:pt x="558" y="1762"/>
                  <a:pt x="541" y="1765"/>
                  <a:pt x="532" y="1776"/>
                </a:cubicBezTo>
                <a:cubicBezTo>
                  <a:pt x="513" y="1798"/>
                  <a:pt x="500" y="1824"/>
                  <a:pt x="484" y="1848"/>
                </a:cubicBezTo>
                <a:cubicBezTo>
                  <a:pt x="477" y="1859"/>
                  <a:pt x="478" y="1873"/>
                  <a:pt x="472" y="1884"/>
                </a:cubicBezTo>
                <a:cubicBezTo>
                  <a:pt x="439" y="1943"/>
                  <a:pt x="401" y="2009"/>
                  <a:pt x="364" y="2064"/>
                </a:cubicBezTo>
                <a:cubicBezTo>
                  <a:pt x="348" y="2088"/>
                  <a:pt x="325" y="2109"/>
                  <a:pt x="316" y="2136"/>
                </a:cubicBezTo>
                <a:cubicBezTo>
                  <a:pt x="308" y="2160"/>
                  <a:pt x="292" y="2208"/>
                  <a:pt x="292" y="2208"/>
                </a:cubicBezTo>
                <a:cubicBezTo>
                  <a:pt x="286" y="2294"/>
                  <a:pt x="287" y="2422"/>
                  <a:pt x="244" y="2508"/>
                </a:cubicBezTo>
                <a:cubicBezTo>
                  <a:pt x="222" y="2552"/>
                  <a:pt x="182" y="2584"/>
                  <a:pt x="160" y="2628"/>
                </a:cubicBezTo>
                <a:cubicBezTo>
                  <a:pt x="126" y="2696"/>
                  <a:pt x="106" y="2770"/>
                  <a:pt x="88" y="2844"/>
                </a:cubicBezTo>
                <a:cubicBezTo>
                  <a:pt x="76" y="3179"/>
                  <a:pt x="0" y="3092"/>
                  <a:pt x="100" y="3192"/>
                </a:cubicBezTo>
              </a:path>
            </a:pathLst>
          </a:custGeom>
          <a:noFill/>
          <a:ln w="4445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35" name="AutoShape 59"/>
          <p:cNvSpPr>
            <a:spLocks noChangeArrowheads="1"/>
          </p:cNvSpPr>
          <p:nvPr/>
        </p:nvSpPr>
        <p:spPr bwMode="auto">
          <a:xfrm rot="2700000">
            <a:off x="5333206" y="5791994"/>
            <a:ext cx="420688" cy="266700"/>
          </a:xfrm>
          <a:prstGeom prst="parallelogram">
            <a:avLst>
              <a:gd name="adj" fmla="val 39435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436" name="AutoShape 60"/>
          <p:cNvSpPr>
            <a:spLocks noChangeArrowheads="1"/>
          </p:cNvSpPr>
          <p:nvPr/>
        </p:nvSpPr>
        <p:spPr bwMode="auto">
          <a:xfrm>
            <a:off x="6589713" y="2514600"/>
            <a:ext cx="420687" cy="304800"/>
          </a:xfrm>
          <a:prstGeom prst="parallelogram">
            <a:avLst>
              <a:gd name="adj" fmla="val 34505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437" name="Freeform 61"/>
          <p:cNvSpPr>
            <a:spLocks/>
          </p:cNvSpPr>
          <p:nvPr/>
        </p:nvSpPr>
        <p:spPr bwMode="auto">
          <a:xfrm>
            <a:off x="1295400" y="2757488"/>
            <a:ext cx="1371600" cy="1585912"/>
          </a:xfrm>
          <a:custGeom>
            <a:avLst/>
            <a:gdLst>
              <a:gd name="T0" fmla="*/ 2147483646 w 712"/>
              <a:gd name="T1" fmla="*/ 2147483646 h 1131"/>
              <a:gd name="T2" fmla="*/ 2147483646 w 712"/>
              <a:gd name="T3" fmla="*/ 2147483646 h 1131"/>
              <a:gd name="T4" fmla="*/ 2147483646 w 712"/>
              <a:gd name="T5" fmla="*/ 2147483646 h 1131"/>
              <a:gd name="T6" fmla="*/ 2147483646 w 712"/>
              <a:gd name="T7" fmla="*/ 2147483646 h 1131"/>
              <a:gd name="T8" fmla="*/ 2147483646 w 712"/>
              <a:gd name="T9" fmla="*/ 2147483646 h 1131"/>
              <a:gd name="T10" fmla="*/ 2147483646 w 712"/>
              <a:gd name="T11" fmla="*/ 2147483646 h 1131"/>
              <a:gd name="T12" fmla="*/ 2147483646 w 712"/>
              <a:gd name="T13" fmla="*/ 2147483646 h 1131"/>
              <a:gd name="T14" fmla="*/ 2147483646 w 712"/>
              <a:gd name="T15" fmla="*/ 2147483646 h 1131"/>
              <a:gd name="T16" fmla="*/ 2147483646 w 712"/>
              <a:gd name="T17" fmla="*/ 2147483646 h 1131"/>
              <a:gd name="T18" fmla="*/ 2147483646 w 712"/>
              <a:gd name="T19" fmla="*/ 2147483646 h 1131"/>
              <a:gd name="T20" fmla="*/ 2147483646 w 712"/>
              <a:gd name="T21" fmla="*/ 2147483646 h 1131"/>
              <a:gd name="T22" fmla="*/ 2147483646 w 712"/>
              <a:gd name="T23" fmla="*/ 2147483646 h 1131"/>
              <a:gd name="T24" fmla="*/ 2147483646 w 712"/>
              <a:gd name="T25" fmla="*/ 2147483646 h 1131"/>
              <a:gd name="T26" fmla="*/ 2147483646 w 712"/>
              <a:gd name="T27" fmla="*/ 2147483646 h 1131"/>
              <a:gd name="T28" fmla="*/ 2147483646 w 712"/>
              <a:gd name="T29" fmla="*/ 2147483646 h 1131"/>
              <a:gd name="T30" fmla="*/ 2147483646 w 712"/>
              <a:gd name="T31" fmla="*/ 2147483646 h 1131"/>
              <a:gd name="T32" fmla="*/ 2147483646 w 712"/>
              <a:gd name="T33" fmla="*/ 2147483646 h 1131"/>
              <a:gd name="T34" fmla="*/ 2147483646 w 712"/>
              <a:gd name="T35" fmla="*/ 2147483646 h 1131"/>
              <a:gd name="T36" fmla="*/ 2147483646 w 712"/>
              <a:gd name="T37" fmla="*/ 2147483646 h 1131"/>
              <a:gd name="T38" fmla="*/ 2147483646 w 712"/>
              <a:gd name="T39" fmla="*/ 2147483646 h 1131"/>
              <a:gd name="T40" fmla="*/ 2147483646 w 712"/>
              <a:gd name="T41" fmla="*/ 2147483646 h 1131"/>
              <a:gd name="T42" fmla="*/ 2147483646 w 712"/>
              <a:gd name="T43" fmla="*/ 2147483646 h 1131"/>
              <a:gd name="T44" fmla="*/ 2147483646 w 712"/>
              <a:gd name="T45" fmla="*/ 2147483646 h 1131"/>
              <a:gd name="T46" fmla="*/ 2147483646 w 712"/>
              <a:gd name="T47" fmla="*/ 2147483646 h 1131"/>
              <a:gd name="T48" fmla="*/ 2147483646 w 712"/>
              <a:gd name="T49" fmla="*/ 2147483646 h 1131"/>
              <a:gd name="T50" fmla="*/ 2147483646 w 712"/>
              <a:gd name="T51" fmla="*/ 2147483646 h 1131"/>
              <a:gd name="T52" fmla="*/ 2147483646 w 712"/>
              <a:gd name="T53" fmla="*/ 2147483646 h 1131"/>
              <a:gd name="T54" fmla="*/ 2147483646 w 712"/>
              <a:gd name="T55" fmla="*/ 2147483646 h 1131"/>
              <a:gd name="T56" fmla="*/ 2147483646 w 712"/>
              <a:gd name="T57" fmla="*/ 2147483646 h 1131"/>
              <a:gd name="T58" fmla="*/ 2147483646 w 712"/>
              <a:gd name="T59" fmla="*/ 2147483646 h 1131"/>
              <a:gd name="T60" fmla="*/ 2147483646 w 712"/>
              <a:gd name="T61" fmla="*/ 2147483646 h 1131"/>
              <a:gd name="T62" fmla="*/ 2147483646 w 712"/>
              <a:gd name="T63" fmla="*/ 2147483646 h 1131"/>
              <a:gd name="T64" fmla="*/ 2147483646 w 712"/>
              <a:gd name="T65" fmla="*/ 2147483646 h 1131"/>
              <a:gd name="T66" fmla="*/ 2147483646 w 712"/>
              <a:gd name="T67" fmla="*/ 2147483646 h 1131"/>
              <a:gd name="T68" fmla="*/ 2147483646 w 712"/>
              <a:gd name="T69" fmla="*/ 2147483646 h 1131"/>
              <a:gd name="T70" fmla="*/ 2147483646 w 712"/>
              <a:gd name="T71" fmla="*/ 2147483646 h 1131"/>
              <a:gd name="T72" fmla="*/ 2147483646 w 712"/>
              <a:gd name="T73" fmla="*/ 2147483646 h 1131"/>
              <a:gd name="T74" fmla="*/ 2147483646 w 712"/>
              <a:gd name="T75" fmla="*/ 2147483646 h 1131"/>
              <a:gd name="T76" fmla="*/ 2147483646 w 712"/>
              <a:gd name="T77" fmla="*/ 2147483646 h 1131"/>
              <a:gd name="T78" fmla="*/ 2147483646 w 712"/>
              <a:gd name="T79" fmla="*/ 2147483646 h 1131"/>
              <a:gd name="T80" fmla="*/ 2147483646 w 712"/>
              <a:gd name="T81" fmla="*/ 2147483646 h 1131"/>
              <a:gd name="T82" fmla="*/ 2147483646 w 712"/>
              <a:gd name="T83" fmla="*/ 2147483646 h 1131"/>
              <a:gd name="T84" fmla="*/ 2147483646 w 712"/>
              <a:gd name="T85" fmla="*/ 2147483646 h 1131"/>
              <a:gd name="T86" fmla="*/ 2147483646 w 712"/>
              <a:gd name="T87" fmla="*/ 2147483646 h 1131"/>
              <a:gd name="T88" fmla="*/ 2147483646 w 712"/>
              <a:gd name="T89" fmla="*/ 2147483646 h 1131"/>
              <a:gd name="T90" fmla="*/ 2147483646 w 712"/>
              <a:gd name="T91" fmla="*/ 2147483646 h 1131"/>
              <a:gd name="T92" fmla="*/ 2147483646 w 712"/>
              <a:gd name="T93" fmla="*/ 2147483646 h 1131"/>
              <a:gd name="T94" fmla="*/ 2147483646 w 712"/>
              <a:gd name="T95" fmla="*/ 2147483646 h 1131"/>
              <a:gd name="T96" fmla="*/ 2147483646 w 712"/>
              <a:gd name="T97" fmla="*/ 2147483646 h 1131"/>
              <a:gd name="T98" fmla="*/ 2147483646 w 712"/>
              <a:gd name="T99" fmla="*/ 2147483646 h 1131"/>
              <a:gd name="T100" fmla="*/ 2147483646 w 712"/>
              <a:gd name="T101" fmla="*/ 2147483646 h 1131"/>
              <a:gd name="T102" fmla="*/ 2147483646 w 712"/>
              <a:gd name="T103" fmla="*/ 2147483646 h 1131"/>
              <a:gd name="T104" fmla="*/ 2147483646 w 712"/>
              <a:gd name="T105" fmla="*/ 2147483646 h 1131"/>
              <a:gd name="T106" fmla="*/ 2147483646 w 712"/>
              <a:gd name="T107" fmla="*/ 2147483646 h 1131"/>
              <a:gd name="T108" fmla="*/ 2147483646 w 712"/>
              <a:gd name="T109" fmla="*/ 2147483646 h 1131"/>
              <a:gd name="T110" fmla="*/ 2147483646 w 712"/>
              <a:gd name="T111" fmla="*/ 2147483646 h 113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12" h="1131">
                <a:moveTo>
                  <a:pt x="657" y="111"/>
                </a:moveTo>
                <a:cubicBezTo>
                  <a:pt x="665" y="99"/>
                  <a:pt x="684" y="89"/>
                  <a:pt x="681" y="75"/>
                </a:cubicBezTo>
                <a:cubicBezTo>
                  <a:pt x="672" y="31"/>
                  <a:pt x="597" y="61"/>
                  <a:pt x="585" y="63"/>
                </a:cubicBezTo>
                <a:cubicBezTo>
                  <a:pt x="581" y="75"/>
                  <a:pt x="584" y="93"/>
                  <a:pt x="573" y="99"/>
                </a:cubicBezTo>
                <a:cubicBezTo>
                  <a:pt x="533" y="119"/>
                  <a:pt x="533" y="63"/>
                  <a:pt x="525" y="51"/>
                </a:cubicBezTo>
                <a:cubicBezTo>
                  <a:pt x="516" y="37"/>
                  <a:pt x="501" y="27"/>
                  <a:pt x="489" y="15"/>
                </a:cubicBezTo>
                <a:cubicBezTo>
                  <a:pt x="469" y="19"/>
                  <a:pt x="449" y="30"/>
                  <a:pt x="429" y="27"/>
                </a:cubicBezTo>
                <a:cubicBezTo>
                  <a:pt x="415" y="25"/>
                  <a:pt x="407" y="5"/>
                  <a:pt x="393" y="3"/>
                </a:cubicBezTo>
                <a:cubicBezTo>
                  <a:pt x="373" y="0"/>
                  <a:pt x="353" y="11"/>
                  <a:pt x="333" y="15"/>
                </a:cubicBezTo>
                <a:cubicBezTo>
                  <a:pt x="276" y="100"/>
                  <a:pt x="338" y="99"/>
                  <a:pt x="213" y="63"/>
                </a:cubicBezTo>
                <a:cubicBezTo>
                  <a:pt x="209" y="75"/>
                  <a:pt x="201" y="86"/>
                  <a:pt x="201" y="99"/>
                </a:cubicBezTo>
                <a:cubicBezTo>
                  <a:pt x="201" y="122"/>
                  <a:pt x="228" y="180"/>
                  <a:pt x="201" y="207"/>
                </a:cubicBezTo>
                <a:cubicBezTo>
                  <a:pt x="192" y="216"/>
                  <a:pt x="177" y="215"/>
                  <a:pt x="165" y="219"/>
                </a:cubicBezTo>
                <a:cubicBezTo>
                  <a:pt x="143" y="285"/>
                  <a:pt x="170" y="326"/>
                  <a:pt x="225" y="363"/>
                </a:cubicBezTo>
                <a:cubicBezTo>
                  <a:pt x="179" y="432"/>
                  <a:pt x="201" y="375"/>
                  <a:pt x="237" y="411"/>
                </a:cubicBezTo>
                <a:cubicBezTo>
                  <a:pt x="246" y="420"/>
                  <a:pt x="245" y="435"/>
                  <a:pt x="249" y="447"/>
                </a:cubicBezTo>
                <a:cubicBezTo>
                  <a:pt x="237" y="455"/>
                  <a:pt x="222" y="460"/>
                  <a:pt x="213" y="471"/>
                </a:cubicBezTo>
                <a:cubicBezTo>
                  <a:pt x="179" y="513"/>
                  <a:pt x="210" y="509"/>
                  <a:pt x="237" y="531"/>
                </a:cubicBezTo>
                <a:cubicBezTo>
                  <a:pt x="250" y="542"/>
                  <a:pt x="261" y="555"/>
                  <a:pt x="273" y="567"/>
                </a:cubicBezTo>
                <a:cubicBezTo>
                  <a:pt x="269" y="579"/>
                  <a:pt x="273" y="598"/>
                  <a:pt x="261" y="603"/>
                </a:cubicBezTo>
                <a:cubicBezTo>
                  <a:pt x="246" y="609"/>
                  <a:pt x="229" y="591"/>
                  <a:pt x="213" y="591"/>
                </a:cubicBezTo>
                <a:cubicBezTo>
                  <a:pt x="189" y="591"/>
                  <a:pt x="165" y="599"/>
                  <a:pt x="141" y="603"/>
                </a:cubicBezTo>
                <a:cubicBezTo>
                  <a:pt x="171" y="693"/>
                  <a:pt x="130" y="582"/>
                  <a:pt x="177" y="675"/>
                </a:cubicBezTo>
                <a:cubicBezTo>
                  <a:pt x="183" y="686"/>
                  <a:pt x="200" y="705"/>
                  <a:pt x="189" y="711"/>
                </a:cubicBezTo>
                <a:cubicBezTo>
                  <a:pt x="171" y="720"/>
                  <a:pt x="149" y="703"/>
                  <a:pt x="129" y="699"/>
                </a:cubicBezTo>
                <a:cubicBezTo>
                  <a:pt x="86" y="670"/>
                  <a:pt x="71" y="658"/>
                  <a:pt x="21" y="675"/>
                </a:cubicBezTo>
                <a:cubicBezTo>
                  <a:pt x="25" y="699"/>
                  <a:pt x="22" y="725"/>
                  <a:pt x="33" y="747"/>
                </a:cubicBezTo>
                <a:cubicBezTo>
                  <a:pt x="63" y="806"/>
                  <a:pt x="95" y="732"/>
                  <a:pt x="45" y="807"/>
                </a:cubicBezTo>
                <a:cubicBezTo>
                  <a:pt x="103" y="826"/>
                  <a:pt x="83" y="812"/>
                  <a:pt x="45" y="831"/>
                </a:cubicBezTo>
                <a:cubicBezTo>
                  <a:pt x="32" y="837"/>
                  <a:pt x="21" y="847"/>
                  <a:pt x="9" y="855"/>
                </a:cubicBezTo>
                <a:cubicBezTo>
                  <a:pt x="21" y="965"/>
                  <a:pt x="0" y="1000"/>
                  <a:pt x="105" y="1035"/>
                </a:cubicBezTo>
                <a:cubicBezTo>
                  <a:pt x="117" y="1031"/>
                  <a:pt x="132" y="1032"/>
                  <a:pt x="141" y="1023"/>
                </a:cubicBezTo>
                <a:cubicBezTo>
                  <a:pt x="150" y="1014"/>
                  <a:pt x="141" y="990"/>
                  <a:pt x="153" y="987"/>
                </a:cubicBezTo>
                <a:cubicBezTo>
                  <a:pt x="167" y="984"/>
                  <a:pt x="176" y="1005"/>
                  <a:pt x="189" y="1011"/>
                </a:cubicBezTo>
                <a:cubicBezTo>
                  <a:pt x="200" y="1017"/>
                  <a:pt x="213" y="1019"/>
                  <a:pt x="225" y="1023"/>
                </a:cubicBezTo>
                <a:cubicBezTo>
                  <a:pt x="217" y="1035"/>
                  <a:pt x="203" y="1045"/>
                  <a:pt x="201" y="1059"/>
                </a:cubicBezTo>
                <a:cubicBezTo>
                  <a:pt x="193" y="1106"/>
                  <a:pt x="255" y="1121"/>
                  <a:pt x="285" y="1131"/>
                </a:cubicBezTo>
                <a:cubicBezTo>
                  <a:pt x="386" y="1097"/>
                  <a:pt x="377" y="1035"/>
                  <a:pt x="321" y="951"/>
                </a:cubicBezTo>
                <a:cubicBezTo>
                  <a:pt x="378" y="937"/>
                  <a:pt x="427" y="941"/>
                  <a:pt x="357" y="831"/>
                </a:cubicBezTo>
                <a:cubicBezTo>
                  <a:pt x="343" y="810"/>
                  <a:pt x="285" y="807"/>
                  <a:pt x="285" y="807"/>
                </a:cubicBezTo>
                <a:cubicBezTo>
                  <a:pt x="322" y="751"/>
                  <a:pt x="338" y="760"/>
                  <a:pt x="405" y="747"/>
                </a:cubicBezTo>
                <a:cubicBezTo>
                  <a:pt x="418" y="708"/>
                  <a:pt x="432" y="686"/>
                  <a:pt x="405" y="639"/>
                </a:cubicBezTo>
                <a:cubicBezTo>
                  <a:pt x="396" y="623"/>
                  <a:pt x="333" y="633"/>
                  <a:pt x="333" y="603"/>
                </a:cubicBezTo>
                <a:cubicBezTo>
                  <a:pt x="333" y="590"/>
                  <a:pt x="357" y="612"/>
                  <a:pt x="369" y="615"/>
                </a:cubicBezTo>
                <a:cubicBezTo>
                  <a:pt x="385" y="620"/>
                  <a:pt x="401" y="623"/>
                  <a:pt x="417" y="627"/>
                </a:cubicBezTo>
                <a:cubicBezTo>
                  <a:pt x="447" y="619"/>
                  <a:pt x="484" y="622"/>
                  <a:pt x="489" y="579"/>
                </a:cubicBezTo>
                <a:cubicBezTo>
                  <a:pt x="497" y="514"/>
                  <a:pt x="444" y="508"/>
                  <a:pt x="513" y="531"/>
                </a:cubicBezTo>
                <a:cubicBezTo>
                  <a:pt x="549" y="527"/>
                  <a:pt x="587" y="532"/>
                  <a:pt x="621" y="519"/>
                </a:cubicBezTo>
                <a:cubicBezTo>
                  <a:pt x="633" y="514"/>
                  <a:pt x="633" y="496"/>
                  <a:pt x="633" y="483"/>
                </a:cubicBezTo>
                <a:cubicBezTo>
                  <a:pt x="633" y="441"/>
                  <a:pt x="621" y="412"/>
                  <a:pt x="609" y="375"/>
                </a:cubicBezTo>
                <a:cubicBezTo>
                  <a:pt x="633" y="371"/>
                  <a:pt x="659" y="374"/>
                  <a:pt x="681" y="363"/>
                </a:cubicBezTo>
                <a:cubicBezTo>
                  <a:pt x="712" y="348"/>
                  <a:pt x="711" y="302"/>
                  <a:pt x="693" y="279"/>
                </a:cubicBezTo>
                <a:cubicBezTo>
                  <a:pt x="685" y="269"/>
                  <a:pt x="669" y="271"/>
                  <a:pt x="657" y="267"/>
                </a:cubicBezTo>
                <a:cubicBezTo>
                  <a:pt x="649" y="255"/>
                  <a:pt x="631" y="245"/>
                  <a:pt x="633" y="231"/>
                </a:cubicBezTo>
                <a:cubicBezTo>
                  <a:pt x="642" y="174"/>
                  <a:pt x="712" y="209"/>
                  <a:pt x="633" y="183"/>
                </a:cubicBezTo>
                <a:cubicBezTo>
                  <a:pt x="688" y="165"/>
                  <a:pt x="671" y="183"/>
                  <a:pt x="657" y="111"/>
                </a:cubicBezTo>
                <a:close/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38" name="Freeform 62"/>
          <p:cNvSpPr>
            <a:spLocks/>
          </p:cNvSpPr>
          <p:nvPr/>
        </p:nvSpPr>
        <p:spPr bwMode="auto">
          <a:xfrm>
            <a:off x="228600" y="3124200"/>
            <a:ext cx="838200" cy="1371600"/>
          </a:xfrm>
          <a:custGeom>
            <a:avLst/>
            <a:gdLst>
              <a:gd name="T0" fmla="*/ 2147483646 w 352"/>
              <a:gd name="T1" fmla="*/ 2147483646 h 818"/>
              <a:gd name="T2" fmla="*/ 2147483646 w 352"/>
              <a:gd name="T3" fmla="*/ 2147483646 h 818"/>
              <a:gd name="T4" fmla="*/ 2147483646 w 352"/>
              <a:gd name="T5" fmla="*/ 2147483646 h 818"/>
              <a:gd name="T6" fmla="*/ 2147483646 w 352"/>
              <a:gd name="T7" fmla="*/ 2147483646 h 818"/>
              <a:gd name="T8" fmla="*/ 2147483646 w 352"/>
              <a:gd name="T9" fmla="*/ 2147483646 h 818"/>
              <a:gd name="T10" fmla="*/ 2147483646 w 352"/>
              <a:gd name="T11" fmla="*/ 2147483646 h 818"/>
              <a:gd name="T12" fmla="*/ 2147483646 w 352"/>
              <a:gd name="T13" fmla="*/ 2147483646 h 818"/>
              <a:gd name="T14" fmla="*/ 2147483646 w 352"/>
              <a:gd name="T15" fmla="*/ 2147483646 h 818"/>
              <a:gd name="T16" fmla="*/ 2147483646 w 352"/>
              <a:gd name="T17" fmla="*/ 2147483646 h 818"/>
              <a:gd name="T18" fmla="*/ 2147483646 w 352"/>
              <a:gd name="T19" fmla="*/ 2147483646 h 818"/>
              <a:gd name="T20" fmla="*/ 2147483646 w 352"/>
              <a:gd name="T21" fmla="*/ 2147483646 h 818"/>
              <a:gd name="T22" fmla="*/ 2147483646 w 352"/>
              <a:gd name="T23" fmla="*/ 2147483646 h 818"/>
              <a:gd name="T24" fmla="*/ 2147483646 w 352"/>
              <a:gd name="T25" fmla="*/ 2147483646 h 818"/>
              <a:gd name="T26" fmla="*/ 2147483646 w 352"/>
              <a:gd name="T27" fmla="*/ 2147483646 h 818"/>
              <a:gd name="T28" fmla="*/ 2147483646 w 352"/>
              <a:gd name="T29" fmla="*/ 2147483646 h 818"/>
              <a:gd name="T30" fmla="*/ 2147483646 w 352"/>
              <a:gd name="T31" fmla="*/ 2147483646 h 818"/>
              <a:gd name="T32" fmla="*/ 2147483646 w 352"/>
              <a:gd name="T33" fmla="*/ 2147483646 h 818"/>
              <a:gd name="T34" fmla="*/ 2147483646 w 352"/>
              <a:gd name="T35" fmla="*/ 2147483646 h 818"/>
              <a:gd name="T36" fmla="*/ 0 w 352"/>
              <a:gd name="T37" fmla="*/ 2147483646 h 81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52" h="818">
                <a:moveTo>
                  <a:pt x="60" y="98"/>
                </a:moveTo>
                <a:cubicBezTo>
                  <a:pt x="118" y="11"/>
                  <a:pt x="82" y="39"/>
                  <a:pt x="156" y="2"/>
                </a:cubicBezTo>
                <a:cubicBezTo>
                  <a:pt x="180" y="6"/>
                  <a:pt x="208" y="0"/>
                  <a:pt x="228" y="14"/>
                </a:cubicBezTo>
                <a:cubicBezTo>
                  <a:pt x="252" y="31"/>
                  <a:pt x="276" y="86"/>
                  <a:pt x="276" y="86"/>
                </a:cubicBezTo>
                <a:cubicBezTo>
                  <a:pt x="264" y="184"/>
                  <a:pt x="275" y="190"/>
                  <a:pt x="192" y="218"/>
                </a:cubicBezTo>
                <a:cubicBezTo>
                  <a:pt x="204" y="222"/>
                  <a:pt x="222" y="219"/>
                  <a:pt x="228" y="230"/>
                </a:cubicBezTo>
                <a:cubicBezTo>
                  <a:pt x="234" y="241"/>
                  <a:pt x="206" y="258"/>
                  <a:pt x="216" y="266"/>
                </a:cubicBezTo>
                <a:cubicBezTo>
                  <a:pt x="245" y="289"/>
                  <a:pt x="289" y="278"/>
                  <a:pt x="324" y="290"/>
                </a:cubicBezTo>
                <a:cubicBezTo>
                  <a:pt x="332" y="314"/>
                  <a:pt x="340" y="338"/>
                  <a:pt x="348" y="362"/>
                </a:cubicBezTo>
                <a:cubicBezTo>
                  <a:pt x="352" y="374"/>
                  <a:pt x="344" y="388"/>
                  <a:pt x="336" y="398"/>
                </a:cubicBezTo>
                <a:cubicBezTo>
                  <a:pt x="327" y="409"/>
                  <a:pt x="311" y="413"/>
                  <a:pt x="300" y="422"/>
                </a:cubicBezTo>
                <a:cubicBezTo>
                  <a:pt x="265" y="451"/>
                  <a:pt x="264" y="459"/>
                  <a:pt x="240" y="494"/>
                </a:cubicBezTo>
                <a:cubicBezTo>
                  <a:pt x="275" y="500"/>
                  <a:pt x="329" y="491"/>
                  <a:pt x="336" y="542"/>
                </a:cubicBezTo>
                <a:cubicBezTo>
                  <a:pt x="342" y="582"/>
                  <a:pt x="319" y="600"/>
                  <a:pt x="288" y="614"/>
                </a:cubicBezTo>
                <a:cubicBezTo>
                  <a:pt x="265" y="624"/>
                  <a:pt x="216" y="638"/>
                  <a:pt x="216" y="638"/>
                </a:cubicBezTo>
                <a:cubicBezTo>
                  <a:pt x="208" y="658"/>
                  <a:pt x="195" y="677"/>
                  <a:pt x="192" y="698"/>
                </a:cubicBezTo>
                <a:cubicBezTo>
                  <a:pt x="187" y="741"/>
                  <a:pt x="245" y="741"/>
                  <a:pt x="192" y="794"/>
                </a:cubicBezTo>
                <a:cubicBezTo>
                  <a:pt x="174" y="812"/>
                  <a:pt x="120" y="818"/>
                  <a:pt x="120" y="818"/>
                </a:cubicBezTo>
                <a:cubicBezTo>
                  <a:pt x="80" y="814"/>
                  <a:pt x="0" y="806"/>
                  <a:pt x="0" y="806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39" name="Freeform 63"/>
          <p:cNvSpPr>
            <a:spLocks/>
          </p:cNvSpPr>
          <p:nvPr/>
        </p:nvSpPr>
        <p:spPr bwMode="auto">
          <a:xfrm>
            <a:off x="1905000" y="5730875"/>
            <a:ext cx="1028700" cy="334963"/>
          </a:xfrm>
          <a:custGeom>
            <a:avLst/>
            <a:gdLst>
              <a:gd name="T0" fmla="*/ 0 w 648"/>
              <a:gd name="T1" fmla="*/ 2147483646 h 211"/>
              <a:gd name="T2" fmla="*/ 2147483646 w 648"/>
              <a:gd name="T3" fmla="*/ 2147483646 h 211"/>
              <a:gd name="T4" fmla="*/ 2147483646 w 648"/>
              <a:gd name="T5" fmla="*/ 2147483646 h 211"/>
              <a:gd name="T6" fmla="*/ 2147483646 w 648"/>
              <a:gd name="T7" fmla="*/ 2147483646 h 211"/>
              <a:gd name="T8" fmla="*/ 2147483646 w 648"/>
              <a:gd name="T9" fmla="*/ 2147483646 h 211"/>
              <a:gd name="T10" fmla="*/ 2147483646 w 648"/>
              <a:gd name="T11" fmla="*/ 2147483646 h 211"/>
              <a:gd name="T12" fmla="*/ 2147483646 w 648"/>
              <a:gd name="T13" fmla="*/ 2147483646 h 211"/>
              <a:gd name="T14" fmla="*/ 2147483646 w 648"/>
              <a:gd name="T15" fmla="*/ 2147483646 h 211"/>
              <a:gd name="T16" fmla="*/ 2147483646 w 648"/>
              <a:gd name="T17" fmla="*/ 2147483646 h 211"/>
              <a:gd name="T18" fmla="*/ 2147483646 w 648"/>
              <a:gd name="T19" fmla="*/ 2147483646 h 211"/>
              <a:gd name="T20" fmla="*/ 2147483646 w 648"/>
              <a:gd name="T21" fmla="*/ 2147483646 h 211"/>
              <a:gd name="T22" fmla="*/ 2147483646 w 648"/>
              <a:gd name="T23" fmla="*/ 2147483646 h 211"/>
              <a:gd name="T24" fmla="*/ 2147483646 w 648"/>
              <a:gd name="T25" fmla="*/ 2147483646 h 211"/>
              <a:gd name="T26" fmla="*/ 2147483646 w 648"/>
              <a:gd name="T27" fmla="*/ 2147483646 h 2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48" h="211">
                <a:moveTo>
                  <a:pt x="0" y="67"/>
                </a:moveTo>
                <a:cubicBezTo>
                  <a:pt x="19" y="11"/>
                  <a:pt x="26" y="0"/>
                  <a:pt x="84" y="19"/>
                </a:cubicBezTo>
                <a:cubicBezTo>
                  <a:pt x="112" y="103"/>
                  <a:pt x="84" y="83"/>
                  <a:pt x="144" y="103"/>
                </a:cubicBezTo>
                <a:cubicBezTo>
                  <a:pt x="201" y="188"/>
                  <a:pt x="132" y="103"/>
                  <a:pt x="180" y="55"/>
                </a:cubicBezTo>
                <a:cubicBezTo>
                  <a:pt x="194" y="41"/>
                  <a:pt x="220" y="63"/>
                  <a:pt x="240" y="67"/>
                </a:cubicBezTo>
                <a:cubicBezTo>
                  <a:pt x="250" y="98"/>
                  <a:pt x="246" y="136"/>
                  <a:pt x="264" y="163"/>
                </a:cubicBezTo>
                <a:cubicBezTo>
                  <a:pt x="271" y="174"/>
                  <a:pt x="288" y="171"/>
                  <a:pt x="300" y="175"/>
                </a:cubicBezTo>
                <a:cubicBezTo>
                  <a:pt x="322" y="110"/>
                  <a:pt x="331" y="111"/>
                  <a:pt x="396" y="127"/>
                </a:cubicBezTo>
                <a:cubicBezTo>
                  <a:pt x="424" y="211"/>
                  <a:pt x="396" y="207"/>
                  <a:pt x="456" y="187"/>
                </a:cubicBezTo>
                <a:cubicBezTo>
                  <a:pt x="469" y="136"/>
                  <a:pt x="462" y="95"/>
                  <a:pt x="552" y="151"/>
                </a:cubicBezTo>
                <a:cubicBezTo>
                  <a:pt x="566" y="160"/>
                  <a:pt x="554" y="186"/>
                  <a:pt x="564" y="199"/>
                </a:cubicBezTo>
                <a:cubicBezTo>
                  <a:pt x="572" y="209"/>
                  <a:pt x="588" y="207"/>
                  <a:pt x="600" y="211"/>
                </a:cubicBezTo>
                <a:cubicBezTo>
                  <a:pt x="604" y="199"/>
                  <a:pt x="604" y="185"/>
                  <a:pt x="612" y="175"/>
                </a:cubicBezTo>
                <a:cubicBezTo>
                  <a:pt x="621" y="164"/>
                  <a:pt x="648" y="151"/>
                  <a:pt x="648" y="151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40" name="Freeform 64"/>
          <p:cNvSpPr>
            <a:spLocks/>
          </p:cNvSpPr>
          <p:nvPr/>
        </p:nvSpPr>
        <p:spPr bwMode="auto">
          <a:xfrm>
            <a:off x="5638800" y="2362200"/>
            <a:ext cx="752475" cy="966788"/>
          </a:xfrm>
          <a:custGeom>
            <a:avLst/>
            <a:gdLst>
              <a:gd name="T0" fmla="*/ 2147483646 w 474"/>
              <a:gd name="T1" fmla="*/ 2147483646 h 609"/>
              <a:gd name="T2" fmla="*/ 2147483646 w 474"/>
              <a:gd name="T3" fmla="*/ 2147483646 h 609"/>
              <a:gd name="T4" fmla="*/ 2147483646 w 474"/>
              <a:gd name="T5" fmla="*/ 2147483646 h 609"/>
              <a:gd name="T6" fmla="*/ 2147483646 w 474"/>
              <a:gd name="T7" fmla="*/ 2147483646 h 609"/>
              <a:gd name="T8" fmla="*/ 2147483646 w 474"/>
              <a:gd name="T9" fmla="*/ 2147483646 h 609"/>
              <a:gd name="T10" fmla="*/ 2147483646 w 474"/>
              <a:gd name="T11" fmla="*/ 2147483646 h 609"/>
              <a:gd name="T12" fmla="*/ 2147483646 w 474"/>
              <a:gd name="T13" fmla="*/ 2147483646 h 609"/>
              <a:gd name="T14" fmla="*/ 2147483646 w 474"/>
              <a:gd name="T15" fmla="*/ 2147483646 h 609"/>
              <a:gd name="T16" fmla="*/ 2147483646 w 474"/>
              <a:gd name="T17" fmla="*/ 2147483646 h 609"/>
              <a:gd name="T18" fmla="*/ 2147483646 w 474"/>
              <a:gd name="T19" fmla="*/ 2147483646 h 609"/>
              <a:gd name="T20" fmla="*/ 2147483646 w 474"/>
              <a:gd name="T21" fmla="*/ 2147483646 h 609"/>
              <a:gd name="T22" fmla="*/ 2147483646 w 474"/>
              <a:gd name="T23" fmla="*/ 2147483646 h 609"/>
              <a:gd name="T24" fmla="*/ 2147483646 w 474"/>
              <a:gd name="T25" fmla="*/ 2147483646 h 609"/>
              <a:gd name="T26" fmla="*/ 2147483646 w 474"/>
              <a:gd name="T27" fmla="*/ 2147483646 h 609"/>
              <a:gd name="T28" fmla="*/ 2147483646 w 474"/>
              <a:gd name="T29" fmla="*/ 2147483646 h 609"/>
              <a:gd name="T30" fmla="*/ 2147483646 w 474"/>
              <a:gd name="T31" fmla="*/ 2147483646 h 609"/>
              <a:gd name="T32" fmla="*/ 2147483646 w 474"/>
              <a:gd name="T33" fmla="*/ 2147483646 h 609"/>
              <a:gd name="T34" fmla="*/ 2147483646 w 474"/>
              <a:gd name="T35" fmla="*/ 2147483646 h 609"/>
              <a:gd name="T36" fmla="*/ 2147483646 w 474"/>
              <a:gd name="T37" fmla="*/ 2147483646 h 609"/>
              <a:gd name="T38" fmla="*/ 2147483646 w 474"/>
              <a:gd name="T39" fmla="*/ 2147483646 h 609"/>
              <a:gd name="T40" fmla="*/ 2147483646 w 474"/>
              <a:gd name="T41" fmla="*/ 2147483646 h 609"/>
              <a:gd name="T42" fmla="*/ 2147483646 w 474"/>
              <a:gd name="T43" fmla="*/ 2147483646 h 609"/>
              <a:gd name="T44" fmla="*/ 2147483646 w 474"/>
              <a:gd name="T45" fmla="*/ 2147483646 h 609"/>
              <a:gd name="T46" fmla="*/ 2147483646 w 474"/>
              <a:gd name="T47" fmla="*/ 2147483646 h 609"/>
              <a:gd name="T48" fmla="*/ 2147483646 w 474"/>
              <a:gd name="T49" fmla="*/ 2147483646 h 609"/>
              <a:gd name="T50" fmla="*/ 2147483646 w 474"/>
              <a:gd name="T51" fmla="*/ 2147483646 h 609"/>
              <a:gd name="T52" fmla="*/ 2147483646 w 474"/>
              <a:gd name="T53" fmla="*/ 2147483646 h 609"/>
              <a:gd name="T54" fmla="*/ 2147483646 w 474"/>
              <a:gd name="T55" fmla="*/ 2147483646 h 609"/>
              <a:gd name="T56" fmla="*/ 2147483646 w 474"/>
              <a:gd name="T57" fmla="*/ 0 h 60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74" h="609">
                <a:moveTo>
                  <a:pt x="180" y="24"/>
                </a:moveTo>
                <a:cubicBezTo>
                  <a:pt x="126" y="42"/>
                  <a:pt x="125" y="56"/>
                  <a:pt x="108" y="108"/>
                </a:cubicBezTo>
                <a:cubicBezTo>
                  <a:pt x="112" y="124"/>
                  <a:pt x="108" y="144"/>
                  <a:pt x="120" y="156"/>
                </a:cubicBezTo>
                <a:cubicBezTo>
                  <a:pt x="132" y="168"/>
                  <a:pt x="154" y="159"/>
                  <a:pt x="168" y="168"/>
                </a:cubicBezTo>
                <a:cubicBezTo>
                  <a:pt x="180" y="176"/>
                  <a:pt x="184" y="192"/>
                  <a:pt x="192" y="204"/>
                </a:cubicBezTo>
                <a:cubicBezTo>
                  <a:pt x="8" y="235"/>
                  <a:pt x="0" y="223"/>
                  <a:pt x="168" y="240"/>
                </a:cubicBezTo>
                <a:cubicBezTo>
                  <a:pt x="104" y="261"/>
                  <a:pt x="88" y="240"/>
                  <a:pt x="48" y="300"/>
                </a:cubicBezTo>
                <a:cubicBezTo>
                  <a:pt x="52" y="320"/>
                  <a:pt x="46" y="346"/>
                  <a:pt x="60" y="360"/>
                </a:cubicBezTo>
                <a:cubicBezTo>
                  <a:pt x="78" y="378"/>
                  <a:pt x="132" y="384"/>
                  <a:pt x="132" y="384"/>
                </a:cubicBezTo>
                <a:cubicBezTo>
                  <a:pt x="140" y="396"/>
                  <a:pt x="145" y="411"/>
                  <a:pt x="156" y="420"/>
                </a:cubicBezTo>
                <a:cubicBezTo>
                  <a:pt x="166" y="428"/>
                  <a:pt x="192" y="419"/>
                  <a:pt x="192" y="432"/>
                </a:cubicBezTo>
                <a:cubicBezTo>
                  <a:pt x="192" y="453"/>
                  <a:pt x="113" y="467"/>
                  <a:pt x="108" y="468"/>
                </a:cubicBezTo>
                <a:cubicBezTo>
                  <a:pt x="87" y="532"/>
                  <a:pt x="86" y="561"/>
                  <a:pt x="144" y="600"/>
                </a:cubicBezTo>
                <a:cubicBezTo>
                  <a:pt x="260" y="588"/>
                  <a:pt x="269" y="609"/>
                  <a:pt x="300" y="516"/>
                </a:cubicBezTo>
                <a:cubicBezTo>
                  <a:pt x="312" y="520"/>
                  <a:pt x="330" y="539"/>
                  <a:pt x="336" y="528"/>
                </a:cubicBezTo>
                <a:cubicBezTo>
                  <a:pt x="342" y="515"/>
                  <a:pt x="300" y="483"/>
                  <a:pt x="312" y="492"/>
                </a:cubicBezTo>
                <a:cubicBezTo>
                  <a:pt x="339" y="512"/>
                  <a:pt x="384" y="564"/>
                  <a:pt x="384" y="564"/>
                </a:cubicBezTo>
                <a:cubicBezTo>
                  <a:pt x="396" y="560"/>
                  <a:pt x="411" y="561"/>
                  <a:pt x="420" y="552"/>
                </a:cubicBezTo>
                <a:cubicBezTo>
                  <a:pt x="474" y="498"/>
                  <a:pt x="384" y="456"/>
                  <a:pt x="348" y="444"/>
                </a:cubicBezTo>
                <a:cubicBezTo>
                  <a:pt x="344" y="432"/>
                  <a:pt x="342" y="419"/>
                  <a:pt x="336" y="408"/>
                </a:cubicBezTo>
                <a:cubicBezTo>
                  <a:pt x="330" y="395"/>
                  <a:pt x="310" y="386"/>
                  <a:pt x="312" y="372"/>
                </a:cubicBezTo>
                <a:cubicBezTo>
                  <a:pt x="315" y="355"/>
                  <a:pt x="336" y="348"/>
                  <a:pt x="348" y="336"/>
                </a:cubicBezTo>
                <a:cubicBezTo>
                  <a:pt x="344" y="320"/>
                  <a:pt x="346" y="301"/>
                  <a:pt x="336" y="288"/>
                </a:cubicBezTo>
                <a:cubicBezTo>
                  <a:pt x="328" y="278"/>
                  <a:pt x="309" y="285"/>
                  <a:pt x="300" y="276"/>
                </a:cubicBezTo>
                <a:cubicBezTo>
                  <a:pt x="291" y="267"/>
                  <a:pt x="292" y="252"/>
                  <a:pt x="288" y="240"/>
                </a:cubicBezTo>
                <a:cubicBezTo>
                  <a:pt x="347" y="220"/>
                  <a:pt x="363" y="243"/>
                  <a:pt x="384" y="180"/>
                </a:cubicBezTo>
                <a:cubicBezTo>
                  <a:pt x="366" y="126"/>
                  <a:pt x="352" y="125"/>
                  <a:pt x="300" y="108"/>
                </a:cubicBezTo>
                <a:cubicBezTo>
                  <a:pt x="364" y="87"/>
                  <a:pt x="380" y="108"/>
                  <a:pt x="420" y="48"/>
                </a:cubicBezTo>
                <a:cubicBezTo>
                  <a:pt x="405" y="4"/>
                  <a:pt x="419" y="18"/>
                  <a:pt x="384" y="0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41" name="Line 65"/>
          <p:cNvSpPr>
            <a:spLocks noChangeShapeType="1"/>
          </p:cNvSpPr>
          <p:nvPr/>
        </p:nvSpPr>
        <p:spPr bwMode="auto">
          <a:xfrm>
            <a:off x="3276600" y="3124200"/>
            <a:ext cx="115888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42" name="Line 66"/>
          <p:cNvSpPr>
            <a:spLocks noChangeShapeType="1"/>
          </p:cNvSpPr>
          <p:nvPr/>
        </p:nvSpPr>
        <p:spPr bwMode="auto">
          <a:xfrm>
            <a:off x="6019800" y="3276600"/>
            <a:ext cx="115888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45" name="Freeform 69"/>
          <p:cNvSpPr>
            <a:spLocks/>
          </p:cNvSpPr>
          <p:nvPr/>
        </p:nvSpPr>
        <p:spPr bwMode="auto">
          <a:xfrm>
            <a:off x="1981200" y="5105400"/>
            <a:ext cx="1027113" cy="1036638"/>
          </a:xfrm>
          <a:custGeom>
            <a:avLst/>
            <a:gdLst>
              <a:gd name="T0" fmla="*/ 2147483646 w 647"/>
              <a:gd name="T1" fmla="*/ 2147483646 h 653"/>
              <a:gd name="T2" fmla="*/ 0 w 647"/>
              <a:gd name="T3" fmla="*/ 2147483646 h 653"/>
              <a:gd name="T4" fmla="*/ 2147483646 w 647"/>
              <a:gd name="T5" fmla="*/ 2147483646 h 653"/>
              <a:gd name="T6" fmla="*/ 2147483646 w 647"/>
              <a:gd name="T7" fmla="*/ 2147483646 h 653"/>
              <a:gd name="T8" fmla="*/ 2147483646 w 647"/>
              <a:gd name="T9" fmla="*/ 2147483646 h 653"/>
              <a:gd name="T10" fmla="*/ 2147483646 w 647"/>
              <a:gd name="T11" fmla="*/ 2147483646 h 653"/>
              <a:gd name="T12" fmla="*/ 2147483646 w 647"/>
              <a:gd name="T13" fmla="*/ 2147483646 h 653"/>
              <a:gd name="T14" fmla="*/ 2147483646 w 647"/>
              <a:gd name="T15" fmla="*/ 2147483646 h 653"/>
              <a:gd name="T16" fmla="*/ 2147483646 w 647"/>
              <a:gd name="T17" fmla="*/ 2147483646 h 653"/>
              <a:gd name="T18" fmla="*/ 2147483646 w 647"/>
              <a:gd name="T19" fmla="*/ 2147483646 h 653"/>
              <a:gd name="T20" fmla="*/ 2147483646 w 647"/>
              <a:gd name="T21" fmla="*/ 2147483646 h 653"/>
              <a:gd name="T22" fmla="*/ 2147483646 w 647"/>
              <a:gd name="T23" fmla="*/ 2147483646 h 653"/>
              <a:gd name="T24" fmla="*/ 2147483646 w 647"/>
              <a:gd name="T25" fmla="*/ 2147483646 h 653"/>
              <a:gd name="T26" fmla="*/ 2147483646 w 647"/>
              <a:gd name="T27" fmla="*/ 2147483646 h 653"/>
              <a:gd name="T28" fmla="*/ 2147483646 w 647"/>
              <a:gd name="T29" fmla="*/ 2147483646 h 653"/>
              <a:gd name="T30" fmla="*/ 2147483646 w 647"/>
              <a:gd name="T31" fmla="*/ 2147483646 h 653"/>
              <a:gd name="T32" fmla="*/ 2147483646 w 647"/>
              <a:gd name="T33" fmla="*/ 2147483646 h 6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7" h="653">
                <a:moveTo>
                  <a:pt x="60" y="509"/>
                </a:moveTo>
                <a:cubicBezTo>
                  <a:pt x="36" y="473"/>
                  <a:pt x="24" y="437"/>
                  <a:pt x="0" y="401"/>
                </a:cubicBezTo>
                <a:cubicBezTo>
                  <a:pt x="4" y="345"/>
                  <a:pt x="2" y="288"/>
                  <a:pt x="12" y="233"/>
                </a:cubicBezTo>
                <a:cubicBezTo>
                  <a:pt x="15" y="219"/>
                  <a:pt x="30" y="210"/>
                  <a:pt x="36" y="197"/>
                </a:cubicBezTo>
                <a:cubicBezTo>
                  <a:pt x="46" y="174"/>
                  <a:pt x="42" y="143"/>
                  <a:pt x="60" y="125"/>
                </a:cubicBezTo>
                <a:cubicBezTo>
                  <a:pt x="82" y="103"/>
                  <a:pt x="129" y="46"/>
                  <a:pt x="168" y="29"/>
                </a:cubicBezTo>
                <a:cubicBezTo>
                  <a:pt x="191" y="19"/>
                  <a:pt x="240" y="5"/>
                  <a:pt x="240" y="5"/>
                </a:cubicBezTo>
                <a:cubicBezTo>
                  <a:pt x="292" y="10"/>
                  <a:pt x="352" y="0"/>
                  <a:pt x="396" y="29"/>
                </a:cubicBezTo>
                <a:cubicBezTo>
                  <a:pt x="515" y="109"/>
                  <a:pt x="497" y="262"/>
                  <a:pt x="588" y="353"/>
                </a:cubicBezTo>
                <a:cubicBezTo>
                  <a:pt x="617" y="439"/>
                  <a:pt x="598" y="404"/>
                  <a:pt x="636" y="461"/>
                </a:cubicBezTo>
                <a:cubicBezTo>
                  <a:pt x="632" y="517"/>
                  <a:pt x="647" y="578"/>
                  <a:pt x="624" y="629"/>
                </a:cubicBezTo>
                <a:cubicBezTo>
                  <a:pt x="614" y="652"/>
                  <a:pt x="552" y="653"/>
                  <a:pt x="552" y="653"/>
                </a:cubicBezTo>
                <a:cubicBezTo>
                  <a:pt x="456" y="649"/>
                  <a:pt x="360" y="651"/>
                  <a:pt x="264" y="641"/>
                </a:cubicBezTo>
                <a:cubicBezTo>
                  <a:pt x="226" y="637"/>
                  <a:pt x="192" y="617"/>
                  <a:pt x="156" y="605"/>
                </a:cubicBezTo>
                <a:cubicBezTo>
                  <a:pt x="144" y="601"/>
                  <a:pt x="120" y="593"/>
                  <a:pt x="120" y="593"/>
                </a:cubicBezTo>
                <a:cubicBezTo>
                  <a:pt x="108" y="581"/>
                  <a:pt x="93" y="571"/>
                  <a:pt x="84" y="557"/>
                </a:cubicBezTo>
                <a:cubicBezTo>
                  <a:pt x="29" y="474"/>
                  <a:pt x="99" y="548"/>
                  <a:pt x="60" y="509"/>
                </a:cubicBezTo>
                <a:close/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53" name="Line 77"/>
          <p:cNvSpPr>
            <a:spLocks noChangeShapeType="1"/>
          </p:cNvSpPr>
          <p:nvPr/>
        </p:nvSpPr>
        <p:spPr bwMode="auto">
          <a:xfrm flipV="1">
            <a:off x="8534400" y="4267200"/>
            <a:ext cx="152400" cy="6096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54" name="Line 78"/>
          <p:cNvSpPr>
            <a:spLocks noChangeShapeType="1"/>
          </p:cNvSpPr>
          <p:nvPr/>
        </p:nvSpPr>
        <p:spPr bwMode="auto">
          <a:xfrm>
            <a:off x="8534400" y="5181600"/>
            <a:ext cx="152400" cy="6096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55" name="Line 79"/>
          <p:cNvSpPr>
            <a:spLocks noChangeShapeType="1"/>
          </p:cNvSpPr>
          <p:nvPr/>
        </p:nvSpPr>
        <p:spPr bwMode="auto">
          <a:xfrm flipV="1">
            <a:off x="8686800" y="5562600"/>
            <a:ext cx="762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56" name="Line 80"/>
          <p:cNvSpPr>
            <a:spLocks noChangeShapeType="1"/>
          </p:cNvSpPr>
          <p:nvPr/>
        </p:nvSpPr>
        <p:spPr bwMode="auto">
          <a:xfrm>
            <a:off x="86868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57" name="Line 81"/>
          <p:cNvSpPr>
            <a:spLocks noChangeShapeType="1"/>
          </p:cNvSpPr>
          <p:nvPr/>
        </p:nvSpPr>
        <p:spPr bwMode="auto">
          <a:xfrm flipV="1">
            <a:off x="8686800" y="3860800"/>
            <a:ext cx="61913" cy="6350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58" name="Line 82"/>
          <p:cNvSpPr>
            <a:spLocks noChangeShapeType="1"/>
          </p:cNvSpPr>
          <p:nvPr/>
        </p:nvSpPr>
        <p:spPr bwMode="auto">
          <a:xfrm>
            <a:off x="8763000" y="5562600"/>
            <a:ext cx="0" cy="5334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59" name="Freeform 83"/>
          <p:cNvSpPr>
            <a:spLocks/>
          </p:cNvSpPr>
          <p:nvPr/>
        </p:nvSpPr>
        <p:spPr bwMode="auto">
          <a:xfrm>
            <a:off x="3790950" y="847725"/>
            <a:ext cx="2876550" cy="1114425"/>
          </a:xfrm>
          <a:custGeom>
            <a:avLst/>
            <a:gdLst>
              <a:gd name="T0" fmla="*/ 0 w 1812"/>
              <a:gd name="T1" fmla="*/ 2147483646 h 702"/>
              <a:gd name="T2" fmla="*/ 2147483646 w 1812"/>
              <a:gd name="T3" fmla="*/ 2147483646 h 702"/>
              <a:gd name="T4" fmla="*/ 2147483646 w 1812"/>
              <a:gd name="T5" fmla="*/ 2147483646 h 702"/>
              <a:gd name="T6" fmla="*/ 2147483646 w 1812"/>
              <a:gd name="T7" fmla="*/ 2147483646 h 702"/>
              <a:gd name="T8" fmla="*/ 2147483646 w 1812"/>
              <a:gd name="T9" fmla="*/ 2147483646 h 702"/>
              <a:gd name="T10" fmla="*/ 2147483646 w 1812"/>
              <a:gd name="T11" fmla="*/ 2147483646 h 702"/>
              <a:gd name="T12" fmla="*/ 2147483646 w 1812"/>
              <a:gd name="T13" fmla="*/ 2147483646 h 702"/>
              <a:gd name="T14" fmla="*/ 2147483646 w 1812"/>
              <a:gd name="T15" fmla="*/ 2147483646 h 702"/>
              <a:gd name="T16" fmla="*/ 2147483646 w 1812"/>
              <a:gd name="T17" fmla="*/ 2147483646 h 702"/>
              <a:gd name="T18" fmla="*/ 2147483646 w 1812"/>
              <a:gd name="T19" fmla="*/ 2147483646 h 702"/>
              <a:gd name="T20" fmla="*/ 2147483646 w 1812"/>
              <a:gd name="T21" fmla="*/ 2147483646 h 702"/>
              <a:gd name="T22" fmla="*/ 2147483646 w 1812"/>
              <a:gd name="T23" fmla="*/ 2147483646 h 702"/>
              <a:gd name="T24" fmla="*/ 2147483646 w 1812"/>
              <a:gd name="T25" fmla="*/ 2147483646 h 702"/>
              <a:gd name="T26" fmla="*/ 2147483646 w 1812"/>
              <a:gd name="T27" fmla="*/ 2147483646 h 702"/>
              <a:gd name="T28" fmla="*/ 2147483646 w 1812"/>
              <a:gd name="T29" fmla="*/ 2147483646 h 702"/>
              <a:gd name="T30" fmla="*/ 2147483646 w 1812"/>
              <a:gd name="T31" fmla="*/ 2147483646 h 702"/>
              <a:gd name="T32" fmla="*/ 2147483646 w 1812"/>
              <a:gd name="T33" fmla="*/ 2147483646 h 702"/>
              <a:gd name="T34" fmla="*/ 2147483646 w 1812"/>
              <a:gd name="T35" fmla="*/ 2147483646 h 702"/>
              <a:gd name="T36" fmla="*/ 2147483646 w 1812"/>
              <a:gd name="T37" fmla="*/ 2147483646 h 702"/>
              <a:gd name="T38" fmla="*/ 2147483646 w 1812"/>
              <a:gd name="T39" fmla="*/ 2147483646 h 702"/>
              <a:gd name="T40" fmla="*/ 2147483646 w 1812"/>
              <a:gd name="T41" fmla="*/ 2147483646 h 702"/>
              <a:gd name="T42" fmla="*/ 2147483646 w 1812"/>
              <a:gd name="T43" fmla="*/ 2147483646 h 702"/>
              <a:gd name="T44" fmla="*/ 2147483646 w 1812"/>
              <a:gd name="T45" fmla="*/ 2147483646 h 702"/>
              <a:gd name="T46" fmla="*/ 2147483646 w 1812"/>
              <a:gd name="T47" fmla="*/ 2147483646 h 702"/>
              <a:gd name="T48" fmla="*/ 2147483646 w 1812"/>
              <a:gd name="T49" fmla="*/ 2147483646 h 702"/>
              <a:gd name="T50" fmla="*/ 2147483646 w 1812"/>
              <a:gd name="T51" fmla="*/ 2147483646 h 702"/>
              <a:gd name="T52" fmla="*/ 2147483646 w 1812"/>
              <a:gd name="T53" fmla="*/ 2147483646 h 702"/>
              <a:gd name="T54" fmla="*/ 2147483646 w 1812"/>
              <a:gd name="T55" fmla="*/ 2147483646 h 702"/>
              <a:gd name="T56" fmla="*/ 2147483646 w 1812"/>
              <a:gd name="T57" fmla="*/ 2147483646 h 702"/>
              <a:gd name="T58" fmla="*/ 2147483646 w 1812"/>
              <a:gd name="T59" fmla="*/ 2147483646 h 702"/>
              <a:gd name="T60" fmla="*/ 2147483646 w 1812"/>
              <a:gd name="T61" fmla="*/ 2147483646 h 702"/>
              <a:gd name="T62" fmla="*/ 2147483646 w 1812"/>
              <a:gd name="T63" fmla="*/ 2147483646 h 702"/>
              <a:gd name="T64" fmla="*/ 2147483646 w 1812"/>
              <a:gd name="T65" fmla="*/ 2147483646 h 702"/>
              <a:gd name="T66" fmla="*/ 2147483646 w 1812"/>
              <a:gd name="T67" fmla="*/ 2147483646 h 702"/>
              <a:gd name="T68" fmla="*/ 2147483646 w 1812"/>
              <a:gd name="T69" fmla="*/ 2147483646 h 702"/>
              <a:gd name="T70" fmla="*/ 2147483646 w 1812"/>
              <a:gd name="T71" fmla="*/ 2147483646 h 702"/>
              <a:gd name="T72" fmla="*/ 2147483646 w 1812"/>
              <a:gd name="T73" fmla="*/ 2147483646 h 702"/>
              <a:gd name="T74" fmla="*/ 2147483646 w 1812"/>
              <a:gd name="T75" fmla="*/ 2147483646 h 702"/>
              <a:gd name="T76" fmla="*/ 2147483646 w 1812"/>
              <a:gd name="T77" fmla="*/ 2147483646 h 702"/>
              <a:gd name="T78" fmla="*/ 2147483646 w 1812"/>
              <a:gd name="T79" fmla="*/ 2147483646 h 702"/>
              <a:gd name="T80" fmla="*/ 2147483646 w 1812"/>
              <a:gd name="T81" fmla="*/ 2147483646 h 702"/>
              <a:gd name="T82" fmla="*/ 2147483646 w 1812"/>
              <a:gd name="T83" fmla="*/ 2147483646 h 702"/>
              <a:gd name="T84" fmla="*/ 2147483646 w 1812"/>
              <a:gd name="T85" fmla="*/ 2147483646 h 702"/>
              <a:gd name="T86" fmla="*/ 2147483646 w 1812"/>
              <a:gd name="T87" fmla="*/ 2147483646 h 702"/>
              <a:gd name="T88" fmla="*/ 2147483646 w 1812"/>
              <a:gd name="T89" fmla="*/ 2147483646 h 702"/>
              <a:gd name="T90" fmla="*/ 2147483646 w 1812"/>
              <a:gd name="T91" fmla="*/ 2147483646 h 702"/>
              <a:gd name="T92" fmla="*/ 2147483646 w 1812"/>
              <a:gd name="T93" fmla="*/ 2147483646 h 702"/>
              <a:gd name="T94" fmla="*/ 2147483646 w 1812"/>
              <a:gd name="T95" fmla="*/ 2147483646 h 702"/>
              <a:gd name="T96" fmla="*/ 2147483646 w 1812"/>
              <a:gd name="T97" fmla="*/ 2147483646 h 70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12" h="702">
                <a:moveTo>
                  <a:pt x="0" y="138"/>
                </a:moveTo>
                <a:cubicBezTo>
                  <a:pt x="8" y="150"/>
                  <a:pt x="18" y="161"/>
                  <a:pt x="24" y="174"/>
                </a:cubicBezTo>
                <a:cubicBezTo>
                  <a:pt x="30" y="185"/>
                  <a:pt x="28" y="200"/>
                  <a:pt x="36" y="210"/>
                </a:cubicBezTo>
                <a:cubicBezTo>
                  <a:pt x="53" y="231"/>
                  <a:pt x="84" y="238"/>
                  <a:pt x="108" y="246"/>
                </a:cubicBezTo>
                <a:cubicBezTo>
                  <a:pt x="144" y="242"/>
                  <a:pt x="182" y="247"/>
                  <a:pt x="216" y="234"/>
                </a:cubicBezTo>
                <a:cubicBezTo>
                  <a:pt x="289" y="205"/>
                  <a:pt x="159" y="175"/>
                  <a:pt x="264" y="210"/>
                </a:cubicBezTo>
                <a:cubicBezTo>
                  <a:pt x="319" y="292"/>
                  <a:pt x="372" y="254"/>
                  <a:pt x="480" y="246"/>
                </a:cubicBezTo>
                <a:cubicBezTo>
                  <a:pt x="492" y="238"/>
                  <a:pt x="506" y="232"/>
                  <a:pt x="516" y="222"/>
                </a:cubicBezTo>
                <a:cubicBezTo>
                  <a:pt x="526" y="212"/>
                  <a:pt x="526" y="188"/>
                  <a:pt x="540" y="186"/>
                </a:cubicBezTo>
                <a:cubicBezTo>
                  <a:pt x="552" y="184"/>
                  <a:pt x="612" y="226"/>
                  <a:pt x="624" y="234"/>
                </a:cubicBezTo>
                <a:cubicBezTo>
                  <a:pt x="636" y="230"/>
                  <a:pt x="651" y="231"/>
                  <a:pt x="660" y="222"/>
                </a:cubicBezTo>
                <a:cubicBezTo>
                  <a:pt x="669" y="213"/>
                  <a:pt x="663" y="177"/>
                  <a:pt x="672" y="186"/>
                </a:cubicBezTo>
                <a:cubicBezTo>
                  <a:pt x="690" y="204"/>
                  <a:pt x="671" y="255"/>
                  <a:pt x="696" y="258"/>
                </a:cubicBezTo>
                <a:cubicBezTo>
                  <a:pt x="736" y="262"/>
                  <a:pt x="776" y="266"/>
                  <a:pt x="816" y="270"/>
                </a:cubicBezTo>
                <a:cubicBezTo>
                  <a:pt x="832" y="274"/>
                  <a:pt x="864" y="266"/>
                  <a:pt x="864" y="282"/>
                </a:cubicBezTo>
                <a:cubicBezTo>
                  <a:pt x="864" y="311"/>
                  <a:pt x="816" y="354"/>
                  <a:pt x="816" y="354"/>
                </a:cubicBezTo>
                <a:cubicBezTo>
                  <a:pt x="831" y="415"/>
                  <a:pt x="823" y="427"/>
                  <a:pt x="876" y="462"/>
                </a:cubicBezTo>
                <a:cubicBezTo>
                  <a:pt x="915" y="520"/>
                  <a:pt x="914" y="527"/>
                  <a:pt x="984" y="510"/>
                </a:cubicBezTo>
                <a:cubicBezTo>
                  <a:pt x="1041" y="425"/>
                  <a:pt x="990" y="494"/>
                  <a:pt x="996" y="510"/>
                </a:cubicBezTo>
                <a:cubicBezTo>
                  <a:pt x="1001" y="523"/>
                  <a:pt x="1020" y="526"/>
                  <a:pt x="1032" y="534"/>
                </a:cubicBezTo>
                <a:cubicBezTo>
                  <a:pt x="1054" y="599"/>
                  <a:pt x="1009" y="628"/>
                  <a:pt x="1044" y="690"/>
                </a:cubicBezTo>
                <a:cubicBezTo>
                  <a:pt x="1050" y="701"/>
                  <a:pt x="1068" y="698"/>
                  <a:pt x="1080" y="702"/>
                </a:cubicBezTo>
                <a:cubicBezTo>
                  <a:pt x="1096" y="698"/>
                  <a:pt x="1116" y="701"/>
                  <a:pt x="1128" y="690"/>
                </a:cubicBezTo>
                <a:cubicBezTo>
                  <a:pt x="1150" y="671"/>
                  <a:pt x="1176" y="618"/>
                  <a:pt x="1176" y="618"/>
                </a:cubicBezTo>
                <a:cubicBezTo>
                  <a:pt x="1180" y="598"/>
                  <a:pt x="1174" y="572"/>
                  <a:pt x="1188" y="558"/>
                </a:cubicBezTo>
                <a:cubicBezTo>
                  <a:pt x="1197" y="549"/>
                  <a:pt x="1215" y="561"/>
                  <a:pt x="1224" y="570"/>
                </a:cubicBezTo>
                <a:cubicBezTo>
                  <a:pt x="1233" y="579"/>
                  <a:pt x="1226" y="599"/>
                  <a:pt x="1236" y="606"/>
                </a:cubicBezTo>
                <a:cubicBezTo>
                  <a:pt x="1257" y="621"/>
                  <a:pt x="1308" y="630"/>
                  <a:pt x="1308" y="630"/>
                </a:cubicBezTo>
                <a:cubicBezTo>
                  <a:pt x="1328" y="626"/>
                  <a:pt x="1351" y="629"/>
                  <a:pt x="1368" y="618"/>
                </a:cubicBezTo>
                <a:cubicBezTo>
                  <a:pt x="1403" y="595"/>
                  <a:pt x="1366" y="516"/>
                  <a:pt x="1344" y="498"/>
                </a:cubicBezTo>
                <a:cubicBezTo>
                  <a:pt x="1334" y="490"/>
                  <a:pt x="1320" y="490"/>
                  <a:pt x="1308" y="486"/>
                </a:cubicBezTo>
                <a:cubicBezTo>
                  <a:pt x="1392" y="458"/>
                  <a:pt x="1372" y="486"/>
                  <a:pt x="1392" y="426"/>
                </a:cubicBezTo>
                <a:cubicBezTo>
                  <a:pt x="1377" y="349"/>
                  <a:pt x="1379" y="354"/>
                  <a:pt x="1308" y="330"/>
                </a:cubicBezTo>
                <a:cubicBezTo>
                  <a:pt x="1322" y="288"/>
                  <a:pt x="1350" y="243"/>
                  <a:pt x="1320" y="198"/>
                </a:cubicBezTo>
                <a:cubicBezTo>
                  <a:pt x="1313" y="187"/>
                  <a:pt x="1296" y="190"/>
                  <a:pt x="1284" y="186"/>
                </a:cubicBezTo>
                <a:cubicBezTo>
                  <a:pt x="1264" y="190"/>
                  <a:pt x="1243" y="205"/>
                  <a:pt x="1224" y="198"/>
                </a:cubicBezTo>
                <a:cubicBezTo>
                  <a:pt x="1195" y="187"/>
                  <a:pt x="1166" y="166"/>
                  <a:pt x="1152" y="138"/>
                </a:cubicBezTo>
                <a:cubicBezTo>
                  <a:pt x="1145" y="123"/>
                  <a:pt x="1184" y="146"/>
                  <a:pt x="1200" y="150"/>
                </a:cubicBezTo>
                <a:cubicBezTo>
                  <a:pt x="1324" y="139"/>
                  <a:pt x="1335" y="164"/>
                  <a:pt x="1368" y="66"/>
                </a:cubicBezTo>
                <a:cubicBezTo>
                  <a:pt x="1364" y="54"/>
                  <a:pt x="1343" y="30"/>
                  <a:pt x="1356" y="30"/>
                </a:cubicBezTo>
                <a:cubicBezTo>
                  <a:pt x="1370" y="30"/>
                  <a:pt x="1369" y="57"/>
                  <a:pt x="1380" y="66"/>
                </a:cubicBezTo>
                <a:cubicBezTo>
                  <a:pt x="1402" y="85"/>
                  <a:pt x="1452" y="114"/>
                  <a:pt x="1452" y="114"/>
                </a:cubicBezTo>
                <a:cubicBezTo>
                  <a:pt x="1518" y="103"/>
                  <a:pt x="1550" y="107"/>
                  <a:pt x="1572" y="42"/>
                </a:cubicBezTo>
                <a:cubicBezTo>
                  <a:pt x="1568" y="30"/>
                  <a:pt x="1549" y="12"/>
                  <a:pt x="1560" y="6"/>
                </a:cubicBezTo>
                <a:cubicBezTo>
                  <a:pt x="1573" y="0"/>
                  <a:pt x="1587" y="19"/>
                  <a:pt x="1596" y="30"/>
                </a:cubicBezTo>
                <a:cubicBezTo>
                  <a:pt x="1609" y="46"/>
                  <a:pt x="1619" y="136"/>
                  <a:pt x="1620" y="138"/>
                </a:cubicBezTo>
                <a:cubicBezTo>
                  <a:pt x="1626" y="149"/>
                  <a:pt x="1644" y="145"/>
                  <a:pt x="1656" y="150"/>
                </a:cubicBezTo>
                <a:cubicBezTo>
                  <a:pt x="1672" y="157"/>
                  <a:pt x="1688" y="166"/>
                  <a:pt x="1704" y="174"/>
                </a:cubicBezTo>
                <a:cubicBezTo>
                  <a:pt x="1785" y="147"/>
                  <a:pt x="1812" y="101"/>
                  <a:pt x="1812" y="18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01460" name="Group 84"/>
          <p:cNvGrpSpPr>
            <a:grpSpLocks/>
          </p:cNvGrpSpPr>
          <p:nvPr/>
        </p:nvGrpSpPr>
        <p:grpSpPr bwMode="auto">
          <a:xfrm>
            <a:off x="3709988" y="3505200"/>
            <a:ext cx="252412" cy="277813"/>
            <a:chOff x="2193" y="2160"/>
            <a:chExt cx="159" cy="175"/>
          </a:xfrm>
        </p:grpSpPr>
        <p:sp>
          <p:nvSpPr>
            <p:cNvPr id="46492" name="AutoShape 85"/>
            <p:cNvSpPr>
              <a:spLocks noChangeArrowheads="1"/>
            </p:cNvSpPr>
            <p:nvPr/>
          </p:nvSpPr>
          <p:spPr bwMode="auto">
            <a:xfrm>
              <a:off x="2193" y="2176"/>
              <a:ext cx="159" cy="159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93" name="Line 86"/>
            <p:cNvSpPr>
              <a:spLocks noChangeShapeType="1"/>
            </p:cNvSpPr>
            <p:nvPr/>
          </p:nvSpPr>
          <p:spPr bwMode="auto">
            <a:xfrm>
              <a:off x="2232" y="2160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94" name="Line 87"/>
            <p:cNvSpPr>
              <a:spLocks noChangeShapeType="1"/>
            </p:cNvSpPr>
            <p:nvPr/>
          </p:nvSpPr>
          <p:spPr bwMode="auto">
            <a:xfrm>
              <a:off x="2304" y="2160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1464" name="Group 88"/>
          <p:cNvGrpSpPr>
            <a:grpSpLocks/>
          </p:cNvGrpSpPr>
          <p:nvPr/>
        </p:nvGrpSpPr>
        <p:grpSpPr bwMode="auto">
          <a:xfrm>
            <a:off x="1042988" y="1989138"/>
            <a:ext cx="625475" cy="115887"/>
            <a:chOff x="672" y="1200"/>
            <a:chExt cx="394" cy="73"/>
          </a:xfrm>
        </p:grpSpPr>
        <p:sp>
          <p:nvSpPr>
            <p:cNvPr id="46487" name="Rectangle 89"/>
            <p:cNvSpPr>
              <a:spLocks noChangeArrowheads="1"/>
            </p:cNvSpPr>
            <p:nvPr/>
          </p:nvSpPr>
          <p:spPr bwMode="auto">
            <a:xfrm>
              <a:off x="672" y="1200"/>
              <a:ext cx="394" cy="73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88" name="AutoShape 90"/>
            <p:cNvSpPr>
              <a:spLocks noChangeArrowheads="1"/>
            </p:cNvSpPr>
            <p:nvPr/>
          </p:nvSpPr>
          <p:spPr bwMode="auto">
            <a:xfrm>
              <a:off x="707" y="1221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89" name="AutoShape 91"/>
            <p:cNvSpPr>
              <a:spLocks noChangeArrowheads="1"/>
            </p:cNvSpPr>
            <p:nvPr/>
          </p:nvSpPr>
          <p:spPr bwMode="auto">
            <a:xfrm>
              <a:off x="802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90" name="AutoShape 92"/>
            <p:cNvSpPr>
              <a:spLocks noChangeArrowheads="1"/>
            </p:cNvSpPr>
            <p:nvPr/>
          </p:nvSpPr>
          <p:spPr bwMode="auto">
            <a:xfrm>
              <a:off x="895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91" name="AutoShape 93"/>
            <p:cNvSpPr>
              <a:spLocks noChangeArrowheads="1"/>
            </p:cNvSpPr>
            <p:nvPr/>
          </p:nvSpPr>
          <p:spPr bwMode="auto">
            <a:xfrm>
              <a:off x="981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sp>
        <p:nvSpPr>
          <p:cNvPr id="101470" name="Rectangle 94"/>
          <p:cNvSpPr>
            <a:spLocks noChangeArrowheads="1"/>
          </p:cNvSpPr>
          <p:nvPr/>
        </p:nvSpPr>
        <p:spPr bwMode="auto">
          <a:xfrm rot="-600000">
            <a:off x="7620000" y="1752600"/>
            <a:ext cx="914400" cy="152400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471" name="AutoShape 95"/>
          <p:cNvSpPr>
            <a:spLocks noChangeArrowheads="1"/>
          </p:cNvSpPr>
          <p:nvPr/>
        </p:nvSpPr>
        <p:spPr bwMode="auto">
          <a:xfrm rot="-600000">
            <a:off x="7699375" y="1854200"/>
            <a:ext cx="61913" cy="6191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472" name="AutoShape 96"/>
          <p:cNvSpPr>
            <a:spLocks noChangeArrowheads="1"/>
          </p:cNvSpPr>
          <p:nvPr/>
        </p:nvSpPr>
        <p:spPr bwMode="auto">
          <a:xfrm rot="-600000">
            <a:off x="7850188" y="1827213"/>
            <a:ext cx="61912" cy="6191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473" name="AutoShape 97"/>
          <p:cNvSpPr>
            <a:spLocks noChangeArrowheads="1"/>
          </p:cNvSpPr>
          <p:nvPr/>
        </p:nvSpPr>
        <p:spPr bwMode="auto">
          <a:xfrm rot="-600000">
            <a:off x="8013700" y="1798638"/>
            <a:ext cx="61913" cy="6191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474" name="AutoShape 98"/>
          <p:cNvSpPr>
            <a:spLocks noChangeArrowheads="1"/>
          </p:cNvSpPr>
          <p:nvPr/>
        </p:nvSpPr>
        <p:spPr bwMode="auto">
          <a:xfrm rot="-600000">
            <a:off x="8224838" y="1760538"/>
            <a:ext cx="61912" cy="6191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475" name="AutoShape 99"/>
          <p:cNvSpPr>
            <a:spLocks noChangeArrowheads="1"/>
          </p:cNvSpPr>
          <p:nvPr/>
        </p:nvSpPr>
        <p:spPr bwMode="auto">
          <a:xfrm rot="-600000">
            <a:off x="8375650" y="1735138"/>
            <a:ext cx="61913" cy="6191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476" name="Line 100"/>
          <p:cNvSpPr>
            <a:spLocks noChangeShapeType="1"/>
          </p:cNvSpPr>
          <p:nvPr/>
        </p:nvSpPr>
        <p:spPr bwMode="auto">
          <a:xfrm flipV="1">
            <a:off x="7092950" y="5157788"/>
            <a:ext cx="287338" cy="304800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477" name="Line 101"/>
          <p:cNvSpPr>
            <a:spLocks noChangeShapeType="1"/>
          </p:cNvSpPr>
          <p:nvPr/>
        </p:nvSpPr>
        <p:spPr bwMode="auto">
          <a:xfrm>
            <a:off x="7380288" y="5157788"/>
            <a:ext cx="287337" cy="304800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01478" name="Group 102"/>
          <p:cNvGrpSpPr>
            <a:grpSpLocks/>
          </p:cNvGrpSpPr>
          <p:nvPr/>
        </p:nvGrpSpPr>
        <p:grpSpPr bwMode="auto">
          <a:xfrm>
            <a:off x="2498725" y="1981200"/>
            <a:ext cx="625475" cy="115888"/>
            <a:chOff x="672" y="1200"/>
            <a:chExt cx="394" cy="73"/>
          </a:xfrm>
        </p:grpSpPr>
        <p:sp>
          <p:nvSpPr>
            <p:cNvPr id="46482" name="Rectangle 103"/>
            <p:cNvSpPr>
              <a:spLocks noChangeArrowheads="1"/>
            </p:cNvSpPr>
            <p:nvPr/>
          </p:nvSpPr>
          <p:spPr bwMode="auto">
            <a:xfrm>
              <a:off x="672" y="1200"/>
              <a:ext cx="394" cy="73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83" name="AutoShape 104"/>
            <p:cNvSpPr>
              <a:spLocks noChangeArrowheads="1"/>
            </p:cNvSpPr>
            <p:nvPr/>
          </p:nvSpPr>
          <p:spPr bwMode="auto">
            <a:xfrm>
              <a:off x="707" y="1221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84" name="AutoShape 105"/>
            <p:cNvSpPr>
              <a:spLocks noChangeArrowheads="1"/>
            </p:cNvSpPr>
            <p:nvPr/>
          </p:nvSpPr>
          <p:spPr bwMode="auto">
            <a:xfrm>
              <a:off x="802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85" name="AutoShape 106"/>
            <p:cNvSpPr>
              <a:spLocks noChangeArrowheads="1"/>
            </p:cNvSpPr>
            <p:nvPr/>
          </p:nvSpPr>
          <p:spPr bwMode="auto">
            <a:xfrm>
              <a:off x="895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86" name="AutoShape 107"/>
            <p:cNvSpPr>
              <a:spLocks noChangeArrowheads="1"/>
            </p:cNvSpPr>
            <p:nvPr/>
          </p:nvSpPr>
          <p:spPr bwMode="auto">
            <a:xfrm>
              <a:off x="981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101484" name="Group 108"/>
          <p:cNvGrpSpPr>
            <a:grpSpLocks/>
          </p:cNvGrpSpPr>
          <p:nvPr/>
        </p:nvGrpSpPr>
        <p:grpSpPr bwMode="auto">
          <a:xfrm>
            <a:off x="3581400" y="1676400"/>
            <a:ext cx="625475" cy="115888"/>
            <a:chOff x="672" y="1200"/>
            <a:chExt cx="394" cy="73"/>
          </a:xfrm>
        </p:grpSpPr>
        <p:sp>
          <p:nvSpPr>
            <p:cNvPr id="46477" name="Rectangle 109"/>
            <p:cNvSpPr>
              <a:spLocks noChangeArrowheads="1"/>
            </p:cNvSpPr>
            <p:nvPr/>
          </p:nvSpPr>
          <p:spPr bwMode="auto">
            <a:xfrm>
              <a:off x="672" y="1200"/>
              <a:ext cx="394" cy="73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78" name="AutoShape 110"/>
            <p:cNvSpPr>
              <a:spLocks noChangeArrowheads="1"/>
            </p:cNvSpPr>
            <p:nvPr/>
          </p:nvSpPr>
          <p:spPr bwMode="auto">
            <a:xfrm>
              <a:off x="707" y="1221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79" name="AutoShape 111"/>
            <p:cNvSpPr>
              <a:spLocks noChangeArrowheads="1"/>
            </p:cNvSpPr>
            <p:nvPr/>
          </p:nvSpPr>
          <p:spPr bwMode="auto">
            <a:xfrm>
              <a:off x="802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80" name="AutoShape 112"/>
            <p:cNvSpPr>
              <a:spLocks noChangeArrowheads="1"/>
            </p:cNvSpPr>
            <p:nvPr/>
          </p:nvSpPr>
          <p:spPr bwMode="auto">
            <a:xfrm>
              <a:off x="895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81" name="AutoShape 113"/>
            <p:cNvSpPr>
              <a:spLocks noChangeArrowheads="1"/>
            </p:cNvSpPr>
            <p:nvPr/>
          </p:nvSpPr>
          <p:spPr bwMode="auto">
            <a:xfrm>
              <a:off x="981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101490" name="Group 114"/>
          <p:cNvGrpSpPr>
            <a:grpSpLocks/>
          </p:cNvGrpSpPr>
          <p:nvPr/>
        </p:nvGrpSpPr>
        <p:grpSpPr bwMode="auto">
          <a:xfrm>
            <a:off x="4716463" y="2060575"/>
            <a:ext cx="625475" cy="115888"/>
            <a:chOff x="672" y="1200"/>
            <a:chExt cx="394" cy="73"/>
          </a:xfrm>
        </p:grpSpPr>
        <p:sp>
          <p:nvSpPr>
            <p:cNvPr id="46472" name="Rectangle 115"/>
            <p:cNvSpPr>
              <a:spLocks noChangeArrowheads="1"/>
            </p:cNvSpPr>
            <p:nvPr/>
          </p:nvSpPr>
          <p:spPr bwMode="auto">
            <a:xfrm>
              <a:off x="672" y="1200"/>
              <a:ext cx="394" cy="73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73" name="AutoShape 116"/>
            <p:cNvSpPr>
              <a:spLocks noChangeArrowheads="1"/>
            </p:cNvSpPr>
            <p:nvPr/>
          </p:nvSpPr>
          <p:spPr bwMode="auto">
            <a:xfrm>
              <a:off x="707" y="1221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74" name="AutoShape 117"/>
            <p:cNvSpPr>
              <a:spLocks noChangeArrowheads="1"/>
            </p:cNvSpPr>
            <p:nvPr/>
          </p:nvSpPr>
          <p:spPr bwMode="auto">
            <a:xfrm>
              <a:off x="802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75" name="AutoShape 118"/>
            <p:cNvSpPr>
              <a:spLocks noChangeArrowheads="1"/>
            </p:cNvSpPr>
            <p:nvPr/>
          </p:nvSpPr>
          <p:spPr bwMode="auto">
            <a:xfrm>
              <a:off x="895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76" name="AutoShape 119"/>
            <p:cNvSpPr>
              <a:spLocks noChangeArrowheads="1"/>
            </p:cNvSpPr>
            <p:nvPr/>
          </p:nvSpPr>
          <p:spPr bwMode="auto">
            <a:xfrm>
              <a:off x="981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101496" name="Group 120"/>
          <p:cNvGrpSpPr>
            <a:grpSpLocks/>
          </p:cNvGrpSpPr>
          <p:nvPr/>
        </p:nvGrpSpPr>
        <p:grpSpPr bwMode="auto">
          <a:xfrm>
            <a:off x="5622925" y="1905000"/>
            <a:ext cx="625475" cy="115888"/>
            <a:chOff x="672" y="1200"/>
            <a:chExt cx="394" cy="73"/>
          </a:xfrm>
        </p:grpSpPr>
        <p:sp>
          <p:nvSpPr>
            <p:cNvPr id="46467" name="Rectangle 121"/>
            <p:cNvSpPr>
              <a:spLocks noChangeArrowheads="1"/>
            </p:cNvSpPr>
            <p:nvPr/>
          </p:nvSpPr>
          <p:spPr bwMode="auto">
            <a:xfrm>
              <a:off x="672" y="1200"/>
              <a:ext cx="394" cy="73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68" name="AutoShape 122"/>
            <p:cNvSpPr>
              <a:spLocks noChangeArrowheads="1"/>
            </p:cNvSpPr>
            <p:nvPr/>
          </p:nvSpPr>
          <p:spPr bwMode="auto">
            <a:xfrm>
              <a:off x="707" y="1221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69" name="AutoShape 123"/>
            <p:cNvSpPr>
              <a:spLocks noChangeArrowheads="1"/>
            </p:cNvSpPr>
            <p:nvPr/>
          </p:nvSpPr>
          <p:spPr bwMode="auto">
            <a:xfrm>
              <a:off x="802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70" name="AutoShape 124"/>
            <p:cNvSpPr>
              <a:spLocks noChangeArrowheads="1"/>
            </p:cNvSpPr>
            <p:nvPr/>
          </p:nvSpPr>
          <p:spPr bwMode="auto">
            <a:xfrm>
              <a:off x="895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471" name="AutoShape 125"/>
            <p:cNvSpPr>
              <a:spLocks noChangeArrowheads="1"/>
            </p:cNvSpPr>
            <p:nvPr/>
          </p:nvSpPr>
          <p:spPr bwMode="auto">
            <a:xfrm>
              <a:off x="981" y="1226"/>
              <a:ext cx="39" cy="39"/>
            </a:xfrm>
            <a:prstGeom prst="flowChartConnector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sp>
        <p:nvSpPr>
          <p:cNvPr id="101509" name="Freeform 133"/>
          <p:cNvSpPr>
            <a:spLocks/>
          </p:cNvSpPr>
          <p:nvPr/>
        </p:nvSpPr>
        <p:spPr bwMode="auto">
          <a:xfrm>
            <a:off x="3851275" y="4465638"/>
            <a:ext cx="1406525" cy="908050"/>
          </a:xfrm>
          <a:custGeom>
            <a:avLst/>
            <a:gdLst>
              <a:gd name="T0" fmla="*/ 2147483646 w 886"/>
              <a:gd name="T1" fmla="*/ 2147483646 h 572"/>
              <a:gd name="T2" fmla="*/ 2147483646 w 886"/>
              <a:gd name="T3" fmla="*/ 2147483646 h 572"/>
              <a:gd name="T4" fmla="*/ 2147483646 w 886"/>
              <a:gd name="T5" fmla="*/ 2147483646 h 572"/>
              <a:gd name="T6" fmla="*/ 2147483646 w 886"/>
              <a:gd name="T7" fmla="*/ 2147483646 h 572"/>
              <a:gd name="T8" fmla="*/ 2147483646 w 886"/>
              <a:gd name="T9" fmla="*/ 2147483646 h 572"/>
              <a:gd name="T10" fmla="*/ 2147483646 w 886"/>
              <a:gd name="T11" fmla="*/ 2147483646 h 572"/>
              <a:gd name="T12" fmla="*/ 2147483646 w 886"/>
              <a:gd name="T13" fmla="*/ 2147483646 h 572"/>
              <a:gd name="T14" fmla="*/ 2147483646 w 886"/>
              <a:gd name="T15" fmla="*/ 2147483646 h 572"/>
              <a:gd name="T16" fmla="*/ 2147483646 w 886"/>
              <a:gd name="T17" fmla="*/ 2147483646 h 572"/>
              <a:gd name="T18" fmla="*/ 2147483646 w 886"/>
              <a:gd name="T19" fmla="*/ 2147483646 h 572"/>
              <a:gd name="T20" fmla="*/ 2147483646 w 886"/>
              <a:gd name="T21" fmla="*/ 2147483646 h 572"/>
              <a:gd name="T22" fmla="*/ 2147483646 w 886"/>
              <a:gd name="T23" fmla="*/ 2147483646 h 572"/>
              <a:gd name="T24" fmla="*/ 2147483646 w 886"/>
              <a:gd name="T25" fmla="*/ 2147483646 h 572"/>
              <a:gd name="T26" fmla="*/ 2147483646 w 886"/>
              <a:gd name="T27" fmla="*/ 2147483646 h 572"/>
              <a:gd name="T28" fmla="*/ 2147483646 w 886"/>
              <a:gd name="T29" fmla="*/ 2147483646 h 572"/>
              <a:gd name="T30" fmla="*/ 2147483646 w 886"/>
              <a:gd name="T31" fmla="*/ 2147483646 h 572"/>
              <a:gd name="T32" fmla="*/ 2147483646 w 886"/>
              <a:gd name="T33" fmla="*/ 2147483646 h 572"/>
              <a:gd name="T34" fmla="*/ 2147483646 w 886"/>
              <a:gd name="T35" fmla="*/ 2147483646 h 5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86" h="572">
                <a:moveTo>
                  <a:pt x="455" y="572"/>
                </a:moveTo>
                <a:cubicBezTo>
                  <a:pt x="334" y="557"/>
                  <a:pt x="390" y="570"/>
                  <a:pt x="287" y="536"/>
                </a:cubicBezTo>
                <a:cubicBezTo>
                  <a:pt x="260" y="527"/>
                  <a:pt x="239" y="504"/>
                  <a:pt x="215" y="488"/>
                </a:cubicBezTo>
                <a:cubicBezTo>
                  <a:pt x="185" y="468"/>
                  <a:pt x="163" y="463"/>
                  <a:pt x="131" y="452"/>
                </a:cubicBezTo>
                <a:cubicBezTo>
                  <a:pt x="96" y="417"/>
                  <a:pt x="58" y="391"/>
                  <a:pt x="23" y="356"/>
                </a:cubicBezTo>
                <a:cubicBezTo>
                  <a:pt x="5" y="284"/>
                  <a:pt x="0" y="287"/>
                  <a:pt x="23" y="188"/>
                </a:cubicBezTo>
                <a:cubicBezTo>
                  <a:pt x="34" y="141"/>
                  <a:pt x="83" y="122"/>
                  <a:pt x="119" y="104"/>
                </a:cubicBezTo>
                <a:cubicBezTo>
                  <a:pt x="254" y="37"/>
                  <a:pt x="385" y="41"/>
                  <a:pt x="539" y="32"/>
                </a:cubicBezTo>
                <a:cubicBezTo>
                  <a:pt x="731" y="0"/>
                  <a:pt x="635" y="4"/>
                  <a:pt x="827" y="20"/>
                </a:cubicBezTo>
                <a:cubicBezTo>
                  <a:pt x="835" y="32"/>
                  <a:pt x="845" y="43"/>
                  <a:pt x="851" y="56"/>
                </a:cubicBezTo>
                <a:cubicBezTo>
                  <a:pt x="861" y="79"/>
                  <a:pt x="875" y="128"/>
                  <a:pt x="875" y="128"/>
                </a:cubicBezTo>
                <a:cubicBezTo>
                  <a:pt x="870" y="184"/>
                  <a:pt x="886" y="252"/>
                  <a:pt x="851" y="296"/>
                </a:cubicBezTo>
                <a:cubicBezTo>
                  <a:pt x="832" y="319"/>
                  <a:pt x="805" y="361"/>
                  <a:pt x="778" y="379"/>
                </a:cubicBezTo>
                <a:cubicBezTo>
                  <a:pt x="770" y="391"/>
                  <a:pt x="729" y="406"/>
                  <a:pt x="719" y="416"/>
                </a:cubicBezTo>
                <a:cubicBezTo>
                  <a:pt x="709" y="426"/>
                  <a:pt x="703" y="434"/>
                  <a:pt x="694" y="445"/>
                </a:cubicBezTo>
                <a:cubicBezTo>
                  <a:pt x="688" y="455"/>
                  <a:pt x="698" y="466"/>
                  <a:pt x="688" y="475"/>
                </a:cubicBezTo>
                <a:cubicBezTo>
                  <a:pt x="678" y="484"/>
                  <a:pt x="674" y="484"/>
                  <a:pt x="635" y="500"/>
                </a:cubicBezTo>
                <a:cubicBezTo>
                  <a:pt x="590" y="568"/>
                  <a:pt x="534" y="572"/>
                  <a:pt x="455" y="572"/>
                </a:cubicBezTo>
                <a:close/>
              </a:path>
            </a:pathLst>
          </a:custGeom>
          <a:noFill/>
          <a:ln w="158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512" name="AutoShape 136"/>
          <p:cNvSpPr>
            <a:spLocks noChangeArrowheads="1"/>
          </p:cNvSpPr>
          <p:nvPr/>
        </p:nvSpPr>
        <p:spPr bwMode="auto">
          <a:xfrm>
            <a:off x="4400550" y="4076700"/>
            <a:ext cx="50800" cy="4603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518" name="AutoShape 142"/>
          <p:cNvSpPr>
            <a:spLocks noChangeArrowheads="1"/>
          </p:cNvSpPr>
          <p:nvPr/>
        </p:nvSpPr>
        <p:spPr bwMode="auto">
          <a:xfrm>
            <a:off x="2105025" y="4076700"/>
            <a:ext cx="50800" cy="46038"/>
          </a:xfrm>
          <a:prstGeom prst="flowChartConnector">
            <a:avLst/>
          </a:prstGeom>
          <a:solidFill>
            <a:srgbClr val="0000FF"/>
          </a:solidFill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101520" name="Group 144"/>
          <p:cNvGrpSpPr>
            <a:grpSpLocks/>
          </p:cNvGrpSpPr>
          <p:nvPr/>
        </p:nvGrpSpPr>
        <p:grpSpPr bwMode="auto">
          <a:xfrm>
            <a:off x="1835150" y="3933825"/>
            <a:ext cx="576263" cy="76200"/>
            <a:chOff x="1344" y="2448"/>
            <a:chExt cx="192" cy="48"/>
          </a:xfrm>
        </p:grpSpPr>
        <p:sp>
          <p:nvSpPr>
            <p:cNvPr id="46464" name="Line 145"/>
            <p:cNvSpPr>
              <a:spLocks noChangeShapeType="1"/>
            </p:cNvSpPr>
            <p:nvPr/>
          </p:nvSpPr>
          <p:spPr bwMode="auto">
            <a:xfrm>
              <a:off x="1344" y="2448"/>
              <a:ext cx="192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65" name="Line 146"/>
            <p:cNvSpPr>
              <a:spLocks noChangeShapeType="1"/>
            </p:cNvSpPr>
            <p:nvPr/>
          </p:nvSpPr>
          <p:spPr bwMode="auto">
            <a:xfrm>
              <a:off x="1536" y="2448"/>
              <a:ext cx="0" cy="4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66" name="Line 147"/>
            <p:cNvSpPr>
              <a:spLocks noChangeShapeType="1"/>
            </p:cNvSpPr>
            <p:nvPr/>
          </p:nvSpPr>
          <p:spPr bwMode="auto">
            <a:xfrm>
              <a:off x="1344" y="2448"/>
              <a:ext cx="0" cy="4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1524" name="Group 148"/>
          <p:cNvGrpSpPr>
            <a:grpSpLocks/>
          </p:cNvGrpSpPr>
          <p:nvPr/>
        </p:nvGrpSpPr>
        <p:grpSpPr bwMode="auto">
          <a:xfrm>
            <a:off x="4140200" y="3922713"/>
            <a:ext cx="576263" cy="76200"/>
            <a:chOff x="1344" y="2448"/>
            <a:chExt cx="192" cy="48"/>
          </a:xfrm>
        </p:grpSpPr>
        <p:sp>
          <p:nvSpPr>
            <p:cNvPr id="46461" name="Line 149"/>
            <p:cNvSpPr>
              <a:spLocks noChangeShapeType="1"/>
            </p:cNvSpPr>
            <p:nvPr/>
          </p:nvSpPr>
          <p:spPr bwMode="auto">
            <a:xfrm>
              <a:off x="1344" y="2448"/>
              <a:ext cx="192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62" name="Line 150"/>
            <p:cNvSpPr>
              <a:spLocks noChangeShapeType="1"/>
            </p:cNvSpPr>
            <p:nvPr/>
          </p:nvSpPr>
          <p:spPr bwMode="auto">
            <a:xfrm>
              <a:off x="1536" y="2448"/>
              <a:ext cx="0" cy="4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63" name="Line 151"/>
            <p:cNvSpPr>
              <a:spLocks noChangeShapeType="1"/>
            </p:cNvSpPr>
            <p:nvPr/>
          </p:nvSpPr>
          <p:spPr bwMode="auto">
            <a:xfrm>
              <a:off x="1344" y="2448"/>
              <a:ext cx="0" cy="4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1528" name="Group 152"/>
          <p:cNvGrpSpPr>
            <a:grpSpLocks/>
          </p:cNvGrpSpPr>
          <p:nvPr/>
        </p:nvGrpSpPr>
        <p:grpSpPr bwMode="auto">
          <a:xfrm>
            <a:off x="685800" y="2590800"/>
            <a:ext cx="576263" cy="152400"/>
            <a:chOff x="1872" y="3648"/>
            <a:chExt cx="288" cy="96"/>
          </a:xfrm>
        </p:grpSpPr>
        <p:sp>
          <p:nvSpPr>
            <p:cNvPr id="46458" name="Line 153"/>
            <p:cNvSpPr>
              <a:spLocks noChangeShapeType="1"/>
            </p:cNvSpPr>
            <p:nvPr/>
          </p:nvSpPr>
          <p:spPr bwMode="auto">
            <a:xfrm>
              <a:off x="1872" y="3648"/>
              <a:ext cx="28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59" name="Line 154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60" name="Line 155"/>
            <p:cNvSpPr>
              <a:spLocks noChangeShapeType="1"/>
            </p:cNvSpPr>
            <p:nvPr/>
          </p:nvSpPr>
          <p:spPr bwMode="auto">
            <a:xfrm>
              <a:off x="1872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1536" name="Group 160"/>
          <p:cNvGrpSpPr>
            <a:grpSpLocks/>
          </p:cNvGrpSpPr>
          <p:nvPr/>
        </p:nvGrpSpPr>
        <p:grpSpPr bwMode="auto">
          <a:xfrm rot="1200000">
            <a:off x="2700338" y="2560638"/>
            <a:ext cx="576262" cy="115887"/>
            <a:chOff x="1872" y="3648"/>
            <a:chExt cx="288" cy="96"/>
          </a:xfrm>
        </p:grpSpPr>
        <p:sp>
          <p:nvSpPr>
            <p:cNvPr id="46455" name="Line 161"/>
            <p:cNvSpPr>
              <a:spLocks noChangeShapeType="1"/>
            </p:cNvSpPr>
            <p:nvPr/>
          </p:nvSpPr>
          <p:spPr bwMode="auto">
            <a:xfrm>
              <a:off x="1872" y="3648"/>
              <a:ext cx="28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56" name="Line 162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57" name="Line 163"/>
            <p:cNvSpPr>
              <a:spLocks noChangeShapeType="1"/>
            </p:cNvSpPr>
            <p:nvPr/>
          </p:nvSpPr>
          <p:spPr bwMode="auto">
            <a:xfrm>
              <a:off x="1872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1540" name="Group 164"/>
          <p:cNvGrpSpPr>
            <a:grpSpLocks/>
          </p:cNvGrpSpPr>
          <p:nvPr/>
        </p:nvGrpSpPr>
        <p:grpSpPr bwMode="auto">
          <a:xfrm>
            <a:off x="1828800" y="2743200"/>
            <a:ext cx="576263" cy="152400"/>
            <a:chOff x="1872" y="3648"/>
            <a:chExt cx="288" cy="96"/>
          </a:xfrm>
        </p:grpSpPr>
        <p:sp>
          <p:nvSpPr>
            <p:cNvPr id="46452" name="Line 165"/>
            <p:cNvSpPr>
              <a:spLocks noChangeShapeType="1"/>
            </p:cNvSpPr>
            <p:nvPr/>
          </p:nvSpPr>
          <p:spPr bwMode="auto">
            <a:xfrm>
              <a:off x="1872" y="3648"/>
              <a:ext cx="28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53" name="Line 166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54" name="Line 167"/>
            <p:cNvSpPr>
              <a:spLocks noChangeShapeType="1"/>
            </p:cNvSpPr>
            <p:nvPr/>
          </p:nvSpPr>
          <p:spPr bwMode="auto">
            <a:xfrm>
              <a:off x="1872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1544" name="Group 168"/>
          <p:cNvGrpSpPr>
            <a:grpSpLocks/>
          </p:cNvGrpSpPr>
          <p:nvPr/>
        </p:nvGrpSpPr>
        <p:grpSpPr bwMode="auto">
          <a:xfrm>
            <a:off x="4800600" y="2743200"/>
            <a:ext cx="576263" cy="152400"/>
            <a:chOff x="1872" y="3648"/>
            <a:chExt cx="288" cy="96"/>
          </a:xfrm>
        </p:grpSpPr>
        <p:sp>
          <p:nvSpPr>
            <p:cNvPr id="46449" name="Line 169"/>
            <p:cNvSpPr>
              <a:spLocks noChangeShapeType="1"/>
            </p:cNvSpPr>
            <p:nvPr/>
          </p:nvSpPr>
          <p:spPr bwMode="auto">
            <a:xfrm>
              <a:off x="1872" y="3648"/>
              <a:ext cx="28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50" name="Line 170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51" name="Line 171"/>
            <p:cNvSpPr>
              <a:spLocks noChangeShapeType="1"/>
            </p:cNvSpPr>
            <p:nvPr/>
          </p:nvSpPr>
          <p:spPr bwMode="auto">
            <a:xfrm>
              <a:off x="1872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1548" name="Group 172"/>
          <p:cNvGrpSpPr>
            <a:grpSpLocks/>
          </p:cNvGrpSpPr>
          <p:nvPr/>
        </p:nvGrpSpPr>
        <p:grpSpPr bwMode="auto">
          <a:xfrm>
            <a:off x="3581400" y="2743200"/>
            <a:ext cx="576263" cy="152400"/>
            <a:chOff x="1872" y="3648"/>
            <a:chExt cx="288" cy="96"/>
          </a:xfrm>
        </p:grpSpPr>
        <p:sp>
          <p:nvSpPr>
            <p:cNvPr id="46446" name="Line 173"/>
            <p:cNvSpPr>
              <a:spLocks noChangeShapeType="1"/>
            </p:cNvSpPr>
            <p:nvPr/>
          </p:nvSpPr>
          <p:spPr bwMode="auto">
            <a:xfrm>
              <a:off x="1872" y="3648"/>
              <a:ext cx="28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47" name="Line 174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48" name="Line 175"/>
            <p:cNvSpPr>
              <a:spLocks noChangeShapeType="1"/>
            </p:cNvSpPr>
            <p:nvPr/>
          </p:nvSpPr>
          <p:spPr bwMode="auto">
            <a:xfrm>
              <a:off x="1872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1552" name="Group 176"/>
          <p:cNvGrpSpPr>
            <a:grpSpLocks/>
          </p:cNvGrpSpPr>
          <p:nvPr/>
        </p:nvGrpSpPr>
        <p:grpSpPr bwMode="auto">
          <a:xfrm>
            <a:off x="7467600" y="2590800"/>
            <a:ext cx="576263" cy="152400"/>
            <a:chOff x="1872" y="3648"/>
            <a:chExt cx="288" cy="96"/>
          </a:xfrm>
        </p:grpSpPr>
        <p:sp>
          <p:nvSpPr>
            <p:cNvPr id="46443" name="Line 177"/>
            <p:cNvSpPr>
              <a:spLocks noChangeShapeType="1"/>
            </p:cNvSpPr>
            <p:nvPr/>
          </p:nvSpPr>
          <p:spPr bwMode="auto">
            <a:xfrm>
              <a:off x="1872" y="3648"/>
              <a:ext cx="28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44" name="Line 178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45" name="Line 179"/>
            <p:cNvSpPr>
              <a:spLocks noChangeShapeType="1"/>
            </p:cNvSpPr>
            <p:nvPr/>
          </p:nvSpPr>
          <p:spPr bwMode="auto">
            <a:xfrm>
              <a:off x="1872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1564" name="Freeform 188"/>
          <p:cNvSpPr>
            <a:spLocks/>
          </p:cNvSpPr>
          <p:nvPr/>
        </p:nvSpPr>
        <p:spPr bwMode="auto">
          <a:xfrm>
            <a:off x="3522663" y="4095750"/>
            <a:ext cx="20637" cy="342900"/>
          </a:xfrm>
          <a:custGeom>
            <a:avLst/>
            <a:gdLst>
              <a:gd name="T0" fmla="*/ 2147483646 w 13"/>
              <a:gd name="T1" fmla="*/ 2147483646 h 216"/>
              <a:gd name="T2" fmla="*/ 2147483646 w 13"/>
              <a:gd name="T3" fmla="*/ 0 h 2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" h="216">
                <a:moveTo>
                  <a:pt x="13" y="216"/>
                </a:moveTo>
                <a:cubicBezTo>
                  <a:pt x="0" y="24"/>
                  <a:pt x="1" y="96"/>
                  <a:pt x="1" y="0"/>
                </a:cubicBezTo>
              </a:path>
            </a:pathLst>
          </a:custGeom>
          <a:noFill/>
          <a:ln w="15875" cap="flat" cmpd="sng">
            <a:solidFill>
              <a:srgbClr val="0000FF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569" name="Freeform 193"/>
          <p:cNvSpPr>
            <a:spLocks/>
          </p:cNvSpPr>
          <p:nvPr/>
        </p:nvSpPr>
        <p:spPr bwMode="auto">
          <a:xfrm>
            <a:off x="3810000" y="5122863"/>
            <a:ext cx="2422525" cy="1074737"/>
          </a:xfrm>
          <a:custGeom>
            <a:avLst/>
            <a:gdLst>
              <a:gd name="T0" fmla="*/ 2147483646 w 1526"/>
              <a:gd name="T1" fmla="*/ 2147483646 h 677"/>
              <a:gd name="T2" fmla="*/ 2147483646 w 1526"/>
              <a:gd name="T3" fmla="*/ 2147483646 h 677"/>
              <a:gd name="T4" fmla="*/ 2147483646 w 1526"/>
              <a:gd name="T5" fmla="*/ 2147483646 h 677"/>
              <a:gd name="T6" fmla="*/ 2147483646 w 1526"/>
              <a:gd name="T7" fmla="*/ 2147483646 h 677"/>
              <a:gd name="T8" fmla="*/ 2147483646 w 1526"/>
              <a:gd name="T9" fmla="*/ 2147483646 h 677"/>
              <a:gd name="T10" fmla="*/ 2147483646 w 1526"/>
              <a:gd name="T11" fmla="*/ 2147483646 h 6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26" h="677">
                <a:moveTo>
                  <a:pt x="480" y="211"/>
                </a:moveTo>
                <a:cubicBezTo>
                  <a:pt x="635" y="147"/>
                  <a:pt x="936" y="0"/>
                  <a:pt x="1102" y="37"/>
                </a:cubicBezTo>
                <a:cubicBezTo>
                  <a:pt x="1268" y="74"/>
                  <a:pt x="1526" y="327"/>
                  <a:pt x="1476" y="433"/>
                </a:cubicBezTo>
                <a:cubicBezTo>
                  <a:pt x="1426" y="539"/>
                  <a:pt x="1041" y="669"/>
                  <a:pt x="804" y="673"/>
                </a:cubicBezTo>
                <a:cubicBezTo>
                  <a:pt x="567" y="677"/>
                  <a:pt x="108" y="534"/>
                  <a:pt x="54" y="457"/>
                </a:cubicBezTo>
                <a:cubicBezTo>
                  <a:pt x="0" y="380"/>
                  <a:pt x="391" y="262"/>
                  <a:pt x="480" y="211"/>
                </a:cubicBezTo>
                <a:close/>
              </a:path>
            </a:pathLst>
          </a:custGeom>
          <a:noFill/>
          <a:ln w="158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570" name="Freeform 194"/>
          <p:cNvSpPr>
            <a:spLocks/>
          </p:cNvSpPr>
          <p:nvPr/>
        </p:nvSpPr>
        <p:spPr bwMode="auto">
          <a:xfrm>
            <a:off x="6831013" y="5032375"/>
            <a:ext cx="1125537" cy="989013"/>
          </a:xfrm>
          <a:custGeom>
            <a:avLst/>
            <a:gdLst>
              <a:gd name="T0" fmla="*/ 2147483646 w 640"/>
              <a:gd name="T1" fmla="*/ 2147483646 h 608"/>
              <a:gd name="T2" fmla="*/ 2147483646 w 640"/>
              <a:gd name="T3" fmla="*/ 2147483646 h 608"/>
              <a:gd name="T4" fmla="*/ 2147483646 w 640"/>
              <a:gd name="T5" fmla="*/ 2147483646 h 608"/>
              <a:gd name="T6" fmla="*/ 2147483646 w 640"/>
              <a:gd name="T7" fmla="*/ 2147483646 h 608"/>
              <a:gd name="T8" fmla="*/ 2147483646 w 640"/>
              <a:gd name="T9" fmla="*/ 2147483646 h 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0" h="608">
                <a:moveTo>
                  <a:pt x="293" y="22"/>
                </a:moveTo>
                <a:cubicBezTo>
                  <a:pt x="392" y="0"/>
                  <a:pt x="594" y="168"/>
                  <a:pt x="617" y="262"/>
                </a:cubicBezTo>
                <a:cubicBezTo>
                  <a:pt x="640" y="356"/>
                  <a:pt x="530" y="564"/>
                  <a:pt x="431" y="586"/>
                </a:cubicBezTo>
                <a:cubicBezTo>
                  <a:pt x="332" y="608"/>
                  <a:pt x="46" y="488"/>
                  <a:pt x="23" y="394"/>
                </a:cubicBezTo>
                <a:cubicBezTo>
                  <a:pt x="0" y="300"/>
                  <a:pt x="182" y="45"/>
                  <a:pt x="293" y="22"/>
                </a:cubicBezTo>
                <a:close/>
              </a:path>
            </a:pathLst>
          </a:custGeom>
          <a:noFill/>
          <a:ln w="158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575" name="Freeform 199"/>
          <p:cNvSpPr>
            <a:spLocks/>
          </p:cNvSpPr>
          <p:nvPr/>
        </p:nvSpPr>
        <p:spPr bwMode="auto">
          <a:xfrm>
            <a:off x="6210300" y="4025900"/>
            <a:ext cx="1270000" cy="977900"/>
          </a:xfrm>
          <a:custGeom>
            <a:avLst/>
            <a:gdLst>
              <a:gd name="T0" fmla="*/ 2147483646 w 800"/>
              <a:gd name="T1" fmla="*/ 2147483646 h 616"/>
              <a:gd name="T2" fmla="*/ 2147483646 w 800"/>
              <a:gd name="T3" fmla="*/ 2147483646 h 616"/>
              <a:gd name="T4" fmla="*/ 2147483646 w 800"/>
              <a:gd name="T5" fmla="*/ 2147483646 h 616"/>
              <a:gd name="T6" fmla="*/ 2147483646 w 800"/>
              <a:gd name="T7" fmla="*/ 2147483646 h 616"/>
              <a:gd name="T8" fmla="*/ 2147483646 w 800"/>
              <a:gd name="T9" fmla="*/ 2147483646 h 616"/>
              <a:gd name="T10" fmla="*/ 2147483646 w 800"/>
              <a:gd name="T11" fmla="*/ 2147483646 h 6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00" h="616">
                <a:moveTo>
                  <a:pt x="120" y="200"/>
                </a:moveTo>
                <a:cubicBezTo>
                  <a:pt x="184" y="128"/>
                  <a:pt x="344" y="0"/>
                  <a:pt x="456" y="8"/>
                </a:cubicBezTo>
                <a:cubicBezTo>
                  <a:pt x="568" y="16"/>
                  <a:pt x="784" y="152"/>
                  <a:pt x="792" y="248"/>
                </a:cubicBezTo>
                <a:cubicBezTo>
                  <a:pt x="800" y="344"/>
                  <a:pt x="624" y="552"/>
                  <a:pt x="504" y="584"/>
                </a:cubicBezTo>
                <a:cubicBezTo>
                  <a:pt x="384" y="616"/>
                  <a:pt x="144" y="496"/>
                  <a:pt x="72" y="440"/>
                </a:cubicBezTo>
                <a:cubicBezTo>
                  <a:pt x="0" y="384"/>
                  <a:pt x="56" y="272"/>
                  <a:pt x="120" y="200"/>
                </a:cubicBezTo>
                <a:close/>
              </a:path>
            </a:pathLst>
          </a:custGeom>
          <a:noFill/>
          <a:ln w="158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576" name="Freeform 200"/>
          <p:cNvSpPr>
            <a:spLocks/>
          </p:cNvSpPr>
          <p:nvPr/>
        </p:nvSpPr>
        <p:spPr bwMode="auto">
          <a:xfrm>
            <a:off x="990600" y="838200"/>
            <a:ext cx="2209800" cy="812800"/>
          </a:xfrm>
          <a:custGeom>
            <a:avLst/>
            <a:gdLst>
              <a:gd name="T0" fmla="*/ 2147483646 w 1392"/>
              <a:gd name="T1" fmla="*/ 0 h 512"/>
              <a:gd name="T2" fmla="*/ 2147483646 w 1392"/>
              <a:gd name="T3" fmla="*/ 2147483646 h 512"/>
              <a:gd name="T4" fmla="*/ 2147483646 w 1392"/>
              <a:gd name="T5" fmla="*/ 2147483646 h 512"/>
              <a:gd name="T6" fmla="*/ 2147483646 w 1392"/>
              <a:gd name="T7" fmla="*/ 2147483646 h 512"/>
              <a:gd name="T8" fmla="*/ 0 w 1392"/>
              <a:gd name="T9" fmla="*/ 2147483646 h 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512">
                <a:moveTo>
                  <a:pt x="1392" y="0"/>
                </a:moveTo>
                <a:cubicBezTo>
                  <a:pt x="1372" y="80"/>
                  <a:pt x="1352" y="160"/>
                  <a:pt x="1200" y="240"/>
                </a:cubicBezTo>
                <a:cubicBezTo>
                  <a:pt x="1048" y="320"/>
                  <a:pt x="664" y="448"/>
                  <a:pt x="480" y="480"/>
                </a:cubicBezTo>
                <a:cubicBezTo>
                  <a:pt x="296" y="512"/>
                  <a:pt x="176" y="448"/>
                  <a:pt x="96" y="432"/>
                </a:cubicBezTo>
                <a:cubicBezTo>
                  <a:pt x="16" y="416"/>
                  <a:pt x="8" y="400"/>
                  <a:pt x="0" y="384"/>
                </a:cubicBezTo>
              </a:path>
            </a:pathLst>
          </a:custGeom>
          <a:noFill/>
          <a:ln w="9525" cap="flat" cmpd="sng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581" name="Line 205"/>
          <p:cNvSpPr>
            <a:spLocks noChangeShapeType="1"/>
          </p:cNvSpPr>
          <p:nvPr/>
        </p:nvSpPr>
        <p:spPr bwMode="auto">
          <a:xfrm>
            <a:off x="228600" y="24384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582" name="Line 206"/>
          <p:cNvSpPr>
            <a:spLocks noChangeShapeType="1"/>
          </p:cNvSpPr>
          <p:nvPr/>
        </p:nvSpPr>
        <p:spPr bwMode="auto">
          <a:xfrm>
            <a:off x="228600" y="4648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583" name="Line 207"/>
          <p:cNvSpPr>
            <a:spLocks noChangeShapeType="1"/>
          </p:cNvSpPr>
          <p:nvPr/>
        </p:nvSpPr>
        <p:spPr bwMode="auto">
          <a:xfrm>
            <a:off x="350838" y="6269038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584" name="Line 208"/>
          <p:cNvSpPr>
            <a:spLocks noChangeShapeType="1"/>
          </p:cNvSpPr>
          <p:nvPr/>
        </p:nvSpPr>
        <p:spPr bwMode="auto">
          <a:xfrm>
            <a:off x="5421313" y="6197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585" name="Text Box 209"/>
          <p:cNvSpPr txBox="1">
            <a:spLocks noChangeArrowheads="1"/>
          </p:cNvSpPr>
          <p:nvPr/>
        </p:nvSpPr>
        <p:spPr bwMode="auto">
          <a:xfrm>
            <a:off x="3581400" y="6080126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latin typeface="Times New Roman" panose="02020603050405020304" pitchFamily="18" charset="0"/>
              </a:rPr>
              <a:t>Více než  5-10 km (i dvakrát)</a:t>
            </a:r>
          </a:p>
        </p:txBody>
      </p:sp>
      <p:grpSp>
        <p:nvGrpSpPr>
          <p:cNvPr id="101586" name="Group 210"/>
          <p:cNvGrpSpPr>
            <a:grpSpLocks/>
          </p:cNvGrpSpPr>
          <p:nvPr/>
        </p:nvGrpSpPr>
        <p:grpSpPr bwMode="auto">
          <a:xfrm>
            <a:off x="6400800" y="3124200"/>
            <a:ext cx="576263" cy="152400"/>
            <a:chOff x="1872" y="3648"/>
            <a:chExt cx="288" cy="96"/>
          </a:xfrm>
        </p:grpSpPr>
        <p:sp>
          <p:nvSpPr>
            <p:cNvPr id="46440" name="Line 211"/>
            <p:cNvSpPr>
              <a:spLocks noChangeShapeType="1"/>
            </p:cNvSpPr>
            <p:nvPr/>
          </p:nvSpPr>
          <p:spPr bwMode="auto">
            <a:xfrm>
              <a:off x="1872" y="3648"/>
              <a:ext cx="28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41" name="Line 212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42" name="Line 213"/>
            <p:cNvSpPr>
              <a:spLocks noChangeShapeType="1"/>
            </p:cNvSpPr>
            <p:nvPr/>
          </p:nvSpPr>
          <p:spPr bwMode="auto">
            <a:xfrm>
              <a:off x="1872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1590" name="Group 214"/>
          <p:cNvGrpSpPr>
            <a:grpSpLocks/>
          </p:cNvGrpSpPr>
          <p:nvPr/>
        </p:nvGrpSpPr>
        <p:grpSpPr bwMode="auto">
          <a:xfrm>
            <a:off x="5257800" y="3276600"/>
            <a:ext cx="576263" cy="152400"/>
            <a:chOff x="1872" y="3648"/>
            <a:chExt cx="288" cy="96"/>
          </a:xfrm>
        </p:grpSpPr>
        <p:sp>
          <p:nvSpPr>
            <p:cNvPr id="46437" name="Line 215"/>
            <p:cNvSpPr>
              <a:spLocks noChangeShapeType="1"/>
            </p:cNvSpPr>
            <p:nvPr/>
          </p:nvSpPr>
          <p:spPr bwMode="auto">
            <a:xfrm>
              <a:off x="1872" y="3648"/>
              <a:ext cx="28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38" name="Line 216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439" name="Line 217"/>
            <p:cNvSpPr>
              <a:spLocks noChangeShapeType="1"/>
            </p:cNvSpPr>
            <p:nvPr/>
          </p:nvSpPr>
          <p:spPr bwMode="auto">
            <a:xfrm>
              <a:off x="1872" y="3648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1594" name="Freeform 218"/>
          <p:cNvSpPr>
            <a:spLocks/>
          </p:cNvSpPr>
          <p:nvPr/>
        </p:nvSpPr>
        <p:spPr bwMode="auto">
          <a:xfrm>
            <a:off x="19050" y="704850"/>
            <a:ext cx="9029700" cy="1243013"/>
          </a:xfrm>
          <a:custGeom>
            <a:avLst/>
            <a:gdLst>
              <a:gd name="T0" fmla="*/ 0 w 5688"/>
              <a:gd name="T1" fmla="*/ 2147483646 h 783"/>
              <a:gd name="T2" fmla="*/ 2147483646 w 5688"/>
              <a:gd name="T3" fmla="*/ 2147483646 h 783"/>
              <a:gd name="T4" fmla="*/ 2147483646 w 5688"/>
              <a:gd name="T5" fmla="*/ 2147483646 h 783"/>
              <a:gd name="T6" fmla="*/ 2147483646 w 5688"/>
              <a:gd name="T7" fmla="*/ 2147483646 h 783"/>
              <a:gd name="T8" fmla="*/ 2147483646 w 5688"/>
              <a:gd name="T9" fmla="*/ 2147483646 h 783"/>
              <a:gd name="T10" fmla="*/ 2147483646 w 5688"/>
              <a:gd name="T11" fmla="*/ 2147483646 h 783"/>
              <a:gd name="T12" fmla="*/ 2147483646 w 5688"/>
              <a:gd name="T13" fmla="*/ 2147483646 h 783"/>
              <a:gd name="T14" fmla="*/ 2147483646 w 5688"/>
              <a:gd name="T15" fmla="*/ 2147483646 h 783"/>
              <a:gd name="T16" fmla="*/ 2147483646 w 5688"/>
              <a:gd name="T17" fmla="*/ 2147483646 h 783"/>
              <a:gd name="T18" fmla="*/ 2147483646 w 5688"/>
              <a:gd name="T19" fmla="*/ 2147483646 h 783"/>
              <a:gd name="T20" fmla="*/ 2147483646 w 5688"/>
              <a:gd name="T21" fmla="*/ 2147483646 h 783"/>
              <a:gd name="T22" fmla="*/ 2147483646 w 5688"/>
              <a:gd name="T23" fmla="*/ 2147483646 h 783"/>
              <a:gd name="T24" fmla="*/ 2147483646 w 5688"/>
              <a:gd name="T25" fmla="*/ 2147483646 h 783"/>
              <a:gd name="T26" fmla="*/ 2147483646 w 5688"/>
              <a:gd name="T27" fmla="*/ 2147483646 h 783"/>
              <a:gd name="T28" fmla="*/ 2147483646 w 5688"/>
              <a:gd name="T29" fmla="*/ 2147483646 h 783"/>
              <a:gd name="T30" fmla="*/ 2147483646 w 5688"/>
              <a:gd name="T31" fmla="*/ 2147483646 h 783"/>
              <a:gd name="T32" fmla="*/ 2147483646 w 5688"/>
              <a:gd name="T33" fmla="*/ 2147483646 h 783"/>
              <a:gd name="T34" fmla="*/ 2147483646 w 5688"/>
              <a:gd name="T35" fmla="*/ 2147483646 h 783"/>
              <a:gd name="T36" fmla="*/ 2147483646 w 5688"/>
              <a:gd name="T37" fmla="*/ 2147483646 h 783"/>
              <a:gd name="T38" fmla="*/ 2147483646 w 5688"/>
              <a:gd name="T39" fmla="*/ 2147483646 h 783"/>
              <a:gd name="T40" fmla="*/ 2147483646 w 5688"/>
              <a:gd name="T41" fmla="*/ 2147483646 h 783"/>
              <a:gd name="T42" fmla="*/ 2147483646 w 5688"/>
              <a:gd name="T43" fmla="*/ 2147483646 h 783"/>
              <a:gd name="T44" fmla="*/ 2147483646 w 5688"/>
              <a:gd name="T45" fmla="*/ 2147483646 h 783"/>
              <a:gd name="T46" fmla="*/ 2147483646 w 5688"/>
              <a:gd name="T47" fmla="*/ 2147483646 h 783"/>
              <a:gd name="T48" fmla="*/ 2147483646 w 5688"/>
              <a:gd name="T49" fmla="*/ 2147483646 h 783"/>
              <a:gd name="T50" fmla="*/ 2147483646 w 5688"/>
              <a:gd name="T51" fmla="*/ 0 h 7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688" h="783">
                <a:moveTo>
                  <a:pt x="0" y="708"/>
                </a:moveTo>
                <a:cubicBezTo>
                  <a:pt x="225" y="783"/>
                  <a:pt x="459" y="712"/>
                  <a:pt x="684" y="684"/>
                </a:cubicBezTo>
                <a:cubicBezTo>
                  <a:pt x="863" y="624"/>
                  <a:pt x="1036" y="610"/>
                  <a:pt x="1224" y="588"/>
                </a:cubicBezTo>
                <a:cubicBezTo>
                  <a:pt x="1305" y="578"/>
                  <a:pt x="1385" y="548"/>
                  <a:pt x="1464" y="528"/>
                </a:cubicBezTo>
                <a:cubicBezTo>
                  <a:pt x="1619" y="489"/>
                  <a:pt x="1773" y="488"/>
                  <a:pt x="1932" y="480"/>
                </a:cubicBezTo>
                <a:cubicBezTo>
                  <a:pt x="2005" y="462"/>
                  <a:pt x="2092" y="442"/>
                  <a:pt x="2160" y="408"/>
                </a:cubicBezTo>
                <a:cubicBezTo>
                  <a:pt x="2205" y="385"/>
                  <a:pt x="2265" y="351"/>
                  <a:pt x="2316" y="348"/>
                </a:cubicBezTo>
                <a:cubicBezTo>
                  <a:pt x="2392" y="344"/>
                  <a:pt x="2468" y="340"/>
                  <a:pt x="2544" y="336"/>
                </a:cubicBezTo>
                <a:cubicBezTo>
                  <a:pt x="2620" y="321"/>
                  <a:pt x="2696" y="303"/>
                  <a:pt x="2772" y="288"/>
                </a:cubicBezTo>
                <a:cubicBezTo>
                  <a:pt x="2880" y="292"/>
                  <a:pt x="2988" y="289"/>
                  <a:pt x="3096" y="300"/>
                </a:cubicBezTo>
                <a:cubicBezTo>
                  <a:pt x="3110" y="301"/>
                  <a:pt x="3118" y="319"/>
                  <a:pt x="3132" y="324"/>
                </a:cubicBezTo>
                <a:cubicBezTo>
                  <a:pt x="3155" y="332"/>
                  <a:pt x="3180" y="332"/>
                  <a:pt x="3204" y="336"/>
                </a:cubicBezTo>
                <a:cubicBezTo>
                  <a:pt x="3267" y="360"/>
                  <a:pt x="3335" y="369"/>
                  <a:pt x="3396" y="396"/>
                </a:cubicBezTo>
                <a:cubicBezTo>
                  <a:pt x="3439" y="415"/>
                  <a:pt x="3473" y="449"/>
                  <a:pt x="3516" y="468"/>
                </a:cubicBezTo>
                <a:cubicBezTo>
                  <a:pt x="3588" y="500"/>
                  <a:pt x="3690" y="517"/>
                  <a:pt x="3768" y="528"/>
                </a:cubicBezTo>
                <a:cubicBezTo>
                  <a:pt x="3841" y="552"/>
                  <a:pt x="3920" y="508"/>
                  <a:pt x="3996" y="504"/>
                </a:cubicBezTo>
                <a:cubicBezTo>
                  <a:pt x="4248" y="492"/>
                  <a:pt x="4500" y="489"/>
                  <a:pt x="4752" y="480"/>
                </a:cubicBezTo>
                <a:cubicBezTo>
                  <a:pt x="4808" y="472"/>
                  <a:pt x="4872" y="468"/>
                  <a:pt x="4920" y="432"/>
                </a:cubicBezTo>
                <a:cubicBezTo>
                  <a:pt x="4938" y="418"/>
                  <a:pt x="4950" y="397"/>
                  <a:pt x="4968" y="384"/>
                </a:cubicBezTo>
                <a:cubicBezTo>
                  <a:pt x="4978" y="377"/>
                  <a:pt x="4993" y="378"/>
                  <a:pt x="5004" y="372"/>
                </a:cubicBezTo>
                <a:cubicBezTo>
                  <a:pt x="5029" y="358"/>
                  <a:pt x="5052" y="340"/>
                  <a:pt x="5076" y="324"/>
                </a:cubicBezTo>
                <a:cubicBezTo>
                  <a:pt x="5129" y="288"/>
                  <a:pt x="5098" y="284"/>
                  <a:pt x="5148" y="240"/>
                </a:cubicBezTo>
                <a:cubicBezTo>
                  <a:pt x="5170" y="221"/>
                  <a:pt x="5220" y="192"/>
                  <a:pt x="5220" y="192"/>
                </a:cubicBezTo>
                <a:cubicBezTo>
                  <a:pt x="5297" y="76"/>
                  <a:pt x="5415" y="49"/>
                  <a:pt x="5544" y="36"/>
                </a:cubicBezTo>
                <a:cubicBezTo>
                  <a:pt x="5568" y="28"/>
                  <a:pt x="5591" y="16"/>
                  <a:pt x="5616" y="12"/>
                </a:cubicBezTo>
                <a:cubicBezTo>
                  <a:pt x="5640" y="8"/>
                  <a:pt x="5688" y="0"/>
                  <a:pt x="5688" y="0"/>
                </a:cubicBezTo>
              </a:path>
            </a:pathLst>
          </a:custGeom>
          <a:noFill/>
          <a:ln w="412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596" name="Freeform 220"/>
          <p:cNvSpPr>
            <a:spLocks/>
          </p:cNvSpPr>
          <p:nvPr/>
        </p:nvSpPr>
        <p:spPr bwMode="auto">
          <a:xfrm>
            <a:off x="19050" y="2095500"/>
            <a:ext cx="285750" cy="114300"/>
          </a:xfrm>
          <a:custGeom>
            <a:avLst/>
            <a:gdLst>
              <a:gd name="T0" fmla="*/ 2147483646 w 408"/>
              <a:gd name="T1" fmla="*/ 2147483646 h 132"/>
              <a:gd name="T2" fmla="*/ 2147483646 w 408"/>
              <a:gd name="T3" fmla="*/ 2147483646 h 132"/>
              <a:gd name="T4" fmla="*/ 0 w 408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8" h="132">
                <a:moveTo>
                  <a:pt x="408" y="132"/>
                </a:moveTo>
                <a:cubicBezTo>
                  <a:pt x="305" y="123"/>
                  <a:pt x="221" y="107"/>
                  <a:pt x="120" y="96"/>
                </a:cubicBezTo>
                <a:cubicBezTo>
                  <a:pt x="70" y="62"/>
                  <a:pt x="58" y="29"/>
                  <a:pt x="0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597" name="Freeform 221"/>
          <p:cNvSpPr>
            <a:spLocks/>
          </p:cNvSpPr>
          <p:nvPr/>
        </p:nvSpPr>
        <p:spPr bwMode="auto">
          <a:xfrm>
            <a:off x="6705600" y="742950"/>
            <a:ext cx="2438400" cy="971550"/>
          </a:xfrm>
          <a:custGeom>
            <a:avLst/>
            <a:gdLst>
              <a:gd name="T0" fmla="*/ 2147483646 w 1536"/>
              <a:gd name="T1" fmla="*/ 0 h 612"/>
              <a:gd name="T2" fmla="*/ 2147483646 w 1536"/>
              <a:gd name="T3" fmla="*/ 2147483646 h 612"/>
              <a:gd name="T4" fmla="*/ 2147483646 w 1536"/>
              <a:gd name="T5" fmla="*/ 2147483646 h 612"/>
              <a:gd name="T6" fmla="*/ 2147483646 w 1536"/>
              <a:gd name="T7" fmla="*/ 2147483646 h 612"/>
              <a:gd name="T8" fmla="*/ 2147483646 w 1536"/>
              <a:gd name="T9" fmla="*/ 2147483646 h 612"/>
              <a:gd name="T10" fmla="*/ 2147483646 w 1536"/>
              <a:gd name="T11" fmla="*/ 2147483646 h 612"/>
              <a:gd name="T12" fmla="*/ 2147483646 w 1536"/>
              <a:gd name="T13" fmla="*/ 2147483646 h 612"/>
              <a:gd name="T14" fmla="*/ 2147483646 w 1536"/>
              <a:gd name="T15" fmla="*/ 2147483646 h 612"/>
              <a:gd name="T16" fmla="*/ 2147483646 w 1536"/>
              <a:gd name="T17" fmla="*/ 2147483646 h 612"/>
              <a:gd name="T18" fmla="*/ 2147483646 w 1536"/>
              <a:gd name="T19" fmla="*/ 2147483646 h 612"/>
              <a:gd name="T20" fmla="*/ 2147483646 w 1536"/>
              <a:gd name="T21" fmla="*/ 2147483646 h 612"/>
              <a:gd name="T22" fmla="*/ 2147483646 w 1536"/>
              <a:gd name="T23" fmla="*/ 2147483646 h 612"/>
              <a:gd name="T24" fmla="*/ 2147483646 w 1536"/>
              <a:gd name="T25" fmla="*/ 2147483646 h 612"/>
              <a:gd name="T26" fmla="*/ 2147483646 w 1536"/>
              <a:gd name="T27" fmla="*/ 2147483646 h 612"/>
              <a:gd name="T28" fmla="*/ 2147483646 w 1536"/>
              <a:gd name="T29" fmla="*/ 2147483646 h 612"/>
              <a:gd name="T30" fmla="*/ 2147483646 w 1536"/>
              <a:gd name="T31" fmla="*/ 2147483646 h 612"/>
              <a:gd name="T32" fmla="*/ 2147483646 w 1536"/>
              <a:gd name="T33" fmla="*/ 2147483646 h 612"/>
              <a:gd name="T34" fmla="*/ 2147483646 w 1536"/>
              <a:gd name="T35" fmla="*/ 2147483646 h 612"/>
              <a:gd name="T36" fmla="*/ 2147483646 w 1536"/>
              <a:gd name="T37" fmla="*/ 2147483646 h 612"/>
              <a:gd name="T38" fmla="*/ 2147483646 w 1536"/>
              <a:gd name="T39" fmla="*/ 2147483646 h 612"/>
              <a:gd name="T40" fmla="*/ 2147483646 w 1536"/>
              <a:gd name="T41" fmla="*/ 2147483646 h 612"/>
              <a:gd name="T42" fmla="*/ 2147483646 w 1536"/>
              <a:gd name="T43" fmla="*/ 2147483646 h 612"/>
              <a:gd name="T44" fmla="*/ 2147483646 w 1536"/>
              <a:gd name="T45" fmla="*/ 2147483646 h 612"/>
              <a:gd name="T46" fmla="*/ 2147483646 w 1536"/>
              <a:gd name="T47" fmla="*/ 2147483646 h 612"/>
              <a:gd name="T48" fmla="*/ 2147483646 w 1536"/>
              <a:gd name="T49" fmla="*/ 2147483646 h 612"/>
              <a:gd name="T50" fmla="*/ 2147483646 w 1536"/>
              <a:gd name="T51" fmla="*/ 2147483646 h 612"/>
              <a:gd name="T52" fmla="*/ 2147483646 w 1536"/>
              <a:gd name="T53" fmla="*/ 2147483646 h 612"/>
              <a:gd name="T54" fmla="*/ 2147483646 w 1536"/>
              <a:gd name="T55" fmla="*/ 2147483646 h 612"/>
              <a:gd name="T56" fmla="*/ 2147483646 w 1536"/>
              <a:gd name="T57" fmla="*/ 2147483646 h 612"/>
              <a:gd name="T58" fmla="*/ 2147483646 w 1536"/>
              <a:gd name="T59" fmla="*/ 2147483646 h 612"/>
              <a:gd name="T60" fmla="*/ 2147483646 w 1536"/>
              <a:gd name="T61" fmla="*/ 2147483646 h 612"/>
              <a:gd name="T62" fmla="*/ 2147483646 w 1536"/>
              <a:gd name="T63" fmla="*/ 2147483646 h 612"/>
              <a:gd name="T64" fmla="*/ 2147483646 w 1536"/>
              <a:gd name="T65" fmla="*/ 2147483646 h 6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6" h="612">
                <a:moveTo>
                  <a:pt x="24" y="0"/>
                </a:moveTo>
                <a:cubicBezTo>
                  <a:pt x="17" y="54"/>
                  <a:pt x="0" y="125"/>
                  <a:pt x="24" y="180"/>
                </a:cubicBezTo>
                <a:cubicBezTo>
                  <a:pt x="34" y="202"/>
                  <a:pt x="129" y="227"/>
                  <a:pt x="132" y="228"/>
                </a:cubicBezTo>
                <a:cubicBezTo>
                  <a:pt x="144" y="232"/>
                  <a:pt x="168" y="240"/>
                  <a:pt x="168" y="240"/>
                </a:cubicBezTo>
                <a:cubicBezTo>
                  <a:pt x="180" y="236"/>
                  <a:pt x="195" y="237"/>
                  <a:pt x="204" y="228"/>
                </a:cubicBezTo>
                <a:cubicBezTo>
                  <a:pt x="224" y="208"/>
                  <a:pt x="252" y="156"/>
                  <a:pt x="252" y="156"/>
                </a:cubicBezTo>
                <a:cubicBezTo>
                  <a:pt x="264" y="160"/>
                  <a:pt x="279" y="159"/>
                  <a:pt x="288" y="168"/>
                </a:cubicBezTo>
                <a:cubicBezTo>
                  <a:pt x="319" y="199"/>
                  <a:pt x="275" y="242"/>
                  <a:pt x="264" y="276"/>
                </a:cubicBezTo>
                <a:cubicBezTo>
                  <a:pt x="284" y="355"/>
                  <a:pt x="278" y="356"/>
                  <a:pt x="360" y="372"/>
                </a:cubicBezTo>
                <a:cubicBezTo>
                  <a:pt x="388" y="368"/>
                  <a:pt x="420" y="375"/>
                  <a:pt x="444" y="360"/>
                </a:cubicBezTo>
                <a:cubicBezTo>
                  <a:pt x="479" y="338"/>
                  <a:pt x="492" y="289"/>
                  <a:pt x="504" y="252"/>
                </a:cubicBezTo>
                <a:cubicBezTo>
                  <a:pt x="524" y="256"/>
                  <a:pt x="550" y="250"/>
                  <a:pt x="564" y="264"/>
                </a:cubicBezTo>
                <a:cubicBezTo>
                  <a:pt x="573" y="273"/>
                  <a:pt x="552" y="287"/>
                  <a:pt x="552" y="300"/>
                </a:cubicBezTo>
                <a:cubicBezTo>
                  <a:pt x="552" y="336"/>
                  <a:pt x="552" y="374"/>
                  <a:pt x="564" y="408"/>
                </a:cubicBezTo>
                <a:cubicBezTo>
                  <a:pt x="577" y="445"/>
                  <a:pt x="672" y="456"/>
                  <a:pt x="672" y="456"/>
                </a:cubicBezTo>
                <a:cubicBezTo>
                  <a:pt x="696" y="452"/>
                  <a:pt x="760" y="451"/>
                  <a:pt x="780" y="420"/>
                </a:cubicBezTo>
                <a:cubicBezTo>
                  <a:pt x="793" y="399"/>
                  <a:pt x="796" y="372"/>
                  <a:pt x="804" y="348"/>
                </a:cubicBezTo>
                <a:cubicBezTo>
                  <a:pt x="808" y="336"/>
                  <a:pt x="816" y="312"/>
                  <a:pt x="816" y="312"/>
                </a:cubicBezTo>
                <a:cubicBezTo>
                  <a:pt x="820" y="324"/>
                  <a:pt x="817" y="342"/>
                  <a:pt x="828" y="348"/>
                </a:cubicBezTo>
                <a:cubicBezTo>
                  <a:pt x="870" y="369"/>
                  <a:pt x="880" y="274"/>
                  <a:pt x="852" y="384"/>
                </a:cubicBezTo>
                <a:cubicBezTo>
                  <a:pt x="876" y="444"/>
                  <a:pt x="887" y="472"/>
                  <a:pt x="948" y="492"/>
                </a:cubicBezTo>
                <a:cubicBezTo>
                  <a:pt x="972" y="488"/>
                  <a:pt x="1000" y="494"/>
                  <a:pt x="1020" y="480"/>
                </a:cubicBezTo>
                <a:cubicBezTo>
                  <a:pt x="1056" y="455"/>
                  <a:pt x="1067" y="410"/>
                  <a:pt x="1080" y="372"/>
                </a:cubicBezTo>
                <a:cubicBezTo>
                  <a:pt x="1092" y="384"/>
                  <a:pt x="1099" y="408"/>
                  <a:pt x="1116" y="408"/>
                </a:cubicBezTo>
                <a:cubicBezTo>
                  <a:pt x="1130" y="408"/>
                  <a:pt x="1130" y="361"/>
                  <a:pt x="1140" y="372"/>
                </a:cubicBezTo>
                <a:cubicBezTo>
                  <a:pt x="1183" y="420"/>
                  <a:pt x="1199" y="487"/>
                  <a:pt x="1236" y="540"/>
                </a:cubicBezTo>
                <a:cubicBezTo>
                  <a:pt x="1255" y="568"/>
                  <a:pt x="1284" y="588"/>
                  <a:pt x="1308" y="612"/>
                </a:cubicBezTo>
                <a:cubicBezTo>
                  <a:pt x="1357" y="596"/>
                  <a:pt x="1376" y="577"/>
                  <a:pt x="1392" y="528"/>
                </a:cubicBezTo>
                <a:cubicBezTo>
                  <a:pt x="1388" y="492"/>
                  <a:pt x="1389" y="455"/>
                  <a:pt x="1380" y="420"/>
                </a:cubicBezTo>
                <a:cubicBezTo>
                  <a:pt x="1377" y="406"/>
                  <a:pt x="1346" y="394"/>
                  <a:pt x="1356" y="384"/>
                </a:cubicBezTo>
                <a:cubicBezTo>
                  <a:pt x="1366" y="374"/>
                  <a:pt x="1380" y="400"/>
                  <a:pt x="1392" y="408"/>
                </a:cubicBezTo>
                <a:cubicBezTo>
                  <a:pt x="1448" y="323"/>
                  <a:pt x="1384" y="397"/>
                  <a:pt x="1440" y="408"/>
                </a:cubicBezTo>
                <a:cubicBezTo>
                  <a:pt x="1472" y="414"/>
                  <a:pt x="1536" y="396"/>
                  <a:pt x="1536" y="396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598" name="Text Box 222"/>
          <p:cNvSpPr txBox="1">
            <a:spLocks noChangeArrowheads="1"/>
          </p:cNvSpPr>
          <p:nvPr/>
        </p:nvSpPr>
        <p:spPr bwMode="auto">
          <a:xfrm>
            <a:off x="107950" y="4149725"/>
            <a:ext cx="1028700" cy="639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latin typeface="Times New Roman" panose="02020603050405020304" pitchFamily="18" charset="0"/>
              </a:rPr>
              <a:t>Menší než za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latin typeface="Times New Roman" panose="02020603050405020304" pitchFamily="18" charset="0"/>
              </a:rPr>
              <a:t>obvyklých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latin typeface="Times New Roman" panose="02020603050405020304" pitchFamily="18" charset="0"/>
              </a:rPr>
              <a:t>podmínek</a:t>
            </a: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101599" name="Text Box 223"/>
          <p:cNvSpPr txBox="1">
            <a:spLocks noChangeArrowheads="1"/>
          </p:cNvSpPr>
          <p:nvPr/>
        </p:nvSpPr>
        <p:spPr bwMode="auto">
          <a:xfrm>
            <a:off x="2268538" y="5805488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33CC"/>
                </a:solidFill>
                <a:latin typeface="Times New Roman" panose="02020603050405020304" pitchFamily="18" charset="0"/>
              </a:rPr>
              <a:t>PTZ</a:t>
            </a:r>
          </a:p>
        </p:txBody>
      </p:sp>
      <p:sp>
        <p:nvSpPr>
          <p:cNvPr id="101600" name="Freeform 224"/>
          <p:cNvSpPr>
            <a:spLocks/>
          </p:cNvSpPr>
          <p:nvPr/>
        </p:nvSpPr>
        <p:spPr bwMode="auto">
          <a:xfrm>
            <a:off x="2717800" y="4521200"/>
            <a:ext cx="800100" cy="762000"/>
          </a:xfrm>
          <a:custGeom>
            <a:avLst/>
            <a:gdLst>
              <a:gd name="T0" fmla="*/ 0 w 504"/>
              <a:gd name="T1" fmla="*/ 2147483646 h 480"/>
              <a:gd name="T2" fmla="*/ 2147483646 w 504"/>
              <a:gd name="T3" fmla="*/ 2147483646 h 480"/>
              <a:gd name="T4" fmla="*/ 2147483646 w 504"/>
              <a:gd name="T5" fmla="*/ 2147483646 h 480"/>
              <a:gd name="T6" fmla="*/ 2147483646 w 504"/>
              <a:gd name="T7" fmla="*/ 2147483646 h 480"/>
              <a:gd name="T8" fmla="*/ 2147483646 w 504"/>
              <a:gd name="T9" fmla="*/ 2147483646 h 480"/>
              <a:gd name="T10" fmla="*/ 2147483646 w 504"/>
              <a:gd name="T11" fmla="*/ 0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4" h="480">
                <a:moveTo>
                  <a:pt x="0" y="480"/>
                </a:moveTo>
                <a:cubicBezTo>
                  <a:pt x="31" y="439"/>
                  <a:pt x="74" y="393"/>
                  <a:pt x="120" y="368"/>
                </a:cubicBezTo>
                <a:cubicBezTo>
                  <a:pt x="171" y="340"/>
                  <a:pt x="238" y="314"/>
                  <a:pt x="280" y="272"/>
                </a:cubicBezTo>
                <a:cubicBezTo>
                  <a:pt x="314" y="238"/>
                  <a:pt x="346" y="199"/>
                  <a:pt x="384" y="168"/>
                </a:cubicBezTo>
                <a:cubicBezTo>
                  <a:pt x="410" y="147"/>
                  <a:pt x="420" y="123"/>
                  <a:pt x="448" y="104"/>
                </a:cubicBezTo>
                <a:cubicBezTo>
                  <a:pt x="467" y="66"/>
                  <a:pt x="504" y="44"/>
                  <a:pt x="504" y="0"/>
                </a:cubicBezTo>
              </a:path>
            </a:pathLst>
          </a:custGeom>
          <a:noFill/>
          <a:ln w="15875" cap="flat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601" name="Freeform 225"/>
          <p:cNvSpPr>
            <a:spLocks/>
          </p:cNvSpPr>
          <p:nvPr/>
        </p:nvSpPr>
        <p:spPr bwMode="auto">
          <a:xfrm>
            <a:off x="2590800" y="4038600"/>
            <a:ext cx="139700" cy="1206500"/>
          </a:xfrm>
          <a:custGeom>
            <a:avLst/>
            <a:gdLst>
              <a:gd name="T0" fmla="*/ 0 w 88"/>
              <a:gd name="T1" fmla="*/ 2147483646 h 760"/>
              <a:gd name="T2" fmla="*/ 2147483646 w 88"/>
              <a:gd name="T3" fmla="*/ 2147483646 h 760"/>
              <a:gd name="T4" fmla="*/ 2147483646 w 88"/>
              <a:gd name="T5" fmla="*/ 2147483646 h 760"/>
              <a:gd name="T6" fmla="*/ 2147483646 w 88"/>
              <a:gd name="T7" fmla="*/ 2147483646 h 760"/>
              <a:gd name="T8" fmla="*/ 2147483646 w 88"/>
              <a:gd name="T9" fmla="*/ 0 h 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" h="760">
                <a:moveTo>
                  <a:pt x="0" y="760"/>
                </a:moveTo>
                <a:cubicBezTo>
                  <a:pt x="32" y="664"/>
                  <a:pt x="43" y="536"/>
                  <a:pt x="64" y="432"/>
                </a:cubicBezTo>
                <a:cubicBezTo>
                  <a:pt x="70" y="400"/>
                  <a:pt x="75" y="368"/>
                  <a:pt x="80" y="336"/>
                </a:cubicBezTo>
                <a:cubicBezTo>
                  <a:pt x="83" y="320"/>
                  <a:pt x="88" y="288"/>
                  <a:pt x="88" y="288"/>
                </a:cubicBezTo>
                <a:cubicBezTo>
                  <a:pt x="79" y="2"/>
                  <a:pt x="88" y="115"/>
                  <a:pt x="88" y="0"/>
                </a:cubicBezTo>
              </a:path>
            </a:pathLst>
          </a:custGeom>
          <a:noFill/>
          <a:ln w="15875" cap="flat">
            <a:solidFill>
              <a:srgbClr val="0000FF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83" name="AutoShape 261"/>
          <p:cNvSpPr>
            <a:spLocks noChangeAspect="1" noChangeArrowheads="1" noTextEdit="1"/>
          </p:cNvSpPr>
          <p:nvPr/>
        </p:nvSpPr>
        <p:spPr bwMode="auto">
          <a:xfrm>
            <a:off x="0" y="0"/>
            <a:ext cx="1219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1639" name="Group 263"/>
          <p:cNvGrpSpPr>
            <a:grpSpLocks noChangeAspect="1"/>
          </p:cNvGrpSpPr>
          <p:nvPr/>
        </p:nvGrpSpPr>
        <p:grpSpPr bwMode="auto">
          <a:xfrm rot="1312275">
            <a:off x="1519238" y="1484313"/>
            <a:ext cx="244475" cy="331787"/>
            <a:chOff x="258" y="148"/>
            <a:chExt cx="220" cy="299"/>
          </a:xfrm>
        </p:grpSpPr>
        <p:sp>
          <p:nvSpPr>
            <p:cNvPr id="46421" name="Line 264"/>
            <p:cNvSpPr>
              <a:spLocks noChangeAspect="1" noChangeShapeType="1"/>
            </p:cNvSpPr>
            <p:nvPr/>
          </p:nvSpPr>
          <p:spPr bwMode="auto">
            <a:xfrm flipV="1">
              <a:off x="258" y="407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22" name="Line 265"/>
            <p:cNvSpPr>
              <a:spLocks noChangeAspect="1" noChangeShapeType="1"/>
            </p:cNvSpPr>
            <p:nvPr/>
          </p:nvSpPr>
          <p:spPr bwMode="auto">
            <a:xfrm flipV="1">
              <a:off x="283" y="370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23" name="Line 266"/>
            <p:cNvSpPr>
              <a:spLocks noChangeAspect="1" noChangeShapeType="1"/>
            </p:cNvSpPr>
            <p:nvPr/>
          </p:nvSpPr>
          <p:spPr bwMode="auto">
            <a:xfrm flipV="1">
              <a:off x="307" y="333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24" name="Line 267"/>
            <p:cNvSpPr>
              <a:spLocks noChangeAspect="1" noChangeShapeType="1"/>
            </p:cNvSpPr>
            <p:nvPr/>
          </p:nvSpPr>
          <p:spPr bwMode="auto">
            <a:xfrm flipV="1">
              <a:off x="332" y="296"/>
              <a:ext cx="10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25" name="Line 268"/>
            <p:cNvSpPr>
              <a:spLocks noChangeAspect="1" noChangeShapeType="1"/>
            </p:cNvSpPr>
            <p:nvPr/>
          </p:nvSpPr>
          <p:spPr bwMode="auto">
            <a:xfrm flipV="1">
              <a:off x="356" y="259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26" name="Line 269"/>
            <p:cNvSpPr>
              <a:spLocks noChangeAspect="1" noChangeShapeType="1"/>
            </p:cNvSpPr>
            <p:nvPr/>
          </p:nvSpPr>
          <p:spPr bwMode="auto">
            <a:xfrm flipV="1">
              <a:off x="380" y="222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27" name="Line 270"/>
            <p:cNvSpPr>
              <a:spLocks noChangeAspect="1" noChangeShapeType="1"/>
            </p:cNvSpPr>
            <p:nvPr/>
          </p:nvSpPr>
          <p:spPr bwMode="auto">
            <a:xfrm flipV="1">
              <a:off x="405" y="185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28" name="Line 271"/>
            <p:cNvSpPr>
              <a:spLocks noChangeAspect="1" noChangeShapeType="1"/>
            </p:cNvSpPr>
            <p:nvPr/>
          </p:nvSpPr>
          <p:spPr bwMode="auto">
            <a:xfrm flipV="1">
              <a:off x="429" y="148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29" name="Line 272"/>
            <p:cNvSpPr>
              <a:spLocks noChangeAspect="1" noChangeShapeType="1"/>
            </p:cNvSpPr>
            <p:nvPr/>
          </p:nvSpPr>
          <p:spPr bwMode="auto">
            <a:xfrm flipV="1">
              <a:off x="296" y="431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30" name="Line 273"/>
            <p:cNvSpPr>
              <a:spLocks noChangeAspect="1" noChangeShapeType="1"/>
            </p:cNvSpPr>
            <p:nvPr/>
          </p:nvSpPr>
          <p:spPr bwMode="auto">
            <a:xfrm flipV="1">
              <a:off x="321" y="394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31" name="Line 274"/>
            <p:cNvSpPr>
              <a:spLocks noChangeAspect="1" noChangeShapeType="1"/>
            </p:cNvSpPr>
            <p:nvPr/>
          </p:nvSpPr>
          <p:spPr bwMode="auto">
            <a:xfrm flipV="1">
              <a:off x="345" y="357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32" name="Line 275"/>
            <p:cNvSpPr>
              <a:spLocks noChangeAspect="1" noChangeShapeType="1"/>
            </p:cNvSpPr>
            <p:nvPr/>
          </p:nvSpPr>
          <p:spPr bwMode="auto">
            <a:xfrm flipV="1">
              <a:off x="370" y="320"/>
              <a:ext cx="10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33" name="Line 276"/>
            <p:cNvSpPr>
              <a:spLocks noChangeAspect="1" noChangeShapeType="1"/>
            </p:cNvSpPr>
            <p:nvPr/>
          </p:nvSpPr>
          <p:spPr bwMode="auto">
            <a:xfrm flipV="1">
              <a:off x="394" y="283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34" name="Line 277"/>
            <p:cNvSpPr>
              <a:spLocks noChangeAspect="1" noChangeShapeType="1"/>
            </p:cNvSpPr>
            <p:nvPr/>
          </p:nvSpPr>
          <p:spPr bwMode="auto">
            <a:xfrm flipV="1">
              <a:off x="418" y="246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35" name="Line 278"/>
            <p:cNvSpPr>
              <a:spLocks noChangeAspect="1" noChangeShapeType="1"/>
            </p:cNvSpPr>
            <p:nvPr/>
          </p:nvSpPr>
          <p:spPr bwMode="auto">
            <a:xfrm flipV="1">
              <a:off x="443" y="209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436" name="Line 279"/>
            <p:cNvSpPr>
              <a:spLocks noChangeAspect="1" noChangeShapeType="1"/>
            </p:cNvSpPr>
            <p:nvPr/>
          </p:nvSpPr>
          <p:spPr bwMode="auto">
            <a:xfrm flipV="1">
              <a:off x="467" y="172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1656" name="Rectangle 280"/>
          <p:cNvSpPr>
            <a:spLocks noChangeArrowheads="1"/>
          </p:cNvSpPr>
          <p:nvPr/>
        </p:nvSpPr>
        <p:spPr bwMode="auto">
          <a:xfrm>
            <a:off x="7308850" y="765175"/>
            <a:ext cx="2984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00"/>
                </a:solidFill>
                <a:latin typeface="Arial" panose="020B0604020202020204" pitchFamily="34" charset="0"/>
              </a:rPr>
              <a:t>ROAD</a:t>
            </a:r>
            <a:endParaRPr lang="cs-CZ" altLang="cs-CZ" sz="800">
              <a:latin typeface="MapSym-NK-Air" pitchFamily="2" charset="2"/>
            </a:endParaRPr>
          </a:p>
        </p:txBody>
      </p:sp>
      <p:sp>
        <p:nvSpPr>
          <p:cNvPr id="101657" name="Rectangle 281"/>
          <p:cNvSpPr>
            <a:spLocks noChangeArrowheads="1"/>
          </p:cNvSpPr>
          <p:nvPr/>
        </p:nvSpPr>
        <p:spPr bwMode="auto">
          <a:xfrm>
            <a:off x="3203575" y="1125538"/>
            <a:ext cx="2984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00"/>
                </a:solidFill>
                <a:latin typeface="Arial" panose="020B0604020202020204" pitchFamily="34" charset="0"/>
              </a:rPr>
              <a:t>ROAD</a:t>
            </a:r>
            <a:endParaRPr lang="cs-CZ" altLang="cs-CZ" sz="800">
              <a:latin typeface="MapSym-NK-Air" pitchFamily="2" charset="2"/>
            </a:endParaRPr>
          </a:p>
        </p:txBody>
      </p:sp>
      <p:grpSp>
        <p:nvGrpSpPr>
          <p:cNvPr id="101658" name="Group 282"/>
          <p:cNvGrpSpPr>
            <a:grpSpLocks/>
          </p:cNvGrpSpPr>
          <p:nvPr/>
        </p:nvGrpSpPr>
        <p:grpSpPr bwMode="auto">
          <a:xfrm rot="-4832260">
            <a:off x="1476375" y="1522413"/>
            <a:ext cx="304800" cy="228600"/>
            <a:chOff x="672" y="2400"/>
            <a:chExt cx="192" cy="192"/>
          </a:xfrm>
        </p:grpSpPr>
        <p:grpSp>
          <p:nvGrpSpPr>
            <p:cNvPr id="46413" name="Group 283"/>
            <p:cNvGrpSpPr>
              <a:grpSpLocks/>
            </p:cNvGrpSpPr>
            <p:nvPr/>
          </p:nvGrpSpPr>
          <p:grpSpPr bwMode="auto">
            <a:xfrm>
              <a:off x="672" y="2544"/>
              <a:ext cx="192" cy="48"/>
              <a:chOff x="432" y="3936"/>
              <a:chExt cx="240" cy="48"/>
            </a:xfrm>
          </p:grpSpPr>
          <p:sp>
            <p:nvSpPr>
              <p:cNvPr id="46418" name="Line 284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1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419" name="Line 285"/>
              <p:cNvSpPr>
                <a:spLocks noChangeShapeType="1"/>
              </p:cNvSpPr>
              <p:nvPr/>
            </p:nvSpPr>
            <p:spPr bwMode="auto">
              <a:xfrm>
                <a:off x="624" y="3936"/>
                <a:ext cx="48" cy="4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420" name="Line 286"/>
              <p:cNvSpPr>
                <a:spLocks noChangeShapeType="1"/>
              </p:cNvSpPr>
              <p:nvPr/>
            </p:nvSpPr>
            <p:spPr bwMode="auto">
              <a:xfrm flipH="1">
                <a:off x="432" y="3936"/>
                <a:ext cx="48" cy="4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6414" name="Group 287"/>
            <p:cNvGrpSpPr>
              <a:grpSpLocks/>
            </p:cNvGrpSpPr>
            <p:nvPr/>
          </p:nvGrpSpPr>
          <p:grpSpPr bwMode="auto">
            <a:xfrm flipV="1">
              <a:off x="672" y="2400"/>
              <a:ext cx="192" cy="96"/>
              <a:chOff x="432" y="3936"/>
              <a:chExt cx="240" cy="48"/>
            </a:xfrm>
          </p:grpSpPr>
          <p:sp>
            <p:nvSpPr>
              <p:cNvPr id="46415" name="Line 288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1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416" name="Line 289"/>
              <p:cNvSpPr>
                <a:spLocks noChangeShapeType="1"/>
              </p:cNvSpPr>
              <p:nvPr/>
            </p:nvSpPr>
            <p:spPr bwMode="auto">
              <a:xfrm>
                <a:off x="624" y="3936"/>
                <a:ext cx="48" cy="4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417" name="Line 290"/>
              <p:cNvSpPr>
                <a:spLocks noChangeShapeType="1"/>
              </p:cNvSpPr>
              <p:nvPr/>
            </p:nvSpPr>
            <p:spPr bwMode="auto">
              <a:xfrm flipH="1">
                <a:off x="432" y="3936"/>
                <a:ext cx="48" cy="4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01667" name="Group 291"/>
          <p:cNvGrpSpPr>
            <a:grpSpLocks/>
          </p:cNvGrpSpPr>
          <p:nvPr/>
        </p:nvGrpSpPr>
        <p:grpSpPr bwMode="auto">
          <a:xfrm rot="-4832260">
            <a:off x="2878138" y="1306513"/>
            <a:ext cx="304800" cy="228600"/>
            <a:chOff x="672" y="2400"/>
            <a:chExt cx="192" cy="192"/>
          </a:xfrm>
        </p:grpSpPr>
        <p:grpSp>
          <p:nvGrpSpPr>
            <p:cNvPr id="46405" name="Group 292"/>
            <p:cNvGrpSpPr>
              <a:grpSpLocks/>
            </p:cNvGrpSpPr>
            <p:nvPr/>
          </p:nvGrpSpPr>
          <p:grpSpPr bwMode="auto">
            <a:xfrm>
              <a:off x="672" y="2544"/>
              <a:ext cx="192" cy="48"/>
              <a:chOff x="432" y="3936"/>
              <a:chExt cx="240" cy="48"/>
            </a:xfrm>
          </p:grpSpPr>
          <p:sp>
            <p:nvSpPr>
              <p:cNvPr id="46410" name="Line 293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1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411" name="Line 294"/>
              <p:cNvSpPr>
                <a:spLocks noChangeShapeType="1"/>
              </p:cNvSpPr>
              <p:nvPr/>
            </p:nvSpPr>
            <p:spPr bwMode="auto">
              <a:xfrm>
                <a:off x="624" y="3936"/>
                <a:ext cx="48" cy="4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412" name="Line 295"/>
              <p:cNvSpPr>
                <a:spLocks noChangeShapeType="1"/>
              </p:cNvSpPr>
              <p:nvPr/>
            </p:nvSpPr>
            <p:spPr bwMode="auto">
              <a:xfrm flipH="1">
                <a:off x="432" y="3936"/>
                <a:ext cx="48" cy="4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6406" name="Group 296"/>
            <p:cNvGrpSpPr>
              <a:grpSpLocks/>
            </p:cNvGrpSpPr>
            <p:nvPr/>
          </p:nvGrpSpPr>
          <p:grpSpPr bwMode="auto">
            <a:xfrm flipV="1">
              <a:off x="672" y="2400"/>
              <a:ext cx="192" cy="96"/>
              <a:chOff x="432" y="3936"/>
              <a:chExt cx="240" cy="48"/>
            </a:xfrm>
          </p:grpSpPr>
          <p:sp>
            <p:nvSpPr>
              <p:cNvPr id="46407" name="Line 297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1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408" name="Line 298"/>
              <p:cNvSpPr>
                <a:spLocks noChangeShapeType="1"/>
              </p:cNvSpPr>
              <p:nvPr/>
            </p:nvSpPr>
            <p:spPr bwMode="auto">
              <a:xfrm>
                <a:off x="624" y="3936"/>
                <a:ext cx="48" cy="4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409" name="Line 299"/>
              <p:cNvSpPr>
                <a:spLocks noChangeShapeType="1"/>
              </p:cNvSpPr>
              <p:nvPr/>
            </p:nvSpPr>
            <p:spPr bwMode="auto">
              <a:xfrm flipH="1">
                <a:off x="432" y="3936"/>
                <a:ext cx="48" cy="4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01676" name="Group 300"/>
          <p:cNvGrpSpPr>
            <a:grpSpLocks/>
          </p:cNvGrpSpPr>
          <p:nvPr/>
        </p:nvGrpSpPr>
        <p:grpSpPr bwMode="auto">
          <a:xfrm rot="-4832260">
            <a:off x="6838950" y="1362075"/>
            <a:ext cx="304800" cy="228600"/>
            <a:chOff x="672" y="2400"/>
            <a:chExt cx="192" cy="192"/>
          </a:xfrm>
        </p:grpSpPr>
        <p:grpSp>
          <p:nvGrpSpPr>
            <p:cNvPr id="46397" name="Group 301"/>
            <p:cNvGrpSpPr>
              <a:grpSpLocks/>
            </p:cNvGrpSpPr>
            <p:nvPr/>
          </p:nvGrpSpPr>
          <p:grpSpPr bwMode="auto">
            <a:xfrm>
              <a:off x="672" y="2544"/>
              <a:ext cx="192" cy="48"/>
              <a:chOff x="432" y="3936"/>
              <a:chExt cx="240" cy="48"/>
            </a:xfrm>
          </p:grpSpPr>
          <p:sp>
            <p:nvSpPr>
              <p:cNvPr id="46402" name="Line 302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1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403" name="Line 303"/>
              <p:cNvSpPr>
                <a:spLocks noChangeShapeType="1"/>
              </p:cNvSpPr>
              <p:nvPr/>
            </p:nvSpPr>
            <p:spPr bwMode="auto">
              <a:xfrm>
                <a:off x="624" y="3936"/>
                <a:ext cx="48" cy="4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404" name="Line 304"/>
              <p:cNvSpPr>
                <a:spLocks noChangeShapeType="1"/>
              </p:cNvSpPr>
              <p:nvPr/>
            </p:nvSpPr>
            <p:spPr bwMode="auto">
              <a:xfrm flipH="1">
                <a:off x="432" y="3936"/>
                <a:ext cx="48" cy="4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6398" name="Group 305"/>
            <p:cNvGrpSpPr>
              <a:grpSpLocks/>
            </p:cNvGrpSpPr>
            <p:nvPr/>
          </p:nvGrpSpPr>
          <p:grpSpPr bwMode="auto">
            <a:xfrm flipV="1">
              <a:off x="672" y="2400"/>
              <a:ext cx="192" cy="96"/>
              <a:chOff x="432" y="3936"/>
              <a:chExt cx="240" cy="48"/>
            </a:xfrm>
          </p:grpSpPr>
          <p:sp>
            <p:nvSpPr>
              <p:cNvPr id="46399" name="Line 306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1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400" name="Line 307"/>
              <p:cNvSpPr>
                <a:spLocks noChangeShapeType="1"/>
              </p:cNvSpPr>
              <p:nvPr/>
            </p:nvSpPr>
            <p:spPr bwMode="auto">
              <a:xfrm>
                <a:off x="624" y="3936"/>
                <a:ext cx="48" cy="4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401" name="Line 308"/>
              <p:cNvSpPr>
                <a:spLocks noChangeShapeType="1"/>
              </p:cNvSpPr>
              <p:nvPr/>
            </p:nvSpPr>
            <p:spPr bwMode="auto">
              <a:xfrm flipH="1">
                <a:off x="432" y="3936"/>
                <a:ext cx="48" cy="4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01685" name="Group 309"/>
          <p:cNvGrpSpPr>
            <a:grpSpLocks noChangeAspect="1"/>
          </p:cNvGrpSpPr>
          <p:nvPr/>
        </p:nvGrpSpPr>
        <p:grpSpPr bwMode="auto">
          <a:xfrm rot="1312275">
            <a:off x="2916238" y="1268413"/>
            <a:ext cx="244475" cy="331787"/>
            <a:chOff x="258" y="148"/>
            <a:chExt cx="220" cy="299"/>
          </a:xfrm>
        </p:grpSpPr>
        <p:sp>
          <p:nvSpPr>
            <p:cNvPr id="46381" name="Line 310"/>
            <p:cNvSpPr>
              <a:spLocks noChangeAspect="1" noChangeShapeType="1"/>
            </p:cNvSpPr>
            <p:nvPr/>
          </p:nvSpPr>
          <p:spPr bwMode="auto">
            <a:xfrm flipV="1">
              <a:off x="258" y="407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82" name="Line 311"/>
            <p:cNvSpPr>
              <a:spLocks noChangeAspect="1" noChangeShapeType="1"/>
            </p:cNvSpPr>
            <p:nvPr/>
          </p:nvSpPr>
          <p:spPr bwMode="auto">
            <a:xfrm flipV="1">
              <a:off x="283" y="370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83" name="Line 312"/>
            <p:cNvSpPr>
              <a:spLocks noChangeAspect="1" noChangeShapeType="1"/>
            </p:cNvSpPr>
            <p:nvPr/>
          </p:nvSpPr>
          <p:spPr bwMode="auto">
            <a:xfrm flipV="1">
              <a:off x="307" y="333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84" name="Line 313"/>
            <p:cNvSpPr>
              <a:spLocks noChangeAspect="1" noChangeShapeType="1"/>
            </p:cNvSpPr>
            <p:nvPr/>
          </p:nvSpPr>
          <p:spPr bwMode="auto">
            <a:xfrm flipV="1">
              <a:off x="332" y="296"/>
              <a:ext cx="10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85" name="Line 314"/>
            <p:cNvSpPr>
              <a:spLocks noChangeAspect="1" noChangeShapeType="1"/>
            </p:cNvSpPr>
            <p:nvPr/>
          </p:nvSpPr>
          <p:spPr bwMode="auto">
            <a:xfrm flipV="1">
              <a:off x="356" y="259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86" name="Line 315"/>
            <p:cNvSpPr>
              <a:spLocks noChangeAspect="1" noChangeShapeType="1"/>
            </p:cNvSpPr>
            <p:nvPr/>
          </p:nvSpPr>
          <p:spPr bwMode="auto">
            <a:xfrm flipV="1">
              <a:off x="380" y="222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87" name="Line 316"/>
            <p:cNvSpPr>
              <a:spLocks noChangeAspect="1" noChangeShapeType="1"/>
            </p:cNvSpPr>
            <p:nvPr/>
          </p:nvSpPr>
          <p:spPr bwMode="auto">
            <a:xfrm flipV="1">
              <a:off x="405" y="185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88" name="Line 317"/>
            <p:cNvSpPr>
              <a:spLocks noChangeAspect="1" noChangeShapeType="1"/>
            </p:cNvSpPr>
            <p:nvPr/>
          </p:nvSpPr>
          <p:spPr bwMode="auto">
            <a:xfrm flipV="1">
              <a:off x="429" y="148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89" name="Line 318"/>
            <p:cNvSpPr>
              <a:spLocks noChangeAspect="1" noChangeShapeType="1"/>
            </p:cNvSpPr>
            <p:nvPr/>
          </p:nvSpPr>
          <p:spPr bwMode="auto">
            <a:xfrm flipV="1">
              <a:off x="296" y="431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90" name="Line 319"/>
            <p:cNvSpPr>
              <a:spLocks noChangeAspect="1" noChangeShapeType="1"/>
            </p:cNvSpPr>
            <p:nvPr/>
          </p:nvSpPr>
          <p:spPr bwMode="auto">
            <a:xfrm flipV="1">
              <a:off x="321" y="394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91" name="Line 320"/>
            <p:cNvSpPr>
              <a:spLocks noChangeAspect="1" noChangeShapeType="1"/>
            </p:cNvSpPr>
            <p:nvPr/>
          </p:nvSpPr>
          <p:spPr bwMode="auto">
            <a:xfrm flipV="1">
              <a:off x="345" y="357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92" name="Line 321"/>
            <p:cNvSpPr>
              <a:spLocks noChangeAspect="1" noChangeShapeType="1"/>
            </p:cNvSpPr>
            <p:nvPr/>
          </p:nvSpPr>
          <p:spPr bwMode="auto">
            <a:xfrm flipV="1">
              <a:off x="370" y="320"/>
              <a:ext cx="10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93" name="Line 322"/>
            <p:cNvSpPr>
              <a:spLocks noChangeAspect="1" noChangeShapeType="1"/>
            </p:cNvSpPr>
            <p:nvPr/>
          </p:nvSpPr>
          <p:spPr bwMode="auto">
            <a:xfrm flipV="1">
              <a:off x="394" y="283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94" name="Line 323"/>
            <p:cNvSpPr>
              <a:spLocks noChangeAspect="1" noChangeShapeType="1"/>
            </p:cNvSpPr>
            <p:nvPr/>
          </p:nvSpPr>
          <p:spPr bwMode="auto">
            <a:xfrm flipV="1">
              <a:off x="418" y="246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95" name="Line 324"/>
            <p:cNvSpPr>
              <a:spLocks noChangeAspect="1" noChangeShapeType="1"/>
            </p:cNvSpPr>
            <p:nvPr/>
          </p:nvSpPr>
          <p:spPr bwMode="auto">
            <a:xfrm flipV="1">
              <a:off x="443" y="209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96" name="Line 325"/>
            <p:cNvSpPr>
              <a:spLocks noChangeAspect="1" noChangeShapeType="1"/>
            </p:cNvSpPr>
            <p:nvPr/>
          </p:nvSpPr>
          <p:spPr bwMode="auto">
            <a:xfrm flipV="1">
              <a:off x="467" y="172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1702" name="Group 326"/>
          <p:cNvGrpSpPr>
            <a:grpSpLocks noChangeAspect="1"/>
          </p:cNvGrpSpPr>
          <p:nvPr/>
        </p:nvGrpSpPr>
        <p:grpSpPr bwMode="auto">
          <a:xfrm rot="1312275">
            <a:off x="6877050" y="1341438"/>
            <a:ext cx="244475" cy="331787"/>
            <a:chOff x="258" y="148"/>
            <a:chExt cx="220" cy="299"/>
          </a:xfrm>
        </p:grpSpPr>
        <p:sp>
          <p:nvSpPr>
            <p:cNvPr id="46365" name="Line 327"/>
            <p:cNvSpPr>
              <a:spLocks noChangeAspect="1" noChangeShapeType="1"/>
            </p:cNvSpPr>
            <p:nvPr/>
          </p:nvSpPr>
          <p:spPr bwMode="auto">
            <a:xfrm flipV="1">
              <a:off x="258" y="407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66" name="Line 328"/>
            <p:cNvSpPr>
              <a:spLocks noChangeAspect="1" noChangeShapeType="1"/>
            </p:cNvSpPr>
            <p:nvPr/>
          </p:nvSpPr>
          <p:spPr bwMode="auto">
            <a:xfrm flipV="1">
              <a:off x="283" y="370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67" name="Line 329"/>
            <p:cNvSpPr>
              <a:spLocks noChangeAspect="1" noChangeShapeType="1"/>
            </p:cNvSpPr>
            <p:nvPr/>
          </p:nvSpPr>
          <p:spPr bwMode="auto">
            <a:xfrm flipV="1">
              <a:off x="307" y="333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68" name="Line 330"/>
            <p:cNvSpPr>
              <a:spLocks noChangeAspect="1" noChangeShapeType="1"/>
            </p:cNvSpPr>
            <p:nvPr/>
          </p:nvSpPr>
          <p:spPr bwMode="auto">
            <a:xfrm flipV="1">
              <a:off x="332" y="296"/>
              <a:ext cx="10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69" name="Line 331"/>
            <p:cNvSpPr>
              <a:spLocks noChangeAspect="1" noChangeShapeType="1"/>
            </p:cNvSpPr>
            <p:nvPr/>
          </p:nvSpPr>
          <p:spPr bwMode="auto">
            <a:xfrm flipV="1">
              <a:off x="356" y="259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70" name="Line 332"/>
            <p:cNvSpPr>
              <a:spLocks noChangeAspect="1" noChangeShapeType="1"/>
            </p:cNvSpPr>
            <p:nvPr/>
          </p:nvSpPr>
          <p:spPr bwMode="auto">
            <a:xfrm flipV="1">
              <a:off x="380" y="222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71" name="Line 333"/>
            <p:cNvSpPr>
              <a:spLocks noChangeAspect="1" noChangeShapeType="1"/>
            </p:cNvSpPr>
            <p:nvPr/>
          </p:nvSpPr>
          <p:spPr bwMode="auto">
            <a:xfrm flipV="1">
              <a:off x="405" y="185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72" name="Line 334"/>
            <p:cNvSpPr>
              <a:spLocks noChangeAspect="1" noChangeShapeType="1"/>
            </p:cNvSpPr>
            <p:nvPr/>
          </p:nvSpPr>
          <p:spPr bwMode="auto">
            <a:xfrm flipV="1">
              <a:off x="429" y="148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73" name="Line 335"/>
            <p:cNvSpPr>
              <a:spLocks noChangeAspect="1" noChangeShapeType="1"/>
            </p:cNvSpPr>
            <p:nvPr/>
          </p:nvSpPr>
          <p:spPr bwMode="auto">
            <a:xfrm flipV="1">
              <a:off x="296" y="431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74" name="Line 336"/>
            <p:cNvSpPr>
              <a:spLocks noChangeAspect="1" noChangeShapeType="1"/>
            </p:cNvSpPr>
            <p:nvPr/>
          </p:nvSpPr>
          <p:spPr bwMode="auto">
            <a:xfrm flipV="1">
              <a:off x="321" y="394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75" name="Line 337"/>
            <p:cNvSpPr>
              <a:spLocks noChangeAspect="1" noChangeShapeType="1"/>
            </p:cNvSpPr>
            <p:nvPr/>
          </p:nvSpPr>
          <p:spPr bwMode="auto">
            <a:xfrm flipV="1">
              <a:off x="345" y="357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76" name="Line 338"/>
            <p:cNvSpPr>
              <a:spLocks noChangeAspect="1" noChangeShapeType="1"/>
            </p:cNvSpPr>
            <p:nvPr/>
          </p:nvSpPr>
          <p:spPr bwMode="auto">
            <a:xfrm flipV="1">
              <a:off x="370" y="320"/>
              <a:ext cx="10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77" name="Line 339"/>
            <p:cNvSpPr>
              <a:spLocks noChangeAspect="1" noChangeShapeType="1"/>
            </p:cNvSpPr>
            <p:nvPr/>
          </p:nvSpPr>
          <p:spPr bwMode="auto">
            <a:xfrm flipV="1">
              <a:off x="394" y="283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78" name="Line 340"/>
            <p:cNvSpPr>
              <a:spLocks noChangeAspect="1" noChangeShapeType="1"/>
            </p:cNvSpPr>
            <p:nvPr/>
          </p:nvSpPr>
          <p:spPr bwMode="auto">
            <a:xfrm flipV="1">
              <a:off x="418" y="246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79" name="Line 341"/>
            <p:cNvSpPr>
              <a:spLocks noChangeAspect="1" noChangeShapeType="1"/>
            </p:cNvSpPr>
            <p:nvPr/>
          </p:nvSpPr>
          <p:spPr bwMode="auto">
            <a:xfrm flipV="1">
              <a:off x="443" y="209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80" name="Line 342"/>
            <p:cNvSpPr>
              <a:spLocks noChangeAspect="1" noChangeShapeType="1"/>
            </p:cNvSpPr>
            <p:nvPr/>
          </p:nvSpPr>
          <p:spPr bwMode="auto">
            <a:xfrm flipV="1">
              <a:off x="467" y="172"/>
              <a:ext cx="11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1719" name="Rectangle 343"/>
          <p:cNvSpPr>
            <a:spLocks noChangeArrowheads="1"/>
          </p:cNvSpPr>
          <p:nvPr/>
        </p:nvSpPr>
        <p:spPr bwMode="auto">
          <a:xfrm>
            <a:off x="19050" y="7938"/>
            <a:ext cx="9072563" cy="757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ZÁSADY VEDENÍ OBRANY </a:t>
            </a:r>
            <a:r>
              <a:rPr lang="cs-CZ" altLang="cs-CZ" sz="1800" b="1" dirty="0" err="1">
                <a:latin typeface="Arial" panose="020B0604020202020204" pitchFamily="34" charset="0"/>
              </a:rPr>
              <a:t>PrÚU</a:t>
            </a:r>
            <a:r>
              <a:rPr lang="cs-CZ" altLang="cs-CZ" sz="1800" b="1" dirty="0">
                <a:latin typeface="Arial" panose="020B0604020202020204" pitchFamily="34" charset="0"/>
              </a:rPr>
              <a:t> NA ŠIROKÉ FRONTĚ</a:t>
            </a:r>
            <a:r>
              <a:rPr lang="cs-CZ" altLang="cs-CZ" sz="1600" b="1" dirty="0"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  </a:t>
            </a:r>
            <a:r>
              <a:rPr lang="cs-CZ" altLang="cs-CZ" sz="1600" dirty="0">
                <a:latin typeface="Arial" panose="020B0604020202020204" pitchFamily="34" charset="0"/>
              </a:rPr>
              <a:t>(varianta na vodní překážce s protitankovou zálohou a protiletadlovou četou)</a:t>
            </a:r>
          </a:p>
        </p:txBody>
      </p:sp>
      <p:grpSp>
        <p:nvGrpSpPr>
          <p:cNvPr id="101725" name="Group 349"/>
          <p:cNvGrpSpPr>
            <a:grpSpLocks noChangeAspect="1"/>
          </p:cNvGrpSpPr>
          <p:nvPr/>
        </p:nvGrpSpPr>
        <p:grpSpPr bwMode="auto">
          <a:xfrm rot="1743277">
            <a:off x="1042988" y="4221163"/>
            <a:ext cx="647700" cy="260350"/>
            <a:chOff x="431" y="3475"/>
            <a:chExt cx="453" cy="182"/>
          </a:xfrm>
        </p:grpSpPr>
        <p:sp>
          <p:nvSpPr>
            <p:cNvPr id="46360" name="Line 344"/>
            <p:cNvSpPr>
              <a:spLocks noChangeAspect="1" noChangeShapeType="1"/>
            </p:cNvSpPr>
            <p:nvPr/>
          </p:nvSpPr>
          <p:spPr bwMode="auto">
            <a:xfrm>
              <a:off x="521" y="3612"/>
              <a:ext cx="272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61" name="Line 345"/>
            <p:cNvSpPr>
              <a:spLocks noChangeAspect="1" noChangeShapeType="1"/>
            </p:cNvSpPr>
            <p:nvPr/>
          </p:nvSpPr>
          <p:spPr bwMode="auto">
            <a:xfrm>
              <a:off x="793" y="3612"/>
              <a:ext cx="46" cy="4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62" name="Line 346"/>
            <p:cNvSpPr>
              <a:spLocks noChangeAspect="1" noChangeShapeType="1"/>
            </p:cNvSpPr>
            <p:nvPr/>
          </p:nvSpPr>
          <p:spPr bwMode="auto">
            <a:xfrm flipH="1">
              <a:off x="476" y="3612"/>
              <a:ext cx="45" cy="4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63" name="Line 347"/>
            <p:cNvSpPr>
              <a:spLocks noChangeAspect="1" noChangeShapeType="1"/>
            </p:cNvSpPr>
            <p:nvPr/>
          </p:nvSpPr>
          <p:spPr bwMode="auto">
            <a:xfrm flipH="1" flipV="1">
              <a:off x="431" y="3475"/>
              <a:ext cx="90" cy="13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64" name="Line 348"/>
            <p:cNvSpPr>
              <a:spLocks noChangeAspect="1" noChangeShapeType="1"/>
            </p:cNvSpPr>
            <p:nvPr/>
          </p:nvSpPr>
          <p:spPr bwMode="auto">
            <a:xfrm flipV="1">
              <a:off x="793" y="3475"/>
              <a:ext cx="91" cy="13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1726" name="Group 350"/>
          <p:cNvGrpSpPr>
            <a:grpSpLocks noChangeAspect="1"/>
          </p:cNvGrpSpPr>
          <p:nvPr/>
        </p:nvGrpSpPr>
        <p:grpSpPr bwMode="auto">
          <a:xfrm rot="1743277">
            <a:off x="2484438" y="3744913"/>
            <a:ext cx="647700" cy="260350"/>
            <a:chOff x="431" y="3475"/>
            <a:chExt cx="453" cy="182"/>
          </a:xfrm>
        </p:grpSpPr>
        <p:sp>
          <p:nvSpPr>
            <p:cNvPr id="46355" name="Line 351"/>
            <p:cNvSpPr>
              <a:spLocks noChangeAspect="1" noChangeShapeType="1"/>
            </p:cNvSpPr>
            <p:nvPr/>
          </p:nvSpPr>
          <p:spPr bwMode="auto">
            <a:xfrm>
              <a:off x="521" y="3612"/>
              <a:ext cx="272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56" name="Line 352"/>
            <p:cNvSpPr>
              <a:spLocks noChangeAspect="1" noChangeShapeType="1"/>
            </p:cNvSpPr>
            <p:nvPr/>
          </p:nvSpPr>
          <p:spPr bwMode="auto">
            <a:xfrm>
              <a:off x="793" y="3612"/>
              <a:ext cx="46" cy="4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57" name="Line 353"/>
            <p:cNvSpPr>
              <a:spLocks noChangeAspect="1" noChangeShapeType="1"/>
            </p:cNvSpPr>
            <p:nvPr/>
          </p:nvSpPr>
          <p:spPr bwMode="auto">
            <a:xfrm flipH="1">
              <a:off x="476" y="3612"/>
              <a:ext cx="45" cy="4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58" name="Line 354"/>
            <p:cNvSpPr>
              <a:spLocks noChangeAspect="1" noChangeShapeType="1"/>
            </p:cNvSpPr>
            <p:nvPr/>
          </p:nvSpPr>
          <p:spPr bwMode="auto">
            <a:xfrm flipH="1" flipV="1">
              <a:off x="431" y="3475"/>
              <a:ext cx="90" cy="13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59" name="Line 355"/>
            <p:cNvSpPr>
              <a:spLocks noChangeAspect="1" noChangeShapeType="1"/>
            </p:cNvSpPr>
            <p:nvPr/>
          </p:nvSpPr>
          <p:spPr bwMode="auto">
            <a:xfrm flipV="1">
              <a:off x="793" y="3475"/>
              <a:ext cx="91" cy="13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1732" name="Group 356"/>
          <p:cNvGrpSpPr>
            <a:grpSpLocks noChangeAspect="1"/>
          </p:cNvGrpSpPr>
          <p:nvPr/>
        </p:nvGrpSpPr>
        <p:grpSpPr bwMode="auto">
          <a:xfrm>
            <a:off x="3203575" y="3889375"/>
            <a:ext cx="647700" cy="260350"/>
            <a:chOff x="431" y="3475"/>
            <a:chExt cx="453" cy="182"/>
          </a:xfrm>
        </p:grpSpPr>
        <p:sp>
          <p:nvSpPr>
            <p:cNvPr id="46350" name="Line 357"/>
            <p:cNvSpPr>
              <a:spLocks noChangeAspect="1" noChangeShapeType="1"/>
            </p:cNvSpPr>
            <p:nvPr/>
          </p:nvSpPr>
          <p:spPr bwMode="auto">
            <a:xfrm>
              <a:off x="521" y="3612"/>
              <a:ext cx="272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51" name="Line 358"/>
            <p:cNvSpPr>
              <a:spLocks noChangeAspect="1" noChangeShapeType="1"/>
            </p:cNvSpPr>
            <p:nvPr/>
          </p:nvSpPr>
          <p:spPr bwMode="auto">
            <a:xfrm>
              <a:off x="793" y="3612"/>
              <a:ext cx="46" cy="4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52" name="Line 359"/>
            <p:cNvSpPr>
              <a:spLocks noChangeAspect="1" noChangeShapeType="1"/>
            </p:cNvSpPr>
            <p:nvPr/>
          </p:nvSpPr>
          <p:spPr bwMode="auto">
            <a:xfrm flipH="1">
              <a:off x="476" y="3612"/>
              <a:ext cx="45" cy="4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53" name="Line 360"/>
            <p:cNvSpPr>
              <a:spLocks noChangeAspect="1" noChangeShapeType="1"/>
            </p:cNvSpPr>
            <p:nvPr/>
          </p:nvSpPr>
          <p:spPr bwMode="auto">
            <a:xfrm flipH="1" flipV="1">
              <a:off x="431" y="3475"/>
              <a:ext cx="90" cy="13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54" name="Line 361"/>
            <p:cNvSpPr>
              <a:spLocks noChangeAspect="1" noChangeShapeType="1"/>
            </p:cNvSpPr>
            <p:nvPr/>
          </p:nvSpPr>
          <p:spPr bwMode="auto">
            <a:xfrm flipV="1">
              <a:off x="793" y="3475"/>
              <a:ext cx="91" cy="13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1738" name="Freeform 362"/>
          <p:cNvSpPr>
            <a:spLocks/>
          </p:cNvSpPr>
          <p:nvPr/>
        </p:nvSpPr>
        <p:spPr bwMode="auto">
          <a:xfrm>
            <a:off x="1222375" y="4437063"/>
            <a:ext cx="1189038" cy="792162"/>
          </a:xfrm>
          <a:custGeom>
            <a:avLst/>
            <a:gdLst>
              <a:gd name="T0" fmla="*/ 2147483646 w 749"/>
              <a:gd name="T1" fmla="*/ 2147483646 h 499"/>
              <a:gd name="T2" fmla="*/ 2147483646 w 749"/>
              <a:gd name="T3" fmla="*/ 2147483646 h 499"/>
              <a:gd name="T4" fmla="*/ 2147483646 w 749"/>
              <a:gd name="T5" fmla="*/ 2147483646 h 499"/>
              <a:gd name="T6" fmla="*/ 2147483646 w 749"/>
              <a:gd name="T7" fmla="*/ 2147483646 h 499"/>
              <a:gd name="T8" fmla="*/ 2147483646 w 749"/>
              <a:gd name="T9" fmla="*/ 2147483646 h 499"/>
              <a:gd name="T10" fmla="*/ 2147483646 w 749"/>
              <a:gd name="T11" fmla="*/ 2147483646 h 499"/>
              <a:gd name="T12" fmla="*/ 2147483646 w 749"/>
              <a:gd name="T13" fmla="*/ 0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49" h="499">
                <a:moveTo>
                  <a:pt x="749" y="499"/>
                </a:moveTo>
                <a:cubicBezTo>
                  <a:pt x="685" y="472"/>
                  <a:pt x="621" y="446"/>
                  <a:pt x="568" y="408"/>
                </a:cubicBezTo>
                <a:cubicBezTo>
                  <a:pt x="515" y="370"/>
                  <a:pt x="485" y="310"/>
                  <a:pt x="432" y="272"/>
                </a:cubicBezTo>
                <a:cubicBezTo>
                  <a:pt x="379" y="234"/>
                  <a:pt x="295" y="204"/>
                  <a:pt x="250" y="181"/>
                </a:cubicBezTo>
                <a:cubicBezTo>
                  <a:pt x="205" y="158"/>
                  <a:pt x="198" y="151"/>
                  <a:pt x="160" y="136"/>
                </a:cubicBezTo>
                <a:cubicBezTo>
                  <a:pt x="122" y="121"/>
                  <a:pt x="46" y="114"/>
                  <a:pt x="23" y="91"/>
                </a:cubicBezTo>
                <a:cubicBezTo>
                  <a:pt x="0" y="68"/>
                  <a:pt x="11" y="34"/>
                  <a:pt x="23" y="0"/>
                </a:cubicBezTo>
              </a:path>
            </a:pathLst>
          </a:custGeom>
          <a:noFill/>
          <a:ln w="15875" cap="flat">
            <a:solidFill>
              <a:srgbClr val="0000FF"/>
            </a:solidFill>
            <a:prstDash val="lg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1740" name="Group 364"/>
          <p:cNvGrpSpPr>
            <a:grpSpLocks/>
          </p:cNvGrpSpPr>
          <p:nvPr/>
        </p:nvGrpSpPr>
        <p:grpSpPr bwMode="auto">
          <a:xfrm>
            <a:off x="7286625" y="2924175"/>
            <a:ext cx="669925" cy="487363"/>
            <a:chOff x="4454" y="413"/>
            <a:chExt cx="422" cy="307"/>
          </a:xfrm>
        </p:grpSpPr>
        <p:sp>
          <p:nvSpPr>
            <p:cNvPr id="46340" name="Line 365"/>
            <p:cNvSpPr>
              <a:spLocks noChangeShapeType="1"/>
            </p:cNvSpPr>
            <p:nvPr/>
          </p:nvSpPr>
          <p:spPr bwMode="auto">
            <a:xfrm>
              <a:off x="4693" y="413"/>
              <a:ext cx="1" cy="69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41" name="Rectangle 366"/>
            <p:cNvSpPr>
              <a:spLocks noChangeArrowheads="1"/>
            </p:cNvSpPr>
            <p:nvPr/>
          </p:nvSpPr>
          <p:spPr bwMode="auto">
            <a:xfrm>
              <a:off x="4454" y="643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grpSp>
          <p:nvGrpSpPr>
            <p:cNvPr id="46342" name="Group 367"/>
            <p:cNvGrpSpPr>
              <a:grpSpLocks/>
            </p:cNvGrpSpPr>
            <p:nvPr/>
          </p:nvGrpSpPr>
          <p:grpSpPr bwMode="auto">
            <a:xfrm>
              <a:off x="4514" y="482"/>
              <a:ext cx="362" cy="212"/>
              <a:chOff x="1166" y="1280"/>
              <a:chExt cx="362" cy="212"/>
            </a:xfrm>
          </p:grpSpPr>
          <p:sp>
            <p:nvSpPr>
              <p:cNvPr id="46343" name="Rectangle 368"/>
              <p:cNvSpPr>
                <a:spLocks noChangeArrowheads="1"/>
              </p:cNvSpPr>
              <p:nvPr/>
            </p:nvSpPr>
            <p:spPr bwMode="auto">
              <a:xfrm>
                <a:off x="1166" y="1280"/>
                <a:ext cx="362" cy="212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6344" name="Line 369"/>
              <p:cNvSpPr>
                <a:spLocks noChangeShapeType="1"/>
              </p:cNvSpPr>
              <p:nvPr/>
            </p:nvSpPr>
            <p:spPr bwMode="auto">
              <a:xfrm>
                <a:off x="1238" y="1343"/>
                <a:ext cx="21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45" name="Line 370"/>
              <p:cNvSpPr>
                <a:spLocks noChangeShapeType="1"/>
              </p:cNvSpPr>
              <p:nvPr/>
            </p:nvSpPr>
            <p:spPr bwMode="auto">
              <a:xfrm>
                <a:off x="1238" y="1428"/>
                <a:ext cx="21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46" name="Freeform 371"/>
              <p:cNvSpPr>
                <a:spLocks/>
              </p:cNvSpPr>
              <p:nvPr/>
            </p:nvSpPr>
            <p:spPr bwMode="auto">
              <a:xfrm>
                <a:off x="1189" y="1343"/>
                <a:ext cx="49" cy="85"/>
              </a:xfrm>
              <a:custGeom>
                <a:avLst/>
                <a:gdLst>
                  <a:gd name="T0" fmla="*/ 49 w 49"/>
                  <a:gd name="T1" fmla="*/ 0 h 85"/>
                  <a:gd name="T2" fmla="*/ 41 w 49"/>
                  <a:gd name="T3" fmla="*/ 1 h 85"/>
                  <a:gd name="T4" fmla="*/ 32 w 49"/>
                  <a:gd name="T5" fmla="*/ 3 h 85"/>
                  <a:gd name="T6" fmla="*/ 25 w 49"/>
                  <a:gd name="T7" fmla="*/ 5 h 85"/>
                  <a:gd name="T8" fmla="*/ 19 w 49"/>
                  <a:gd name="T9" fmla="*/ 9 h 85"/>
                  <a:gd name="T10" fmla="*/ 13 w 49"/>
                  <a:gd name="T11" fmla="*/ 12 h 85"/>
                  <a:gd name="T12" fmla="*/ 9 w 49"/>
                  <a:gd name="T13" fmla="*/ 17 h 85"/>
                  <a:gd name="T14" fmla="*/ 5 w 49"/>
                  <a:gd name="T15" fmla="*/ 22 h 85"/>
                  <a:gd name="T16" fmla="*/ 2 w 49"/>
                  <a:gd name="T17" fmla="*/ 28 h 85"/>
                  <a:gd name="T18" fmla="*/ 1 w 49"/>
                  <a:gd name="T19" fmla="*/ 33 h 85"/>
                  <a:gd name="T20" fmla="*/ 0 w 49"/>
                  <a:gd name="T21" fmla="*/ 46 h 85"/>
                  <a:gd name="T22" fmla="*/ 2 w 49"/>
                  <a:gd name="T23" fmla="*/ 53 h 85"/>
                  <a:gd name="T24" fmla="*/ 4 w 49"/>
                  <a:gd name="T25" fmla="*/ 59 h 85"/>
                  <a:gd name="T26" fmla="*/ 8 w 49"/>
                  <a:gd name="T27" fmla="*/ 65 h 85"/>
                  <a:gd name="T28" fmla="*/ 13 w 49"/>
                  <a:gd name="T29" fmla="*/ 70 h 85"/>
                  <a:gd name="T30" fmla="*/ 18 w 49"/>
                  <a:gd name="T31" fmla="*/ 75 h 85"/>
                  <a:gd name="T32" fmla="*/ 25 w 49"/>
                  <a:gd name="T33" fmla="*/ 79 h 85"/>
                  <a:gd name="T34" fmla="*/ 32 w 49"/>
                  <a:gd name="T35" fmla="*/ 82 h 85"/>
                  <a:gd name="T36" fmla="*/ 41 w 49"/>
                  <a:gd name="T37" fmla="*/ 84 h 85"/>
                  <a:gd name="T38" fmla="*/ 49 w 49"/>
                  <a:gd name="T39" fmla="*/ 85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9" h="85">
                    <a:moveTo>
                      <a:pt x="49" y="0"/>
                    </a:moveTo>
                    <a:lnTo>
                      <a:pt x="41" y="1"/>
                    </a:lnTo>
                    <a:lnTo>
                      <a:pt x="32" y="3"/>
                    </a:lnTo>
                    <a:lnTo>
                      <a:pt x="25" y="5"/>
                    </a:lnTo>
                    <a:lnTo>
                      <a:pt x="19" y="9"/>
                    </a:lnTo>
                    <a:lnTo>
                      <a:pt x="13" y="12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2" y="28"/>
                    </a:lnTo>
                    <a:lnTo>
                      <a:pt x="1" y="33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4" y="59"/>
                    </a:lnTo>
                    <a:lnTo>
                      <a:pt x="8" y="65"/>
                    </a:lnTo>
                    <a:lnTo>
                      <a:pt x="13" y="70"/>
                    </a:lnTo>
                    <a:lnTo>
                      <a:pt x="18" y="75"/>
                    </a:lnTo>
                    <a:lnTo>
                      <a:pt x="25" y="79"/>
                    </a:lnTo>
                    <a:lnTo>
                      <a:pt x="32" y="82"/>
                    </a:lnTo>
                    <a:lnTo>
                      <a:pt x="41" y="84"/>
                    </a:lnTo>
                    <a:lnTo>
                      <a:pt x="49" y="85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47" name="Freeform 372"/>
              <p:cNvSpPr>
                <a:spLocks/>
              </p:cNvSpPr>
              <p:nvPr/>
            </p:nvSpPr>
            <p:spPr bwMode="auto">
              <a:xfrm>
                <a:off x="1455" y="1343"/>
                <a:ext cx="48" cy="85"/>
              </a:xfrm>
              <a:custGeom>
                <a:avLst/>
                <a:gdLst>
                  <a:gd name="T0" fmla="*/ 0 w 48"/>
                  <a:gd name="T1" fmla="*/ 0 h 85"/>
                  <a:gd name="T2" fmla="*/ 9 w 48"/>
                  <a:gd name="T3" fmla="*/ 1 h 85"/>
                  <a:gd name="T4" fmla="*/ 17 w 48"/>
                  <a:gd name="T5" fmla="*/ 3 h 85"/>
                  <a:gd name="T6" fmla="*/ 24 w 48"/>
                  <a:gd name="T7" fmla="*/ 5 h 85"/>
                  <a:gd name="T8" fmla="*/ 30 w 48"/>
                  <a:gd name="T9" fmla="*/ 9 h 85"/>
                  <a:gd name="T10" fmla="*/ 36 w 48"/>
                  <a:gd name="T11" fmla="*/ 12 h 85"/>
                  <a:gd name="T12" fmla="*/ 40 w 48"/>
                  <a:gd name="T13" fmla="*/ 17 h 85"/>
                  <a:gd name="T14" fmla="*/ 43 w 48"/>
                  <a:gd name="T15" fmla="*/ 22 h 85"/>
                  <a:gd name="T16" fmla="*/ 46 w 48"/>
                  <a:gd name="T17" fmla="*/ 28 h 85"/>
                  <a:gd name="T18" fmla="*/ 48 w 48"/>
                  <a:gd name="T19" fmla="*/ 33 h 85"/>
                  <a:gd name="T20" fmla="*/ 48 w 48"/>
                  <a:gd name="T21" fmla="*/ 46 h 85"/>
                  <a:gd name="T22" fmla="*/ 47 w 48"/>
                  <a:gd name="T23" fmla="*/ 53 h 85"/>
                  <a:gd name="T24" fmla="*/ 45 w 48"/>
                  <a:gd name="T25" fmla="*/ 59 h 85"/>
                  <a:gd name="T26" fmla="*/ 41 w 48"/>
                  <a:gd name="T27" fmla="*/ 65 h 85"/>
                  <a:gd name="T28" fmla="*/ 37 w 48"/>
                  <a:gd name="T29" fmla="*/ 70 h 85"/>
                  <a:gd name="T30" fmla="*/ 31 w 48"/>
                  <a:gd name="T31" fmla="*/ 75 h 85"/>
                  <a:gd name="T32" fmla="*/ 24 w 48"/>
                  <a:gd name="T33" fmla="*/ 79 h 85"/>
                  <a:gd name="T34" fmla="*/ 17 w 48"/>
                  <a:gd name="T35" fmla="*/ 82 h 85"/>
                  <a:gd name="T36" fmla="*/ 9 w 48"/>
                  <a:gd name="T37" fmla="*/ 84 h 85"/>
                  <a:gd name="T38" fmla="*/ 0 w 48"/>
                  <a:gd name="T39" fmla="*/ 85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" h="85">
                    <a:moveTo>
                      <a:pt x="0" y="0"/>
                    </a:moveTo>
                    <a:lnTo>
                      <a:pt x="9" y="1"/>
                    </a:lnTo>
                    <a:lnTo>
                      <a:pt x="17" y="3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6" y="12"/>
                    </a:lnTo>
                    <a:lnTo>
                      <a:pt x="40" y="17"/>
                    </a:lnTo>
                    <a:lnTo>
                      <a:pt x="43" y="22"/>
                    </a:lnTo>
                    <a:lnTo>
                      <a:pt x="46" y="28"/>
                    </a:lnTo>
                    <a:lnTo>
                      <a:pt x="48" y="33"/>
                    </a:lnTo>
                    <a:lnTo>
                      <a:pt x="48" y="46"/>
                    </a:lnTo>
                    <a:lnTo>
                      <a:pt x="47" y="53"/>
                    </a:lnTo>
                    <a:lnTo>
                      <a:pt x="45" y="59"/>
                    </a:lnTo>
                    <a:lnTo>
                      <a:pt x="41" y="65"/>
                    </a:lnTo>
                    <a:lnTo>
                      <a:pt x="37" y="70"/>
                    </a:lnTo>
                    <a:lnTo>
                      <a:pt x="31" y="75"/>
                    </a:lnTo>
                    <a:lnTo>
                      <a:pt x="24" y="79"/>
                    </a:lnTo>
                    <a:lnTo>
                      <a:pt x="17" y="82"/>
                    </a:lnTo>
                    <a:lnTo>
                      <a:pt x="9" y="84"/>
                    </a:lnTo>
                    <a:lnTo>
                      <a:pt x="0" y="85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48" name="Line 373"/>
              <p:cNvSpPr>
                <a:spLocks noChangeShapeType="1"/>
              </p:cNvSpPr>
              <p:nvPr/>
            </p:nvSpPr>
            <p:spPr bwMode="auto">
              <a:xfrm flipV="1">
                <a:off x="1166" y="1280"/>
                <a:ext cx="362" cy="20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49" name="Line 374"/>
              <p:cNvSpPr>
                <a:spLocks noChangeShapeType="1"/>
              </p:cNvSpPr>
              <p:nvPr/>
            </p:nvSpPr>
            <p:spPr bwMode="auto">
              <a:xfrm>
                <a:off x="1166" y="1280"/>
                <a:ext cx="362" cy="21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01751" name="Rectangle 375"/>
          <p:cNvSpPr>
            <a:spLocks noChangeArrowheads="1"/>
          </p:cNvSpPr>
          <p:nvPr/>
        </p:nvSpPr>
        <p:spPr bwMode="auto">
          <a:xfrm>
            <a:off x="8001000" y="3000375"/>
            <a:ext cx="1000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(-)</a:t>
            </a:r>
            <a:endParaRPr lang="cs-CZ" altLang="cs-CZ" sz="800" b="1">
              <a:latin typeface="Times New Roman" panose="02020603050405020304" pitchFamily="18" charset="0"/>
            </a:endParaRPr>
          </a:p>
        </p:txBody>
      </p:sp>
      <p:sp>
        <p:nvSpPr>
          <p:cNvPr id="101753" name="Line 377"/>
          <p:cNvSpPr>
            <a:spLocks noChangeShapeType="1"/>
          </p:cNvSpPr>
          <p:nvPr/>
        </p:nvSpPr>
        <p:spPr bwMode="auto">
          <a:xfrm>
            <a:off x="4591050" y="3157538"/>
            <a:ext cx="1588" cy="10953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754" name="Rectangle 378"/>
          <p:cNvSpPr>
            <a:spLocks noChangeArrowheads="1"/>
          </p:cNvSpPr>
          <p:nvPr/>
        </p:nvSpPr>
        <p:spPr bwMode="auto">
          <a:xfrm>
            <a:off x="4211638" y="352266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cs-CZ" altLang="cs-CZ" sz="800">
              <a:latin typeface="MapSym-NK-Air" pitchFamily="2" charset="2"/>
            </a:endParaRPr>
          </a:p>
        </p:txBody>
      </p:sp>
      <p:sp>
        <p:nvSpPr>
          <p:cNvPr id="101756" name="Rectangle 380"/>
          <p:cNvSpPr>
            <a:spLocks noChangeArrowheads="1"/>
          </p:cNvSpPr>
          <p:nvPr/>
        </p:nvSpPr>
        <p:spPr bwMode="auto">
          <a:xfrm>
            <a:off x="4306888" y="3267075"/>
            <a:ext cx="574675" cy="336550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757" name="Line 381"/>
          <p:cNvSpPr>
            <a:spLocks noChangeShapeType="1"/>
          </p:cNvSpPr>
          <p:nvPr/>
        </p:nvSpPr>
        <p:spPr bwMode="auto">
          <a:xfrm>
            <a:off x="4421188" y="3367088"/>
            <a:ext cx="344487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758" name="Line 382"/>
          <p:cNvSpPr>
            <a:spLocks noChangeShapeType="1"/>
          </p:cNvSpPr>
          <p:nvPr/>
        </p:nvSpPr>
        <p:spPr bwMode="auto">
          <a:xfrm>
            <a:off x="4421188" y="3502025"/>
            <a:ext cx="344487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759" name="Freeform 383"/>
          <p:cNvSpPr>
            <a:spLocks/>
          </p:cNvSpPr>
          <p:nvPr/>
        </p:nvSpPr>
        <p:spPr bwMode="auto">
          <a:xfrm>
            <a:off x="4343400" y="3367088"/>
            <a:ext cx="77788" cy="134937"/>
          </a:xfrm>
          <a:custGeom>
            <a:avLst/>
            <a:gdLst>
              <a:gd name="T0" fmla="*/ 2147483646 w 49"/>
              <a:gd name="T1" fmla="*/ 0 h 85"/>
              <a:gd name="T2" fmla="*/ 2147483646 w 49"/>
              <a:gd name="T3" fmla="*/ 2147483646 h 85"/>
              <a:gd name="T4" fmla="*/ 2147483646 w 49"/>
              <a:gd name="T5" fmla="*/ 2147483646 h 85"/>
              <a:gd name="T6" fmla="*/ 2147483646 w 49"/>
              <a:gd name="T7" fmla="*/ 2147483646 h 85"/>
              <a:gd name="T8" fmla="*/ 2147483646 w 49"/>
              <a:gd name="T9" fmla="*/ 2147483646 h 85"/>
              <a:gd name="T10" fmla="*/ 2147483646 w 49"/>
              <a:gd name="T11" fmla="*/ 2147483646 h 85"/>
              <a:gd name="T12" fmla="*/ 2147483646 w 49"/>
              <a:gd name="T13" fmla="*/ 2147483646 h 85"/>
              <a:gd name="T14" fmla="*/ 2147483646 w 49"/>
              <a:gd name="T15" fmla="*/ 2147483646 h 85"/>
              <a:gd name="T16" fmla="*/ 2147483646 w 49"/>
              <a:gd name="T17" fmla="*/ 2147483646 h 85"/>
              <a:gd name="T18" fmla="*/ 2147483646 w 49"/>
              <a:gd name="T19" fmla="*/ 2147483646 h 85"/>
              <a:gd name="T20" fmla="*/ 0 w 49"/>
              <a:gd name="T21" fmla="*/ 2147483646 h 85"/>
              <a:gd name="T22" fmla="*/ 2147483646 w 49"/>
              <a:gd name="T23" fmla="*/ 2147483646 h 85"/>
              <a:gd name="T24" fmla="*/ 2147483646 w 49"/>
              <a:gd name="T25" fmla="*/ 2147483646 h 85"/>
              <a:gd name="T26" fmla="*/ 2147483646 w 49"/>
              <a:gd name="T27" fmla="*/ 2147483646 h 85"/>
              <a:gd name="T28" fmla="*/ 2147483646 w 49"/>
              <a:gd name="T29" fmla="*/ 2147483646 h 85"/>
              <a:gd name="T30" fmla="*/ 2147483646 w 49"/>
              <a:gd name="T31" fmla="*/ 2147483646 h 85"/>
              <a:gd name="T32" fmla="*/ 2147483646 w 49"/>
              <a:gd name="T33" fmla="*/ 2147483646 h 85"/>
              <a:gd name="T34" fmla="*/ 2147483646 w 49"/>
              <a:gd name="T35" fmla="*/ 2147483646 h 85"/>
              <a:gd name="T36" fmla="*/ 2147483646 w 49"/>
              <a:gd name="T37" fmla="*/ 2147483646 h 85"/>
              <a:gd name="T38" fmla="*/ 2147483646 w 49"/>
              <a:gd name="T39" fmla="*/ 2147483646 h 8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9" h="85">
                <a:moveTo>
                  <a:pt x="49" y="0"/>
                </a:moveTo>
                <a:lnTo>
                  <a:pt x="41" y="1"/>
                </a:lnTo>
                <a:lnTo>
                  <a:pt x="32" y="3"/>
                </a:lnTo>
                <a:lnTo>
                  <a:pt x="25" y="5"/>
                </a:lnTo>
                <a:lnTo>
                  <a:pt x="19" y="9"/>
                </a:lnTo>
                <a:lnTo>
                  <a:pt x="13" y="12"/>
                </a:lnTo>
                <a:lnTo>
                  <a:pt x="9" y="17"/>
                </a:lnTo>
                <a:lnTo>
                  <a:pt x="5" y="22"/>
                </a:lnTo>
                <a:lnTo>
                  <a:pt x="2" y="28"/>
                </a:lnTo>
                <a:lnTo>
                  <a:pt x="1" y="33"/>
                </a:lnTo>
                <a:lnTo>
                  <a:pt x="0" y="46"/>
                </a:lnTo>
                <a:lnTo>
                  <a:pt x="2" y="53"/>
                </a:lnTo>
                <a:lnTo>
                  <a:pt x="4" y="59"/>
                </a:lnTo>
                <a:lnTo>
                  <a:pt x="8" y="65"/>
                </a:lnTo>
                <a:lnTo>
                  <a:pt x="13" y="70"/>
                </a:lnTo>
                <a:lnTo>
                  <a:pt x="18" y="75"/>
                </a:lnTo>
                <a:lnTo>
                  <a:pt x="25" y="79"/>
                </a:lnTo>
                <a:lnTo>
                  <a:pt x="32" y="82"/>
                </a:lnTo>
                <a:lnTo>
                  <a:pt x="41" y="84"/>
                </a:lnTo>
                <a:lnTo>
                  <a:pt x="49" y="85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760" name="Freeform 384"/>
          <p:cNvSpPr>
            <a:spLocks/>
          </p:cNvSpPr>
          <p:nvPr/>
        </p:nvSpPr>
        <p:spPr bwMode="auto">
          <a:xfrm>
            <a:off x="4765675" y="3367088"/>
            <a:ext cx="76200" cy="134937"/>
          </a:xfrm>
          <a:custGeom>
            <a:avLst/>
            <a:gdLst>
              <a:gd name="T0" fmla="*/ 0 w 48"/>
              <a:gd name="T1" fmla="*/ 0 h 85"/>
              <a:gd name="T2" fmla="*/ 2147483646 w 48"/>
              <a:gd name="T3" fmla="*/ 2147483646 h 85"/>
              <a:gd name="T4" fmla="*/ 2147483646 w 48"/>
              <a:gd name="T5" fmla="*/ 2147483646 h 85"/>
              <a:gd name="T6" fmla="*/ 2147483646 w 48"/>
              <a:gd name="T7" fmla="*/ 2147483646 h 85"/>
              <a:gd name="T8" fmla="*/ 2147483646 w 48"/>
              <a:gd name="T9" fmla="*/ 2147483646 h 85"/>
              <a:gd name="T10" fmla="*/ 2147483646 w 48"/>
              <a:gd name="T11" fmla="*/ 2147483646 h 85"/>
              <a:gd name="T12" fmla="*/ 2147483646 w 48"/>
              <a:gd name="T13" fmla="*/ 2147483646 h 85"/>
              <a:gd name="T14" fmla="*/ 2147483646 w 48"/>
              <a:gd name="T15" fmla="*/ 2147483646 h 85"/>
              <a:gd name="T16" fmla="*/ 2147483646 w 48"/>
              <a:gd name="T17" fmla="*/ 2147483646 h 85"/>
              <a:gd name="T18" fmla="*/ 2147483646 w 48"/>
              <a:gd name="T19" fmla="*/ 2147483646 h 85"/>
              <a:gd name="T20" fmla="*/ 2147483646 w 48"/>
              <a:gd name="T21" fmla="*/ 2147483646 h 85"/>
              <a:gd name="T22" fmla="*/ 2147483646 w 48"/>
              <a:gd name="T23" fmla="*/ 2147483646 h 85"/>
              <a:gd name="T24" fmla="*/ 2147483646 w 48"/>
              <a:gd name="T25" fmla="*/ 2147483646 h 85"/>
              <a:gd name="T26" fmla="*/ 2147483646 w 48"/>
              <a:gd name="T27" fmla="*/ 2147483646 h 85"/>
              <a:gd name="T28" fmla="*/ 2147483646 w 48"/>
              <a:gd name="T29" fmla="*/ 2147483646 h 85"/>
              <a:gd name="T30" fmla="*/ 2147483646 w 48"/>
              <a:gd name="T31" fmla="*/ 2147483646 h 85"/>
              <a:gd name="T32" fmla="*/ 2147483646 w 48"/>
              <a:gd name="T33" fmla="*/ 2147483646 h 85"/>
              <a:gd name="T34" fmla="*/ 2147483646 w 48"/>
              <a:gd name="T35" fmla="*/ 2147483646 h 85"/>
              <a:gd name="T36" fmla="*/ 2147483646 w 48"/>
              <a:gd name="T37" fmla="*/ 2147483646 h 85"/>
              <a:gd name="T38" fmla="*/ 0 w 48"/>
              <a:gd name="T39" fmla="*/ 2147483646 h 8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8" h="85">
                <a:moveTo>
                  <a:pt x="0" y="0"/>
                </a:moveTo>
                <a:lnTo>
                  <a:pt x="9" y="1"/>
                </a:lnTo>
                <a:lnTo>
                  <a:pt x="17" y="3"/>
                </a:lnTo>
                <a:lnTo>
                  <a:pt x="24" y="5"/>
                </a:lnTo>
                <a:lnTo>
                  <a:pt x="30" y="9"/>
                </a:lnTo>
                <a:lnTo>
                  <a:pt x="36" y="12"/>
                </a:lnTo>
                <a:lnTo>
                  <a:pt x="40" y="17"/>
                </a:lnTo>
                <a:lnTo>
                  <a:pt x="43" y="22"/>
                </a:lnTo>
                <a:lnTo>
                  <a:pt x="46" y="28"/>
                </a:lnTo>
                <a:lnTo>
                  <a:pt x="48" y="33"/>
                </a:lnTo>
                <a:lnTo>
                  <a:pt x="48" y="46"/>
                </a:lnTo>
                <a:lnTo>
                  <a:pt x="47" y="53"/>
                </a:lnTo>
                <a:lnTo>
                  <a:pt x="45" y="59"/>
                </a:lnTo>
                <a:lnTo>
                  <a:pt x="41" y="65"/>
                </a:lnTo>
                <a:lnTo>
                  <a:pt x="37" y="70"/>
                </a:lnTo>
                <a:lnTo>
                  <a:pt x="31" y="75"/>
                </a:lnTo>
                <a:lnTo>
                  <a:pt x="24" y="79"/>
                </a:lnTo>
                <a:lnTo>
                  <a:pt x="17" y="82"/>
                </a:lnTo>
                <a:lnTo>
                  <a:pt x="9" y="84"/>
                </a:lnTo>
                <a:lnTo>
                  <a:pt x="0" y="85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761" name="Line 385"/>
          <p:cNvSpPr>
            <a:spLocks noChangeShapeType="1"/>
          </p:cNvSpPr>
          <p:nvPr/>
        </p:nvSpPr>
        <p:spPr bwMode="auto">
          <a:xfrm flipV="1">
            <a:off x="4306888" y="3267075"/>
            <a:ext cx="574675" cy="3302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762" name="Line 386"/>
          <p:cNvSpPr>
            <a:spLocks noChangeShapeType="1"/>
          </p:cNvSpPr>
          <p:nvPr/>
        </p:nvSpPr>
        <p:spPr bwMode="auto">
          <a:xfrm>
            <a:off x="4306888" y="3267075"/>
            <a:ext cx="574675" cy="3365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1763" name="Group 387"/>
          <p:cNvGrpSpPr>
            <a:grpSpLocks/>
          </p:cNvGrpSpPr>
          <p:nvPr/>
        </p:nvGrpSpPr>
        <p:grpSpPr bwMode="auto">
          <a:xfrm>
            <a:off x="971550" y="3086100"/>
            <a:ext cx="669925" cy="487363"/>
            <a:chOff x="4454" y="413"/>
            <a:chExt cx="422" cy="307"/>
          </a:xfrm>
        </p:grpSpPr>
        <p:sp>
          <p:nvSpPr>
            <p:cNvPr id="46330" name="Line 388"/>
            <p:cNvSpPr>
              <a:spLocks noChangeShapeType="1"/>
            </p:cNvSpPr>
            <p:nvPr/>
          </p:nvSpPr>
          <p:spPr bwMode="auto">
            <a:xfrm>
              <a:off x="4693" y="413"/>
              <a:ext cx="1" cy="69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31" name="Rectangle 389"/>
            <p:cNvSpPr>
              <a:spLocks noChangeArrowheads="1"/>
            </p:cNvSpPr>
            <p:nvPr/>
          </p:nvSpPr>
          <p:spPr bwMode="auto">
            <a:xfrm>
              <a:off x="4454" y="643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endParaRPr lang="cs-CZ" altLang="cs-CZ" sz="800">
                <a:latin typeface="MapSym-NK-Air" pitchFamily="2" charset="2"/>
              </a:endParaRPr>
            </a:p>
          </p:txBody>
        </p:sp>
        <p:grpSp>
          <p:nvGrpSpPr>
            <p:cNvPr id="46332" name="Group 390"/>
            <p:cNvGrpSpPr>
              <a:grpSpLocks/>
            </p:cNvGrpSpPr>
            <p:nvPr/>
          </p:nvGrpSpPr>
          <p:grpSpPr bwMode="auto">
            <a:xfrm>
              <a:off x="4514" y="482"/>
              <a:ext cx="362" cy="212"/>
              <a:chOff x="1166" y="1280"/>
              <a:chExt cx="362" cy="212"/>
            </a:xfrm>
          </p:grpSpPr>
          <p:sp>
            <p:nvSpPr>
              <p:cNvPr id="46333" name="Rectangle 391"/>
              <p:cNvSpPr>
                <a:spLocks noChangeArrowheads="1"/>
              </p:cNvSpPr>
              <p:nvPr/>
            </p:nvSpPr>
            <p:spPr bwMode="auto">
              <a:xfrm>
                <a:off x="1166" y="1280"/>
                <a:ext cx="362" cy="212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6334" name="Line 392"/>
              <p:cNvSpPr>
                <a:spLocks noChangeShapeType="1"/>
              </p:cNvSpPr>
              <p:nvPr/>
            </p:nvSpPr>
            <p:spPr bwMode="auto">
              <a:xfrm>
                <a:off x="1238" y="1343"/>
                <a:ext cx="21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35" name="Line 393"/>
              <p:cNvSpPr>
                <a:spLocks noChangeShapeType="1"/>
              </p:cNvSpPr>
              <p:nvPr/>
            </p:nvSpPr>
            <p:spPr bwMode="auto">
              <a:xfrm>
                <a:off x="1238" y="1428"/>
                <a:ext cx="21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36" name="Freeform 394"/>
              <p:cNvSpPr>
                <a:spLocks/>
              </p:cNvSpPr>
              <p:nvPr/>
            </p:nvSpPr>
            <p:spPr bwMode="auto">
              <a:xfrm>
                <a:off x="1189" y="1343"/>
                <a:ext cx="49" cy="85"/>
              </a:xfrm>
              <a:custGeom>
                <a:avLst/>
                <a:gdLst>
                  <a:gd name="T0" fmla="*/ 49 w 49"/>
                  <a:gd name="T1" fmla="*/ 0 h 85"/>
                  <a:gd name="T2" fmla="*/ 41 w 49"/>
                  <a:gd name="T3" fmla="*/ 1 h 85"/>
                  <a:gd name="T4" fmla="*/ 32 w 49"/>
                  <a:gd name="T5" fmla="*/ 3 h 85"/>
                  <a:gd name="T6" fmla="*/ 25 w 49"/>
                  <a:gd name="T7" fmla="*/ 5 h 85"/>
                  <a:gd name="T8" fmla="*/ 19 w 49"/>
                  <a:gd name="T9" fmla="*/ 9 h 85"/>
                  <a:gd name="T10" fmla="*/ 13 w 49"/>
                  <a:gd name="T11" fmla="*/ 12 h 85"/>
                  <a:gd name="T12" fmla="*/ 9 w 49"/>
                  <a:gd name="T13" fmla="*/ 17 h 85"/>
                  <a:gd name="T14" fmla="*/ 5 w 49"/>
                  <a:gd name="T15" fmla="*/ 22 h 85"/>
                  <a:gd name="T16" fmla="*/ 2 w 49"/>
                  <a:gd name="T17" fmla="*/ 28 h 85"/>
                  <a:gd name="T18" fmla="*/ 1 w 49"/>
                  <a:gd name="T19" fmla="*/ 33 h 85"/>
                  <a:gd name="T20" fmla="*/ 0 w 49"/>
                  <a:gd name="T21" fmla="*/ 46 h 85"/>
                  <a:gd name="T22" fmla="*/ 2 w 49"/>
                  <a:gd name="T23" fmla="*/ 53 h 85"/>
                  <a:gd name="T24" fmla="*/ 4 w 49"/>
                  <a:gd name="T25" fmla="*/ 59 h 85"/>
                  <a:gd name="T26" fmla="*/ 8 w 49"/>
                  <a:gd name="T27" fmla="*/ 65 h 85"/>
                  <a:gd name="T28" fmla="*/ 13 w 49"/>
                  <a:gd name="T29" fmla="*/ 70 h 85"/>
                  <a:gd name="T30" fmla="*/ 18 w 49"/>
                  <a:gd name="T31" fmla="*/ 75 h 85"/>
                  <a:gd name="T32" fmla="*/ 25 w 49"/>
                  <a:gd name="T33" fmla="*/ 79 h 85"/>
                  <a:gd name="T34" fmla="*/ 32 w 49"/>
                  <a:gd name="T35" fmla="*/ 82 h 85"/>
                  <a:gd name="T36" fmla="*/ 41 w 49"/>
                  <a:gd name="T37" fmla="*/ 84 h 85"/>
                  <a:gd name="T38" fmla="*/ 49 w 49"/>
                  <a:gd name="T39" fmla="*/ 85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9" h="85">
                    <a:moveTo>
                      <a:pt x="49" y="0"/>
                    </a:moveTo>
                    <a:lnTo>
                      <a:pt x="41" y="1"/>
                    </a:lnTo>
                    <a:lnTo>
                      <a:pt x="32" y="3"/>
                    </a:lnTo>
                    <a:lnTo>
                      <a:pt x="25" y="5"/>
                    </a:lnTo>
                    <a:lnTo>
                      <a:pt x="19" y="9"/>
                    </a:lnTo>
                    <a:lnTo>
                      <a:pt x="13" y="12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2" y="28"/>
                    </a:lnTo>
                    <a:lnTo>
                      <a:pt x="1" y="33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4" y="59"/>
                    </a:lnTo>
                    <a:lnTo>
                      <a:pt x="8" y="65"/>
                    </a:lnTo>
                    <a:lnTo>
                      <a:pt x="13" y="70"/>
                    </a:lnTo>
                    <a:lnTo>
                      <a:pt x="18" y="75"/>
                    </a:lnTo>
                    <a:lnTo>
                      <a:pt x="25" y="79"/>
                    </a:lnTo>
                    <a:lnTo>
                      <a:pt x="32" y="82"/>
                    </a:lnTo>
                    <a:lnTo>
                      <a:pt x="41" y="84"/>
                    </a:lnTo>
                    <a:lnTo>
                      <a:pt x="49" y="85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37" name="Freeform 395"/>
              <p:cNvSpPr>
                <a:spLocks/>
              </p:cNvSpPr>
              <p:nvPr/>
            </p:nvSpPr>
            <p:spPr bwMode="auto">
              <a:xfrm>
                <a:off x="1455" y="1343"/>
                <a:ext cx="48" cy="85"/>
              </a:xfrm>
              <a:custGeom>
                <a:avLst/>
                <a:gdLst>
                  <a:gd name="T0" fmla="*/ 0 w 48"/>
                  <a:gd name="T1" fmla="*/ 0 h 85"/>
                  <a:gd name="T2" fmla="*/ 9 w 48"/>
                  <a:gd name="T3" fmla="*/ 1 h 85"/>
                  <a:gd name="T4" fmla="*/ 17 w 48"/>
                  <a:gd name="T5" fmla="*/ 3 h 85"/>
                  <a:gd name="T6" fmla="*/ 24 w 48"/>
                  <a:gd name="T7" fmla="*/ 5 h 85"/>
                  <a:gd name="T8" fmla="*/ 30 w 48"/>
                  <a:gd name="T9" fmla="*/ 9 h 85"/>
                  <a:gd name="T10" fmla="*/ 36 w 48"/>
                  <a:gd name="T11" fmla="*/ 12 h 85"/>
                  <a:gd name="T12" fmla="*/ 40 w 48"/>
                  <a:gd name="T13" fmla="*/ 17 h 85"/>
                  <a:gd name="T14" fmla="*/ 43 w 48"/>
                  <a:gd name="T15" fmla="*/ 22 h 85"/>
                  <a:gd name="T16" fmla="*/ 46 w 48"/>
                  <a:gd name="T17" fmla="*/ 28 h 85"/>
                  <a:gd name="T18" fmla="*/ 48 w 48"/>
                  <a:gd name="T19" fmla="*/ 33 h 85"/>
                  <a:gd name="T20" fmla="*/ 48 w 48"/>
                  <a:gd name="T21" fmla="*/ 46 h 85"/>
                  <a:gd name="T22" fmla="*/ 47 w 48"/>
                  <a:gd name="T23" fmla="*/ 53 h 85"/>
                  <a:gd name="T24" fmla="*/ 45 w 48"/>
                  <a:gd name="T25" fmla="*/ 59 h 85"/>
                  <a:gd name="T26" fmla="*/ 41 w 48"/>
                  <a:gd name="T27" fmla="*/ 65 h 85"/>
                  <a:gd name="T28" fmla="*/ 37 w 48"/>
                  <a:gd name="T29" fmla="*/ 70 h 85"/>
                  <a:gd name="T30" fmla="*/ 31 w 48"/>
                  <a:gd name="T31" fmla="*/ 75 h 85"/>
                  <a:gd name="T32" fmla="*/ 24 w 48"/>
                  <a:gd name="T33" fmla="*/ 79 h 85"/>
                  <a:gd name="T34" fmla="*/ 17 w 48"/>
                  <a:gd name="T35" fmla="*/ 82 h 85"/>
                  <a:gd name="T36" fmla="*/ 9 w 48"/>
                  <a:gd name="T37" fmla="*/ 84 h 85"/>
                  <a:gd name="T38" fmla="*/ 0 w 48"/>
                  <a:gd name="T39" fmla="*/ 85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" h="85">
                    <a:moveTo>
                      <a:pt x="0" y="0"/>
                    </a:moveTo>
                    <a:lnTo>
                      <a:pt x="9" y="1"/>
                    </a:lnTo>
                    <a:lnTo>
                      <a:pt x="17" y="3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6" y="12"/>
                    </a:lnTo>
                    <a:lnTo>
                      <a:pt x="40" y="17"/>
                    </a:lnTo>
                    <a:lnTo>
                      <a:pt x="43" y="22"/>
                    </a:lnTo>
                    <a:lnTo>
                      <a:pt x="46" y="28"/>
                    </a:lnTo>
                    <a:lnTo>
                      <a:pt x="48" y="33"/>
                    </a:lnTo>
                    <a:lnTo>
                      <a:pt x="48" y="46"/>
                    </a:lnTo>
                    <a:lnTo>
                      <a:pt x="47" y="53"/>
                    </a:lnTo>
                    <a:lnTo>
                      <a:pt x="45" y="59"/>
                    </a:lnTo>
                    <a:lnTo>
                      <a:pt x="41" y="65"/>
                    </a:lnTo>
                    <a:lnTo>
                      <a:pt x="37" y="70"/>
                    </a:lnTo>
                    <a:lnTo>
                      <a:pt x="31" y="75"/>
                    </a:lnTo>
                    <a:lnTo>
                      <a:pt x="24" y="79"/>
                    </a:lnTo>
                    <a:lnTo>
                      <a:pt x="17" y="82"/>
                    </a:lnTo>
                    <a:lnTo>
                      <a:pt x="9" y="84"/>
                    </a:lnTo>
                    <a:lnTo>
                      <a:pt x="0" y="85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38" name="Line 396"/>
              <p:cNvSpPr>
                <a:spLocks noChangeShapeType="1"/>
              </p:cNvSpPr>
              <p:nvPr/>
            </p:nvSpPr>
            <p:spPr bwMode="auto">
              <a:xfrm flipV="1">
                <a:off x="1166" y="1280"/>
                <a:ext cx="362" cy="20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39" name="Line 397"/>
              <p:cNvSpPr>
                <a:spLocks noChangeShapeType="1"/>
              </p:cNvSpPr>
              <p:nvPr/>
            </p:nvSpPr>
            <p:spPr bwMode="auto">
              <a:xfrm>
                <a:off x="1166" y="1280"/>
                <a:ext cx="362" cy="21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01775" name="Rectangle 399"/>
          <p:cNvSpPr>
            <a:spLocks noChangeArrowheads="1"/>
          </p:cNvSpPr>
          <p:nvPr/>
        </p:nvSpPr>
        <p:spPr bwMode="auto">
          <a:xfrm>
            <a:off x="2193925" y="5461000"/>
            <a:ext cx="576263" cy="338138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778" name="Line 402"/>
          <p:cNvSpPr>
            <a:spLocks noChangeShapeType="1"/>
          </p:cNvSpPr>
          <p:nvPr/>
        </p:nvSpPr>
        <p:spPr bwMode="auto">
          <a:xfrm>
            <a:off x="2482850" y="5351463"/>
            <a:ext cx="1588" cy="10953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1782" name="Group 406"/>
          <p:cNvGrpSpPr>
            <a:grpSpLocks/>
          </p:cNvGrpSpPr>
          <p:nvPr/>
        </p:nvGrpSpPr>
        <p:grpSpPr bwMode="auto">
          <a:xfrm>
            <a:off x="4140200" y="4149725"/>
            <a:ext cx="576263" cy="338138"/>
            <a:chOff x="2029" y="3159"/>
            <a:chExt cx="247" cy="170"/>
          </a:xfrm>
        </p:grpSpPr>
        <p:sp>
          <p:nvSpPr>
            <p:cNvPr id="46323" name="Rectangle 407"/>
            <p:cNvSpPr>
              <a:spLocks noChangeArrowheads="1"/>
            </p:cNvSpPr>
            <p:nvPr/>
          </p:nvSpPr>
          <p:spPr bwMode="auto">
            <a:xfrm>
              <a:off x="2030" y="3159"/>
              <a:ext cx="246" cy="170"/>
            </a:xfrm>
            <a:prstGeom prst="rect">
              <a:avLst/>
            </a:prstGeom>
            <a:noFill/>
            <a:ln w="14351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0E0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324" name="Freeform 408"/>
            <p:cNvSpPr>
              <a:spLocks/>
            </p:cNvSpPr>
            <p:nvPr/>
          </p:nvSpPr>
          <p:spPr bwMode="auto">
            <a:xfrm>
              <a:off x="2029" y="3285"/>
              <a:ext cx="247" cy="43"/>
            </a:xfrm>
            <a:custGeom>
              <a:avLst/>
              <a:gdLst>
                <a:gd name="T0" fmla="*/ 0 w 8126"/>
                <a:gd name="T1" fmla="*/ 0 h 1412"/>
                <a:gd name="T2" fmla="*/ 0 w 8126"/>
                <a:gd name="T3" fmla="*/ 0 h 1412"/>
                <a:gd name="T4" fmla="*/ 0 w 8126"/>
                <a:gd name="T5" fmla="*/ 0 h 1412"/>
                <a:gd name="T6" fmla="*/ 0 w 8126"/>
                <a:gd name="T7" fmla="*/ 0 h 1412"/>
                <a:gd name="T8" fmla="*/ 0 w 8126"/>
                <a:gd name="T9" fmla="*/ 0 h 1412"/>
                <a:gd name="T10" fmla="*/ 0 w 8126"/>
                <a:gd name="T11" fmla="*/ 0 h 1412"/>
                <a:gd name="T12" fmla="*/ 0 w 8126"/>
                <a:gd name="T13" fmla="*/ 0 h 1412"/>
                <a:gd name="T14" fmla="*/ 0 w 8126"/>
                <a:gd name="T15" fmla="*/ 0 h 1412"/>
                <a:gd name="T16" fmla="*/ 0 w 8126"/>
                <a:gd name="T17" fmla="*/ 0 h 1412"/>
                <a:gd name="T18" fmla="*/ 0 w 8126"/>
                <a:gd name="T19" fmla="*/ 0 h 1412"/>
                <a:gd name="T20" fmla="*/ 0 w 8126"/>
                <a:gd name="T21" fmla="*/ 0 h 1412"/>
                <a:gd name="T22" fmla="*/ 0 w 8126"/>
                <a:gd name="T23" fmla="*/ 0 h 1412"/>
                <a:gd name="T24" fmla="*/ 0 w 8126"/>
                <a:gd name="T25" fmla="*/ 0 h 1412"/>
                <a:gd name="T26" fmla="*/ 0 w 8126"/>
                <a:gd name="T27" fmla="*/ 0 h 1412"/>
                <a:gd name="T28" fmla="*/ 0 w 8126"/>
                <a:gd name="T29" fmla="*/ 0 h 1412"/>
                <a:gd name="T30" fmla="*/ 0 w 8126"/>
                <a:gd name="T31" fmla="*/ 0 h 1412"/>
                <a:gd name="T32" fmla="*/ 0 w 8126"/>
                <a:gd name="T33" fmla="*/ 0 h 1412"/>
                <a:gd name="T34" fmla="*/ 0 w 8126"/>
                <a:gd name="T35" fmla="*/ 0 h 14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26" h="1412">
                  <a:moveTo>
                    <a:pt x="8126" y="1412"/>
                  </a:moveTo>
                  <a:lnTo>
                    <a:pt x="7652" y="1082"/>
                  </a:lnTo>
                  <a:lnTo>
                    <a:pt x="7163" y="794"/>
                  </a:lnTo>
                  <a:lnTo>
                    <a:pt x="6663" y="553"/>
                  </a:lnTo>
                  <a:lnTo>
                    <a:pt x="6153" y="354"/>
                  </a:lnTo>
                  <a:lnTo>
                    <a:pt x="5639" y="201"/>
                  </a:lnTo>
                  <a:lnTo>
                    <a:pt x="5117" y="88"/>
                  </a:lnTo>
                  <a:lnTo>
                    <a:pt x="4591" y="23"/>
                  </a:lnTo>
                  <a:lnTo>
                    <a:pt x="4063" y="0"/>
                  </a:lnTo>
                  <a:lnTo>
                    <a:pt x="3801" y="4"/>
                  </a:lnTo>
                  <a:lnTo>
                    <a:pt x="3538" y="21"/>
                  </a:lnTo>
                  <a:lnTo>
                    <a:pt x="3012" y="86"/>
                  </a:lnTo>
                  <a:lnTo>
                    <a:pt x="2490" y="197"/>
                  </a:lnTo>
                  <a:lnTo>
                    <a:pt x="1973" y="351"/>
                  </a:lnTo>
                  <a:lnTo>
                    <a:pt x="1465" y="549"/>
                  </a:lnTo>
                  <a:lnTo>
                    <a:pt x="965" y="791"/>
                  </a:lnTo>
                  <a:lnTo>
                    <a:pt x="477" y="1078"/>
                  </a:lnTo>
                  <a:lnTo>
                    <a:pt x="0" y="1410"/>
                  </a:lnTo>
                </a:path>
              </a:pathLst>
            </a:custGeom>
            <a:noFill/>
            <a:ln w="14351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25" name="Line 409"/>
            <p:cNvSpPr>
              <a:spLocks noChangeShapeType="1"/>
            </p:cNvSpPr>
            <p:nvPr/>
          </p:nvSpPr>
          <p:spPr bwMode="auto">
            <a:xfrm flipV="1">
              <a:off x="2153" y="3198"/>
              <a:ext cx="1" cy="76"/>
            </a:xfrm>
            <a:prstGeom prst="line">
              <a:avLst/>
            </a:prstGeom>
            <a:noFill/>
            <a:ln w="14351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26" name="Line 410"/>
            <p:cNvSpPr>
              <a:spLocks noChangeShapeType="1"/>
            </p:cNvSpPr>
            <p:nvPr/>
          </p:nvSpPr>
          <p:spPr bwMode="auto">
            <a:xfrm flipV="1">
              <a:off x="2166" y="3212"/>
              <a:ext cx="1" cy="65"/>
            </a:xfrm>
            <a:prstGeom prst="line">
              <a:avLst/>
            </a:prstGeom>
            <a:noFill/>
            <a:ln w="14351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27" name="Line 411"/>
            <p:cNvSpPr>
              <a:spLocks noChangeShapeType="1"/>
            </p:cNvSpPr>
            <p:nvPr/>
          </p:nvSpPr>
          <p:spPr bwMode="auto">
            <a:xfrm flipV="1">
              <a:off x="2139" y="3212"/>
              <a:ext cx="1" cy="65"/>
            </a:xfrm>
            <a:prstGeom prst="line">
              <a:avLst/>
            </a:prstGeom>
            <a:noFill/>
            <a:ln w="14351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28" name="Freeform 412"/>
            <p:cNvSpPr>
              <a:spLocks/>
            </p:cNvSpPr>
            <p:nvPr/>
          </p:nvSpPr>
          <p:spPr bwMode="auto">
            <a:xfrm>
              <a:off x="2139" y="3198"/>
              <a:ext cx="27" cy="14"/>
            </a:xfrm>
            <a:custGeom>
              <a:avLst/>
              <a:gdLst>
                <a:gd name="T0" fmla="*/ 0 w 915"/>
                <a:gd name="T1" fmla="*/ 0 h 468"/>
                <a:gd name="T2" fmla="*/ 0 w 915"/>
                <a:gd name="T3" fmla="*/ 0 h 468"/>
                <a:gd name="T4" fmla="*/ 0 w 915"/>
                <a:gd name="T5" fmla="*/ 0 h 468"/>
                <a:gd name="T6" fmla="*/ 0 w 915"/>
                <a:gd name="T7" fmla="*/ 0 h 468"/>
                <a:gd name="T8" fmla="*/ 0 w 915"/>
                <a:gd name="T9" fmla="*/ 0 h 468"/>
                <a:gd name="T10" fmla="*/ 0 w 915"/>
                <a:gd name="T11" fmla="*/ 0 h 468"/>
                <a:gd name="T12" fmla="*/ 0 w 915"/>
                <a:gd name="T13" fmla="*/ 0 h 468"/>
                <a:gd name="T14" fmla="*/ 0 w 915"/>
                <a:gd name="T15" fmla="*/ 0 h 468"/>
                <a:gd name="T16" fmla="*/ 0 w 915"/>
                <a:gd name="T17" fmla="*/ 0 h 468"/>
                <a:gd name="T18" fmla="*/ 0 w 915"/>
                <a:gd name="T19" fmla="*/ 0 h 468"/>
                <a:gd name="T20" fmla="*/ 0 w 915"/>
                <a:gd name="T21" fmla="*/ 0 h 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5" h="468">
                  <a:moveTo>
                    <a:pt x="915" y="468"/>
                  </a:moveTo>
                  <a:lnTo>
                    <a:pt x="887" y="289"/>
                  </a:lnTo>
                  <a:lnTo>
                    <a:pt x="803" y="140"/>
                  </a:lnTo>
                  <a:lnTo>
                    <a:pt x="663" y="39"/>
                  </a:lnTo>
                  <a:lnTo>
                    <a:pt x="459" y="0"/>
                  </a:lnTo>
                  <a:lnTo>
                    <a:pt x="403" y="1"/>
                  </a:lnTo>
                  <a:lnTo>
                    <a:pt x="349" y="8"/>
                  </a:lnTo>
                  <a:lnTo>
                    <a:pt x="254" y="36"/>
                  </a:lnTo>
                  <a:lnTo>
                    <a:pt x="111" y="137"/>
                  </a:lnTo>
                  <a:lnTo>
                    <a:pt x="28" y="285"/>
                  </a:lnTo>
                  <a:lnTo>
                    <a:pt x="0" y="468"/>
                  </a:lnTo>
                </a:path>
              </a:pathLst>
            </a:custGeom>
            <a:noFill/>
            <a:ln w="14351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29" name="Freeform 413"/>
            <p:cNvSpPr>
              <a:spLocks/>
            </p:cNvSpPr>
            <p:nvPr/>
          </p:nvSpPr>
          <p:spPr bwMode="auto">
            <a:xfrm>
              <a:off x="2133" y="3274"/>
              <a:ext cx="40" cy="12"/>
            </a:xfrm>
            <a:custGeom>
              <a:avLst/>
              <a:gdLst>
                <a:gd name="T0" fmla="*/ 0 w 1322"/>
                <a:gd name="T1" fmla="*/ 0 h 378"/>
                <a:gd name="T2" fmla="*/ 0 w 1322"/>
                <a:gd name="T3" fmla="*/ 0 h 378"/>
                <a:gd name="T4" fmla="*/ 0 w 1322"/>
                <a:gd name="T5" fmla="*/ 0 h 378"/>
                <a:gd name="T6" fmla="*/ 0 w 1322"/>
                <a:gd name="T7" fmla="*/ 0 h 378"/>
                <a:gd name="T8" fmla="*/ 0 w 1322"/>
                <a:gd name="T9" fmla="*/ 0 h 378"/>
                <a:gd name="T10" fmla="*/ 0 w 1322"/>
                <a:gd name="T11" fmla="*/ 0 h 378"/>
                <a:gd name="T12" fmla="*/ 0 w 1322"/>
                <a:gd name="T13" fmla="*/ 0 h 378"/>
                <a:gd name="T14" fmla="*/ 0 w 1322"/>
                <a:gd name="T15" fmla="*/ 0 h 378"/>
                <a:gd name="T16" fmla="*/ 0 w 1322"/>
                <a:gd name="T17" fmla="*/ 0 h 378"/>
                <a:gd name="T18" fmla="*/ 0 w 1322"/>
                <a:gd name="T19" fmla="*/ 0 h 378"/>
                <a:gd name="T20" fmla="*/ 0 w 1322"/>
                <a:gd name="T21" fmla="*/ 0 h 3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2" h="378">
                  <a:moveTo>
                    <a:pt x="1322" y="378"/>
                  </a:moveTo>
                  <a:lnTo>
                    <a:pt x="1237" y="214"/>
                  </a:lnTo>
                  <a:lnTo>
                    <a:pt x="1082" y="95"/>
                  </a:lnTo>
                  <a:lnTo>
                    <a:pt x="884" y="25"/>
                  </a:lnTo>
                  <a:lnTo>
                    <a:pt x="661" y="0"/>
                  </a:lnTo>
                  <a:lnTo>
                    <a:pt x="606" y="0"/>
                  </a:lnTo>
                  <a:lnTo>
                    <a:pt x="550" y="5"/>
                  </a:lnTo>
                  <a:lnTo>
                    <a:pt x="440" y="23"/>
                  </a:lnTo>
                  <a:lnTo>
                    <a:pt x="241" y="93"/>
                  </a:lnTo>
                  <a:lnTo>
                    <a:pt x="88" y="211"/>
                  </a:lnTo>
                  <a:lnTo>
                    <a:pt x="0" y="378"/>
                  </a:lnTo>
                </a:path>
              </a:pathLst>
            </a:custGeom>
            <a:noFill/>
            <a:ln w="14351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1791" name="Group 415"/>
          <p:cNvGrpSpPr>
            <a:grpSpLocks/>
          </p:cNvGrpSpPr>
          <p:nvPr/>
        </p:nvGrpSpPr>
        <p:grpSpPr bwMode="auto">
          <a:xfrm>
            <a:off x="1835150" y="4149725"/>
            <a:ext cx="576263" cy="338138"/>
            <a:chOff x="2029" y="3159"/>
            <a:chExt cx="247" cy="170"/>
          </a:xfrm>
        </p:grpSpPr>
        <p:sp>
          <p:nvSpPr>
            <p:cNvPr id="46316" name="Rectangle 416"/>
            <p:cNvSpPr>
              <a:spLocks noChangeArrowheads="1"/>
            </p:cNvSpPr>
            <p:nvPr/>
          </p:nvSpPr>
          <p:spPr bwMode="auto">
            <a:xfrm>
              <a:off x="2030" y="3159"/>
              <a:ext cx="246" cy="170"/>
            </a:xfrm>
            <a:prstGeom prst="rect">
              <a:avLst/>
            </a:prstGeom>
            <a:noFill/>
            <a:ln w="14351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0E0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317" name="Freeform 417"/>
            <p:cNvSpPr>
              <a:spLocks/>
            </p:cNvSpPr>
            <p:nvPr/>
          </p:nvSpPr>
          <p:spPr bwMode="auto">
            <a:xfrm>
              <a:off x="2029" y="3285"/>
              <a:ext cx="247" cy="43"/>
            </a:xfrm>
            <a:custGeom>
              <a:avLst/>
              <a:gdLst>
                <a:gd name="T0" fmla="*/ 0 w 8126"/>
                <a:gd name="T1" fmla="*/ 0 h 1412"/>
                <a:gd name="T2" fmla="*/ 0 w 8126"/>
                <a:gd name="T3" fmla="*/ 0 h 1412"/>
                <a:gd name="T4" fmla="*/ 0 w 8126"/>
                <a:gd name="T5" fmla="*/ 0 h 1412"/>
                <a:gd name="T6" fmla="*/ 0 w 8126"/>
                <a:gd name="T7" fmla="*/ 0 h 1412"/>
                <a:gd name="T8" fmla="*/ 0 w 8126"/>
                <a:gd name="T9" fmla="*/ 0 h 1412"/>
                <a:gd name="T10" fmla="*/ 0 w 8126"/>
                <a:gd name="T11" fmla="*/ 0 h 1412"/>
                <a:gd name="T12" fmla="*/ 0 w 8126"/>
                <a:gd name="T13" fmla="*/ 0 h 1412"/>
                <a:gd name="T14" fmla="*/ 0 w 8126"/>
                <a:gd name="T15" fmla="*/ 0 h 1412"/>
                <a:gd name="T16" fmla="*/ 0 w 8126"/>
                <a:gd name="T17" fmla="*/ 0 h 1412"/>
                <a:gd name="T18" fmla="*/ 0 w 8126"/>
                <a:gd name="T19" fmla="*/ 0 h 1412"/>
                <a:gd name="T20" fmla="*/ 0 w 8126"/>
                <a:gd name="T21" fmla="*/ 0 h 1412"/>
                <a:gd name="T22" fmla="*/ 0 w 8126"/>
                <a:gd name="T23" fmla="*/ 0 h 1412"/>
                <a:gd name="T24" fmla="*/ 0 w 8126"/>
                <a:gd name="T25" fmla="*/ 0 h 1412"/>
                <a:gd name="T26" fmla="*/ 0 w 8126"/>
                <a:gd name="T27" fmla="*/ 0 h 1412"/>
                <a:gd name="T28" fmla="*/ 0 w 8126"/>
                <a:gd name="T29" fmla="*/ 0 h 1412"/>
                <a:gd name="T30" fmla="*/ 0 w 8126"/>
                <a:gd name="T31" fmla="*/ 0 h 1412"/>
                <a:gd name="T32" fmla="*/ 0 w 8126"/>
                <a:gd name="T33" fmla="*/ 0 h 1412"/>
                <a:gd name="T34" fmla="*/ 0 w 8126"/>
                <a:gd name="T35" fmla="*/ 0 h 14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26" h="1412">
                  <a:moveTo>
                    <a:pt x="8126" y="1412"/>
                  </a:moveTo>
                  <a:lnTo>
                    <a:pt x="7652" y="1082"/>
                  </a:lnTo>
                  <a:lnTo>
                    <a:pt x="7163" y="794"/>
                  </a:lnTo>
                  <a:lnTo>
                    <a:pt x="6663" y="553"/>
                  </a:lnTo>
                  <a:lnTo>
                    <a:pt x="6153" y="354"/>
                  </a:lnTo>
                  <a:lnTo>
                    <a:pt x="5639" y="201"/>
                  </a:lnTo>
                  <a:lnTo>
                    <a:pt x="5117" y="88"/>
                  </a:lnTo>
                  <a:lnTo>
                    <a:pt x="4591" y="23"/>
                  </a:lnTo>
                  <a:lnTo>
                    <a:pt x="4063" y="0"/>
                  </a:lnTo>
                  <a:lnTo>
                    <a:pt x="3801" y="4"/>
                  </a:lnTo>
                  <a:lnTo>
                    <a:pt x="3538" y="21"/>
                  </a:lnTo>
                  <a:lnTo>
                    <a:pt x="3012" y="86"/>
                  </a:lnTo>
                  <a:lnTo>
                    <a:pt x="2490" y="197"/>
                  </a:lnTo>
                  <a:lnTo>
                    <a:pt x="1973" y="351"/>
                  </a:lnTo>
                  <a:lnTo>
                    <a:pt x="1465" y="549"/>
                  </a:lnTo>
                  <a:lnTo>
                    <a:pt x="965" y="791"/>
                  </a:lnTo>
                  <a:lnTo>
                    <a:pt x="477" y="1078"/>
                  </a:lnTo>
                  <a:lnTo>
                    <a:pt x="0" y="1410"/>
                  </a:lnTo>
                </a:path>
              </a:pathLst>
            </a:custGeom>
            <a:noFill/>
            <a:ln w="14351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18" name="Line 418"/>
            <p:cNvSpPr>
              <a:spLocks noChangeShapeType="1"/>
            </p:cNvSpPr>
            <p:nvPr/>
          </p:nvSpPr>
          <p:spPr bwMode="auto">
            <a:xfrm flipV="1">
              <a:off x="2153" y="3198"/>
              <a:ext cx="1" cy="76"/>
            </a:xfrm>
            <a:prstGeom prst="line">
              <a:avLst/>
            </a:prstGeom>
            <a:noFill/>
            <a:ln w="14351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19" name="Line 419"/>
            <p:cNvSpPr>
              <a:spLocks noChangeShapeType="1"/>
            </p:cNvSpPr>
            <p:nvPr/>
          </p:nvSpPr>
          <p:spPr bwMode="auto">
            <a:xfrm flipV="1">
              <a:off x="2166" y="3212"/>
              <a:ext cx="1" cy="65"/>
            </a:xfrm>
            <a:prstGeom prst="line">
              <a:avLst/>
            </a:prstGeom>
            <a:noFill/>
            <a:ln w="14351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20" name="Line 420"/>
            <p:cNvSpPr>
              <a:spLocks noChangeShapeType="1"/>
            </p:cNvSpPr>
            <p:nvPr/>
          </p:nvSpPr>
          <p:spPr bwMode="auto">
            <a:xfrm flipV="1">
              <a:off x="2139" y="3212"/>
              <a:ext cx="1" cy="65"/>
            </a:xfrm>
            <a:prstGeom prst="line">
              <a:avLst/>
            </a:prstGeom>
            <a:noFill/>
            <a:ln w="14351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21" name="Freeform 421"/>
            <p:cNvSpPr>
              <a:spLocks/>
            </p:cNvSpPr>
            <p:nvPr/>
          </p:nvSpPr>
          <p:spPr bwMode="auto">
            <a:xfrm>
              <a:off x="2139" y="3198"/>
              <a:ext cx="27" cy="14"/>
            </a:xfrm>
            <a:custGeom>
              <a:avLst/>
              <a:gdLst>
                <a:gd name="T0" fmla="*/ 0 w 915"/>
                <a:gd name="T1" fmla="*/ 0 h 468"/>
                <a:gd name="T2" fmla="*/ 0 w 915"/>
                <a:gd name="T3" fmla="*/ 0 h 468"/>
                <a:gd name="T4" fmla="*/ 0 w 915"/>
                <a:gd name="T5" fmla="*/ 0 h 468"/>
                <a:gd name="T6" fmla="*/ 0 w 915"/>
                <a:gd name="T7" fmla="*/ 0 h 468"/>
                <a:gd name="T8" fmla="*/ 0 w 915"/>
                <a:gd name="T9" fmla="*/ 0 h 468"/>
                <a:gd name="T10" fmla="*/ 0 w 915"/>
                <a:gd name="T11" fmla="*/ 0 h 468"/>
                <a:gd name="T12" fmla="*/ 0 w 915"/>
                <a:gd name="T13" fmla="*/ 0 h 468"/>
                <a:gd name="T14" fmla="*/ 0 w 915"/>
                <a:gd name="T15" fmla="*/ 0 h 468"/>
                <a:gd name="T16" fmla="*/ 0 w 915"/>
                <a:gd name="T17" fmla="*/ 0 h 468"/>
                <a:gd name="T18" fmla="*/ 0 w 915"/>
                <a:gd name="T19" fmla="*/ 0 h 468"/>
                <a:gd name="T20" fmla="*/ 0 w 915"/>
                <a:gd name="T21" fmla="*/ 0 h 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5" h="468">
                  <a:moveTo>
                    <a:pt x="915" y="468"/>
                  </a:moveTo>
                  <a:lnTo>
                    <a:pt x="887" y="289"/>
                  </a:lnTo>
                  <a:lnTo>
                    <a:pt x="803" y="140"/>
                  </a:lnTo>
                  <a:lnTo>
                    <a:pt x="663" y="39"/>
                  </a:lnTo>
                  <a:lnTo>
                    <a:pt x="459" y="0"/>
                  </a:lnTo>
                  <a:lnTo>
                    <a:pt x="403" y="1"/>
                  </a:lnTo>
                  <a:lnTo>
                    <a:pt x="349" y="8"/>
                  </a:lnTo>
                  <a:lnTo>
                    <a:pt x="254" y="36"/>
                  </a:lnTo>
                  <a:lnTo>
                    <a:pt x="111" y="137"/>
                  </a:lnTo>
                  <a:lnTo>
                    <a:pt x="28" y="285"/>
                  </a:lnTo>
                  <a:lnTo>
                    <a:pt x="0" y="468"/>
                  </a:lnTo>
                </a:path>
              </a:pathLst>
            </a:custGeom>
            <a:noFill/>
            <a:ln w="14351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22" name="Freeform 422"/>
            <p:cNvSpPr>
              <a:spLocks/>
            </p:cNvSpPr>
            <p:nvPr/>
          </p:nvSpPr>
          <p:spPr bwMode="auto">
            <a:xfrm>
              <a:off x="2133" y="3274"/>
              <a:ext cx="40" cy="12"/>
            </a:xfrm>
            <a:custGeom>
              <a:avLst/>
              <a:gdLst>
                <a:gd name="T0" fmla="*/ 0 w 1322"/>
                <a:gd name="T1" fmla="*/ 0 h 378"/>
                <a:gd name="T2" fmla="*/ 0 w 1322"/>
                <a:gd name="T3" fmla="*/ 0 h 378"/>
                <a:gd name="T4" fmla="*/ 0 w 1322"/>
                <a:gd name="T5" fmla="*/ 0 h 378"/>
                <a:gd name="T6" fmla="*/ 0 w 1322"/>
                <a:gd name="T7" fmla="*/ 0 h 378"/>
                <a:gd name="T8" fmla="*/ 0 w 1322"/>
                <a:gd name="T9" fmla="*/ 0 h 378"/>
                <a:gd name="T10" fmla="*/ 0 w 1322"/>
                <a:gd name="T11" fmla="*/ 0 h 378"/>
                <a:gd name="T12" fmla="*/ 0 w 1322"/>
                <a:gd name="T13" fmla="*/ 0 h 378"/>
                <a:gd name="T14" fmla="*/ 0 w 1322"/>
                <a:gd name="T15" fmla="*/ 0 h 378"/>
                <a:gd name="T16" fmla="*/ 0 w 1322"/>
                <a:gd name="T17" fmla="*/ 0 h 378"/>
                <a:gd name="T18" fmla="*/ 0 w 1322"/>
                <a:gd name="T19" fmla="*/ 0 h 378"/>
                <a:gd name="T20" fmla="*/ 0 w 1322"/>
                <a:gd name="T21" fmla="*/ 0 h 3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2" h="378">
                  <a:moveTo>
                    <a:pt x="1322" y="378"/>
                  </a:moveTo>
                  <a:lnTo>
                    <a:pt x="1237" y="214"/>
                  </a:lnTo>
                  <a:lnTo>
                    <a:pt x="1082" y="95"/>
                  </a:lnTo>
                  <a:lnTo>
                    <a:pt x="884" y="25"/>
                  </a:lnTo>
                  <a:lnTo>
                    <a:pt x="661" y="0"/>
                  </a:lnTo>
                  <a:lnTo>
                    <a:pt x="606" y="0"/>
                  </a:lnTo>
                  <a:lnTo>
                    <a:pt x="550" y="5"/>
                  </a:lnTo>
                  <a:lnTo>
                    <a:pt x="440" y="23"/>
                  </a:lnTo>
                  <a:lnTo>
                    <a:pt x="241" y="93"/>
                  </a:lnTo>
                  <a:lnTo>
                    <a:pt x="88" y="211"/>
                  </a:lnTo>
                  <a:lnTo>
                    <a:pt x="0" y="378"/>
                  </a:lnTo>
                </a:path>
              </a:pathLst>
            </a:custGeom>
            <a:noFill/>
            <a:ln w="14351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1799" name="Group 423"/>
          <p:cNvGrpSpPr>
            <a:grpSpLocks/>
          </p:cNvGrpSpPr>
          <p:nvPr/>
        </p:nvGrpSpPr>
        <p:grpSpPr bwMode="auto">
          <a:xfrm>
            <a:off x="4211638" y="4581525"/>
            <a:ext cx="576262" cy="431800"/>
            <a:chOff x="1792" y="3895"/>
            <a:chExt cx="363" cy="272"/>
          </a:xfrm>
        </p:grpSpPr>
        <p:sp>
          <p:nvSpPr>
            <p:cNvPr id="46306" name="Line 424"/>
            <p:cNvSpPr>
              <a:spLocks noChangeShapeType="1"/>
            </p:cNvSpPr>
            <p:nvPr/>
          </p:nvSpPr>
          <p:spPr bwMode="auto">
            <a:xfrm>
              <a:off x="1973" y="3895"/>
              <a:ext cx="0" cy="4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6307" name="Group 425"/>
            <p:cNvGrpSpPr>
              <a:grpSpLocks/>
            </p:cNvGrpSpPr>
            <p:nvPr/>
          </p:nvGrpSpPr>
          <p:grpSpPr bwMode="auto">
            <a:xfrm>
              <a:off x="1792" y="3954"/>
              <a:ext cx="363" cy="213"/>
              <a:chOff x="1792" y="3954"/>
              <a:chExt cx="277" cy="194"/>
            </a:xfrm>
          </p:grpSpPr>
          <p:sp>
            <p:nvSpPr>
              <p:cNvPr id="46308" name="Line 426"/>
              <p:cNvSpPr>
                <a:spLocks noChangeShapeType="1"/>
              </p:cNvSpPr>
              <p:nvPr/>
            </p:nvSpPr>
            <p:spPr bwMode="auto">
              <a:xfrm>
                <a:off x="1972" y="4143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09" name="Rectangle 427"/>
              <p:cNvSpPr>
                <a:spLocks noChangeArrowheads="1"/>
              </p:cNvSpPr>
              <p:nvPr/>
            </p:nvSpPr>
            <p:spPr bwMode="auto">
              <a:xfrm>
                <a:off x="1792" y="3954"/>
                <a:ext cx="277" cy="194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6310" name="Freeform 428"/>
              <p:cNvSpPr>
                <a:spLocks/>
              </p:cNvSpPr>
              <p:nvPr/>
            </p:nvSpPr>
            <p:spPr bwMode="auto">
              <a:xfrm>
                <a:off x="1915" y="4076"/>
                <a:ext cx="32" cy="32"/>
              </a:xfrm>
              <a:custGeom>
                <a:avLst/>
                <a:gdLst>
                  <a:gd name="T0" fmla="*/ 45 w 27"/>
                  <a:gd name="T1" fmla="*/ 24 h 25"/>
                  <a:gd name="T2" fmla="*/ 43 w 27"/>
                  <a:gd name="T3" fmla="*/ 15 h 25"/>
                  <a:gd name="T4" fmla="*/ 36 w 27"/>
                  <a:gd name="T5" fmla="*/ 6 h 25"/>
                  <a:gd name="T6" fmla="*/ 27 w 27"/>
                  <a:gd name="T7" fmla="*/ 0 h 25"/>
                  <a:gd name="T8" fmla="*/ 18 w 27"/>
                  <a:gd name="T9" fmla="*/ 0 h 25"/>
                  <a:gd name="T10" fmla="*/ 8 w 27"/>
                  <a:gd name="T11" fmla="*/ 6 h 25"/>
                  <a:gd name="T12" fmla="*/ 1 w 27"/>
                  <a:gd name="T13" fmla="*/ 15 h 25"/>
                  <a:gd name="T14" fmla="*/ 0 w 27"/>
                  <a:gd name="T15" fmla="*/ 24 h 25"/>
                  <a:gd name="T16" fmla="*/ 1 w 27"/>
                  <a:gd name="T17" fmla="*/ 37 h 25"/>
                  <a:gd name="T18" fmla="*/ 8 w 27"/>
                  <a:gd name="T19" fmla="*/ 47 h 25"/>
                  <a:gd name="T20" fmla="*/ 18 w 27"/>
                  <a:gd name="T21" fmla="*/ 52 h 25"/>
                  <a:gd name="T22" fmla="*/ 27 w 27"/>
                  <a:gd name="T23" fmla="*/ 52 h 25"/>
                  <a:gd name="T24" fmla="*/ 36 w 27"/>
                  <a:gd name="T25" fmla="*/ 47 h 25"/>
                  <a:gd name="T26" fmla="*/ 43 w 27"/>
                  <a:gd name="T27" fmla="*/ 37 h 25"/>
                  <a:gd name="T28" fmla="*/ 45 w 27"/>
                  <a:gd name="T29" fmla="*/ 24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" h="25">
                    <a:moveTo>
                      <a:pt x="27" y="12"/>
                    </a:moveTo>
                    <a:lnTo>
                      <a:pt x="25" y="7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5" y="23"/>
                    </a:lnTo>
                    <a:lnTo>
                      <a:pt x="11" y="25"/>
                    </a:lnTo>
                    <a:lnTo>
                      <a:pt x="16" y="25"/>
                    </a:lnTo>
                    <a:lnTo>
                      <a:pt x="21" y="23"/>
                    </a:lnTo>
                    <a:lnTo>
                      <a:pt x="25" y="18"/>
                    </a:lnTo>
                    <a:lnTo>
                      <a:pt x="27" y="12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11" name="Line 429"/>
              <p:cNvSpPr>
                <a:spLocks noChangeShapeType="1"/>
              </p:cNvSpPr>
              <p:nvPr/>
            </p:nvSpPr>
            <p:spPr bwMode="auto">
              <a:xfrm flipV="1">
                <a:off x="1931" y="3993"/>
                <a:ext cx="1" cy="8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12" name="Freeform 430"/>
              <p:cNvSpPr>
                <a:spLocks/>
              </p:cNvSpPr>
              <p:nvPr/>
            </p:nvSpPr>
            <p:spPr bwMode="auto">
              <a:xfrm>
                <a:off x="1890" y="3993"/>
                <a:ext cx="83" cy="43"/>
              </a:xfrm>
              <a:custGeom>
                <a:avLst/>
                <a:gdLst>
                  <a:gd name="T0" fmla="*/ 120 w 69"/>
                  <a:gd name="T1" fmla="*/ 73 h 33"/>
                  <a:gd name="T2" fmla="*/ 59 w 69"/>
                  <a:gd name="T3" fmla="*/ 0 h 33"/>
                  <a:gd name="T4" fmla="*/ 0 w 69"/>
                  <a:gd name="T5" fmla="*/ 73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9" h="33">
                    <a:moveTo>
                      <a:pt x="69" y="33"/>
                    </a:moveTo>
                    <a:lnTo>
                      <a:pt x="34" y="0"/>
                    </a:lnTo>
                    <a:lnTo>
                      <a:pt x="0" y="33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6313" name="Group 431"/>
              <p:cNvGrpSpPr>
                <a:grpSpLocks/>
              </p:cNvGrpSpPr>
              <p:nvPr/>
            </p:nvGrpSpPr>
            <p:grpSpPr bwMode="auto">
              <a:xfrm>
                <a:off x="1906" y="4049"/>
                <a:ext cx="48" cy="15"/>
                <a:chOff x="1440" y="3921"/>
                <a:chExt cx="48" cy="15"/>
              </a:xfrm>
            </p:grpSpPr>
            <p:sp>
              <p:nvSpPr>
                <p:cNvPr id="46314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1440" y="3921"/>
                  <a:ext cx="48" cy="0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315" name="Line 433"/>
                <p:cNvSpPr>
                  <a:spLocks noChangeShapeType="1"/>
                </p:cNvSpPr>
                <p:nvPr/>
              </p:nvSpPr>
              <p:spPr bwMode="auto">
                <a:xfrm>
                  <a:off x="1440" y="3936"/>
                  <a:ext cx="48" cy="0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101810" name="Rectangle 434"/>
          <p:cNvSpPr>
            <a:spLocks noChangeArrowheads="1"/>
          </p:cNvSpPr>
          <p:nvPr/>
        </p:nvSpPr>
        <p:spPr bwMode="auto">
          <a:xfrm>
            <a:off x="4859338" y="5453063"/>
            <a:ext cx="576262" cy="338137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811" name="Freeform 435"/>
          <p:cNvSpPr>
            <a:spLocks/>
          </p:cNvSpPr>
          <p:nvPr/>
        </p:nvSpPr>
        <p:spPr bwMode="auto">
          <a:xfrm>
            <a:off x="5330825" y="5453063"/>
            <a:ext cx="101600" cy="352425"/>
          </a:xfrm>
          <a:custGeom>
            <a:avLst/>
            <a:gdLst>
              <a:gd name="T0" fmla="*/ 2147483646 w 206"/>
              <a:gd name="T1" fmla="*/ 0 h 444"/>
              <a:gd name="T2" fmla="*/ 0 w 206"/>
              <a:gd name="T3" fmla="*/ 2147483646 h 444"/>
              <a:gd name="T4" fmla="*/ 2147483646 w 206"/>
              <a:gd name="T5" fmla="*/ 2147483646 h 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" h="444">
                <a:moveTo>
                  <a:pt x="206" y="0"/>
                </a:moveTo>
                <a:lnTo>
                  <a:pt x="0" y="222"/>
                </a:lnTo>
                <a:lnTo>
                  <a:pt x="206" y="444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812" name="Rectangle 436"/>
          <p:cNvSpPr>
            <a:spLocks noChangeArrowheads="1"/>
          </p:cNvSpPr>
          <p:nvPr/>
        </p:nvSpPr>
        <p:spPr bwMode="auto">
          <a:xfrm>
            <a:off x="5018088" y="5548313"/>
            <a:ext cx="2746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00FF"/>
                </a:solidFill>
                <a:latin typeface="Arial" panose="020B0604020202020204" pitchFamily="34" charset="0"/>
              </a:rPr>
              <a:t>LOG</a:t>
            </a:r>
            <a:endParaRPr lang="cs-CZ" altLang="cs-CZ" sz="1000" b="1">
              <a:latin typeface="Times New Roman" panose="02020603050405020304" pitchFamily="18" charset="0"/>
            </a:endParaRPr>
          </a:p>
        </p:txBody>
      </p:sp>
      <p:sp>
        <p:nvSpPr>
          <p:cNvPr id="101814" name="Line 438"/>
          <p:cNvSpPr>
            <a:spLocks noChangeShapeType="1"/>
          </p:cNvSpPr>
          <p:nvPr/>
        </p:nvSpPr>
        <p:spPr bwMode="auto">
          <a:xfrm>
            <a:off x="5146675" y="5337175"/>
            <a:ext cx="1588" cy="1079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1815" name="Group 439"/>
          <p:cNvGrpSpPr>
            <a:grpSpLocks/>
          </p:cNvGrpSpPr>
          <p:nvPr/>
        </p:nvGrpSpPr>
        <p:grpSpPr bwMode="auto">
          <a:xfrm>
            <a:off x="5435600" y="4281488"/>
            <a:ext cx="1125538" cy="731837"/>
            <a:chOff x="3923" y="3740"/>
            <a:chExt cx="709" cy="461"/>
          </a:xfrm>
        </p:grpSpPr>
        <p:sp>
          <p:nvSpPr>
            <p:cNvPr id="46294" name="Line 440"/>
            <p:cNvSpPr>
              <a:spLocks noChangeShapeType="1"/>
            </p:cNvSpPr>
            <p:nvPr/>
          </p:nvSpPr>
          <p:spPr bwMode="auto">
            <a:xfrm>
              <a:off x="4631" y="374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95" name="Line 441"/>
            <p:cNvSpPr>
              <a:spLocks noChangeShapeType="1"/>
            </p:cNvSpPr>
            <p:nvPr/>
          </p:nvSpPr>
          <p:spPr bwMode="auto">
            <a:xfrm>
              <a:off x="3923" y="4054"/>
              <a:ext cx="1" cy="14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96" name="Line 442"/>
            <p:cNvSpPr>
              <a:spLocks noChangeShapeType="1"/>
            </p:cNvSpPr>
            <p:nvPr/>
          </p:nvSpPr>
          <p:spPr bwMode="auto">
            <a:xfrm>
              <a:off x="4128" y="3796"/>
              <a:ext cx="1" cy="4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97" name="Line 443"/>
            <p:cNvSpPr>
              <a:spLocks noChangeShapeType="1"/>
            </p:cNvSpPr>
            <p:nvPr/>
          </p:nvSpPr>
          <p:spPr bwMode="auto">
            <a:xfrm>
              <a:off x="4096" y="3796"/>
              <a:ext cx="1" cy="4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6298" name="Group 444"/>
            <p:cNvGrpSpPr>
              <a:grpSpLocks/>
            </p:cNvGrpSpPr>
            <p:nvPr/>
          </p:nvGrpSpPr>
          <p:grpSpPr bwMode="auto">
            <a:xfrm>
              <a:off x="3924" y="3838"/>
              <a:ext cx="362" cy="212"/>
              <a:chOff x="1166" y="1280"/>
              <a:chExt cx="362" cy="212"/>
            </a:xfrm>
          </p:grpSpPr>
          <p:sp>
            <p:nvSpPr>
              <p:cNvPr id="46299" name="Rectangle 445"/>
              <p:cNvSpPr>
                <a:spLocks noChangeArrowheads="1"/>
              </p:cNvSpPr>
              <p:nvPr/>
            </p:nvSpPr>
            <p:spPr bwMode="auto">
              <a:xfrm>
                <a:off x="1166" y="1280"/>
                <a:ext cx="362" cy="212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6300" name="Line 446"/>
              <p:cNvSpPr>
                <a:spLocks noChangeShapeType="1"/>
              </p:cNvSpPr>
              <p:nvPr/>
            </p:nvSpPr>
            <p:spPr bwMode="auto">
              <a:xfrm>
                <a:off x="1238" y="1343"/>
                <a:ext cx="21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01" name="Line 447"/>
              <p:cNvSpPr>
                <a:spLocks noChangeShapeType="1"/>
              </p:cNvSpPr>
              <p:nvPr/>
            </p:nvSpPr>
            <p:spPr bwMode="auto">
              <a:xfrm>
                <a:off x="1238" y="1428"/>
                <a:ext cx="21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02" name="Freeform 448"/>
              <p:cNvSpPr>
                <a:spLocks/>
              </p:cNvSpPr>
              <p:nvPr/>
            </p:nvSpPr>
            <p:spPr bwMode="auto">
              <a:xfrm>
                <a:off x="1189" y="1343"/>
                <a:ext cx="49" cy="85"/>
              </a:xfrm>
              <a:custGeom>
                <a:avLst/>
                <a:gdLst>
                  <a:gd name="T0" fmla="*/ 49 w 49"/>
                  <a:gd name="T1" fmla="*/ 0 h 85"/>
                  <a:gd name="T2" fmla="*/ 41 w 49"/>
                  <a:gd name="T3" fmla="*/ 1 h 85"/>
                  <a:gd name="T4" fmla="*/ 32 w 49"/>
                  <a:gd name="T5" fmla="*/ 3 h 85"/>
                  <a:gd name="T6" fmla="*/ 25 w 49"/>
                  <a:gd name="T7" fmla="*/ 5 h 85"/>
                  <a:gd name="T8" fmla="*/ 19 w 49"/>
                  <a:gd name="T9" fmla="*/ 9 h 85"/>
                  <a:gd name="T10" fmla="*/ 13 w 49"/>
                  <a:gd name="T11" fmla="*/ 12 h 85"/>
                  <a:gd name="T12" fmla="*/ 9 w 49"/>
                  <a:gd name="T13" fmla="*/ 17 h 85"/>
                  <a:gd name="T14" fmla="*/ 5 w 49"/>
                  <a:gd name="T15" fmla="*/ 22 h 85"/>
                  <a:gd name="T16" fmla="*/ 2 w 49"/>
                  <a:gd name="T17" fmla="*/ 28 h 85"/>
                  <a:gd name="T18" fmla="*/ 1 w 49"/>
                  <a:gd name="T19" fmla="*/ 33 h 85"/>
                  <a:gd name="T20" fmla="*/ 0 w 49"/>
                  <a:gd name="T21" fmla="*/ 46 h 85"/>
                  <a:gd name="T22" fmla="*/ 2 w 49"/>
                  <a:gd name="T23" fmla="*/ 53 h 85"/>
                  <a:gd name="T24" fmla="*/ 4 w 49"/>
                  <a:gd name="T25" fmla="*/ 59 h 85"/>
                  <a:gd name="T26" fmla="*/ 8 w 49"/>
                  <a:gd name="T27" fmla="*/ 65 h 85"/>
                  <a:gd name="T28" fmla="*/ 13 w 49"/>
                  <a:gd name="T29" fmla="*/ 70 h 85"/>
                  <a:gd name="T30" fmla="*/ 18 w 49"/>
                  <a:gd name="T31" fmla="*/ 75 h 85"/>
                  <a:gd name="T32" fmla="*/ 25 w 49"/>
                  <a:gd name="T33" fmla="*/ 79 h 85"/>
                  <a:gd name="T34" fmla="*/ 32 w 49"/>
                  <a:gd name="T35" fmla="*/ 82 h 85"/>
                  <a:gd name="T36" fmla="*/ 41 w 49"/>
                  <a:gd name="T37" fmla="*/ 84 h 85"/>
                  <a:gd name="T38" fmla="*/ 49 w 49"/>
                  <a:gd name="T39" fmla="*/ 85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9" h="85">
                    <a:moveTo>
                      <a:pt x="49" y="0"/>
                    </a:moveTo>
                    <a:lnTo>
                      <a:pt x="41" y="1"/>
                    </a:lnTo>
                    <a:lnTo>
                      <a:pt x="32" y="3"/>
                    </a:lnTo>
                    <a:lnTo>
                      <a:pt x="25" y="5"/>
                    </a:lnTo>
                    <a:lnTo>
                      <a:pt x="19" y="9"/>
                    </a:lnTo>
                    <a:lnTo>
                      <a:pt x="13" y="12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2" y="28"/>
                    </a:lnTo>
                    <a:lnTo>
                      <a:pt x="1" y="33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4" y="59"/>
                    </a:lnTo>
                    <a:lnTo>
                      <a:pt x="8" y="65"/>
                    </a:lnTo>
                    <a:lnTo>
                      <a:pt x="13" y="70"/>
                    </a:lnTo>
                    <a:lnTo>
                      <a:pt x="18" y="75"/>
                    </a:lnTo>
                    <a:lnTo>
                      <a:pt x="25" y="79"/>
                    </a:lnTo>
                    <a:lnTo>
                      <a:pt x="32" y="82"/>
                    </a:lnTo>
                    <a:lnTo>
                      <a:pt x="41" y="84"/>
                    </a:lnTo>
                    <a:lnTo>
                      <a:pt x="49" y="85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03" name="Freeform 449"/>
              <p:cNvSpPr>
                <a:spLocks/>
              </p:cNvSpPr>
              <p:nvPr/>
            </p:nvSpPr>
            <p:spPr bwMode="auto">
              <a:xfrm>
                <a:off x="1455" y="1343"/>
                <a:ext cx="48" cy="85"/>
              </a:xfrm>
              <a:custGeom>
                <a:avLst/>
                <a:gdLst>
                  <a:gd name="T0" fmla="*/ 0 w 48"/>
                  <a:gd name="T1" fmla="*/ 0 h 85"/>
                  <a:gd name="T2" fmla="*/ 9 w 48"/>
                  <a:gd name="T3" fmla="*/ 1 h 85"/>
                  <a:gd name="T4" fmla="*/ 17 w 48"/>
                  <a:gd name="T5" fmla="*/ 3 h 85"/>
                  <a:gd name="T6" fmla="*/ 24 w 48"/>
                  <a:gd name="T7" fmla="*/ 5 h 85"/>
                  <a:gd name="T8" fmla="*/ 30 w 48"/>
                  <a:gd name="T9" fmla="*/ 9 h 85"/>
                  <a:gd name="T10" fmla="*/ 36 w 48"/>
                  <a:gd name="T11" fmla="*/ 12 h 85"/>
                  <a:gd name="T12" fmla="*/ 40 w 48"/>
                  <a:gd name="T13" fmla="*/ 17 h 85"/>
                  <a:gd name="T14" fmla="*/ 43 w 48"/>
                  <a:gd name="T15" fmla="*/ 22 h 85"/>
                  <a:gd name="T16" fmla="*/ 46 w 48"/>
                  <a:gd name="T17" fmla="*/ 28 h 85"/>
                  <a:gd name="T18" fmla="*/ 48 w 48"/>
                  <a:gd name="T19" fmla="*/ 33 h 85"/>
                  <a:gd name="T20" fmla="*/ 48 w 48"/>
                  <a:gd name="T21" fmla="*/ 46 h 85"/>
                  <a:gd name="T22" fmla="*/ 47 w 48"/>
                  <a:gd name="T23" fmla="*/ 53 h 85"/>
                  <a:gd name="T24" fmla="*/ 45 w 48"/>
                  <a:gd name="T25" fmla="*/ 59 h 85"/>
                  <a:gd name="T26" fmla="*/ 41 w 48"/>
                  <a:gd name="T27" fmla="*/ 65 h 85"/>
                  <a:gd name="T28" fmla="*/ 37 w 48"/>
                  <a:gd name="T29" fmla="*/ 70 h 85"/>
                  <a:gd name="T30" fmla="*/ 31 w 48"/>
                  <a:gd name="T31" fmla="*/ 75 h 85"/>
                  <a:gd name="T32" fmla="*/ 24 w 48"/>
                  <a:gd name="T33" fmla="*/ 79 h 85"/>
                  <a:gd name="T34" fmla="*/ 17 w 48"/>
                  <a:gd name="T35" fmla="*/ 82 h 85"/>
                  <a:gd name="T36" fmla="*/ 9 w 48"/>
                  <a:gd name="T37" fmla="*/ 84 h 85"/>
                  <a:gd name="T38" fmla="*/ 0 w 48"/>
                  <a:gd name="T39" fmla="*/ 85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" h="85">
                    <a:moveTo>
                      <a:pt x="0" y="0"/>
                    </a:moveTo>
                    <a:lnTo>
                      <a:pt x="9" y="1"/>
                    </a:lnTo>
                    <a:lnTo>
                      <a:pt x="17" y="3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6" y="12"/>
                    </a:lnTo>
                    <a:lnTo>
                      <a:pt x="40" y="17"/>
                    </a:lnTo>
                    <a:lnTo>
                      <a:pt x="43" y="22"/>
                    </a:lnTo>
                    <a:lnTo>
                      <a:pt x="46" y="28"/>
                    </a:lnTo>
                    <a:lnTo>
                      <a:pt x="48" y="33"/>
                    </a:lnTo>
                    <a:lnTo>
                      <a:pt x="48" y="46"/>
                    </a:lnTo>
                    <a:lnTo>
                      <a:pt x="47" y="53"/>
                    </a:lnTo>
                    <a:lnTo>
                      <a:pt x="45" y="59"/>
                    </a:lnTo>
                    <a:lnTo>
                      <a:pt x="41" y="65"/>
                    </a:lnTo>
                    <a:lnTo>
                      <a:pt x="37" y="70"/>
                    </a:lnTo>
                    <a:lnTo>
                      <a:pt x="31" y="75"/>
                    </a:lnTo>
                    <a:lnTo>
                      <a:pt x="24" y="79"/>
                    </a:lnTo>
                    <a:lnTo>
                      <a:pt x="17" y="82"/>
                    </a:lnTo>
                    <a:lnTo>
                      <a:pt x="9" y="84"/>
                    </a:lnTo>
                    <a:lnTo>
                      <a:pt x="0" y="85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04" name="Line 450"/>
              <p:cNvSpPr>
                <a:spLocks noChangeShapeType="1"/>
              </p:cNvSpPr>
              <p:nvPr/>
            </p:nvSpPr>
            <p:spPr bwMode="auto">
              <a:xfrm flipV="1">
                <a:off x="1166" y="1280"/>
                <a:ext cx="362" cy="20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05" name="Line 451"/>
              <p:cNvSpPr>
                <a:spLocks noChangeShapeType="1"/>
              </p:cNvSpPr>
              <p:nvPr/>
            </p:nvSpPr>
            <p:spPr bwMode="auto">
              <a:xfrm>
                <a:off x="1166" y="1280"/>
                <a:ext cx="362" cy="21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01828" name="Rectangle 452"/>
          <p:cNvSpPr>
            <a:spLocks noChangeArrowheads="1"/>
          </p:cNvSpPr>
          <p:nvPr/>
        </p:nvSpPr>
        <p:spPr bwMode="auto">
          <a:xfrm>
            <a:off x="7178675" y="457200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endParaRPr lang="cs-CZ" altLang="cs-CZ" sz="800">
              <a:latin typeface="MapSym-NK-Air" pitchFamily="2" charset="2"/>
            </a:endParaRPr>
          </a:p>
        </p:txBody>
      </p:sp>
      <p:sp>
        <p:nvSpPr>
          <p:cNvPr id="101829" name="Freeform 453"/>
          <p:cNvSpPr>
            <a:spLocks/>
          </p:cNvSpPr>
          <p:nvPr/>
        </p:nvSpPr>
        <p:spPr bwMode="auto">
          <a:xfrm>
            <a:off x="6710363" y="4292600"/>
            <a:ext cx="50800" cy="46038"/>
          </a:xfrm>
          <a:custGeom>
            <a:avLst/>
            <a:gdLst>
              <a:gd name="T0" fmla="*/ 0 w 32"/>
              <a:gd name="T1" fmla="*/ 2147483646 h 29"/>
              <a:gd name="T2" fmla="*/ 2147483646 w 32"/>
              <a:gd name="T3" fmla="*/ 2147483646 h 29"/>
              <a:gd name="T4" fmla="*/ 2147483646 w 32"/>
              <a:gd name="T5" fmla="*/ 2147483646 h 29"/>
              <a:gd name="T6" fmla="*/ 2147483646 w 32"/>
              <a:gd name="T7" fmla="*/ 2147483646 h 29"/>
              <a:gd name="T8" fmla="*/ 2147483646 w 32"/>
              <a:gd name="T9" fmla="*/ 0 h 29"/>
              <a:gd name="T10" fmla="*/ 2147483646 w 32"/>
              <a:gd name="T11" fmla="*/ 2147483646 h 29"/>
              <a:gd name="T12" fmla="*/ 2147483646 w 32"/>
              <a:gd name="T13" fmla="*/ 2147483646 h 29"/>
              <a:gd name="T14" fmla="*/ 2147483646 w 32"/>
              <a:gd name="T15" fmla="*/ 2147483646 h 29"/>
              <a:gd name="T16" fmla="*/ 2147483646 w 32"/>
              <a:gd name="T17" fmla="*/ 2147483646 h 29"/>
              <a:gd name="T18" fmla="*/ 2147483646 w 32"/>
              <a:gd name="T19" fmla="*/ 2147483646 h 29"/>
              <a:gd name="T20" fmla="*/ 2147483646 w 32"/>
              <a:gd name="T21" fmla="*/ 2147483646 h 29"/>
              <a:gd name="T22" fmla="*/ 2147483646 w 32"/>
              <a:gd name="T23" fmla="*/ 2147483646 h 29"/>
              <a:gd name="T24" fmla="*/ 2147483646 w 32"/>
              <a:gd name="T25" fmla="*/ 2147483646 h 29"/>
              <a:gd name="T26" fmla="*/ 2147483646 w 32"/>
              <a:gd name="T27" fmla="*/ 2147483646 h 29"/>
              <a:gd name="T28" fmla="*/ 2147483646 w 32"/>
              <a:gd name="T29" fmla="*/ 2147483646 h 29"/>
              <a:gd name="T30" fmla="*/ 2147483646 w 32"/>
              <a:gd name="T31" fmla="*/ 2147483646 h 29"/>
              <a:gd name="T32" fmla="*/ 0 w 32"/>
              <a:gd name="T33" fmla="*/ 2147483646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29">
                <a:moveTo>
                  <a:pt x="0" y="15"/>
                </a:move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7" y="0"/>
                </a:lnTo>
                <a:lnTo>
                  <a:pt x="23" y="2"/>
                </a:lnTo>
                <a:lnTo>
                  <a:pt x="28" y="5"/>
                </a:lnTo>
                <a:lnTo>
                  <a:pt x="31" y="9"/>
                </a:lnTo>
                <a:lnTo>
                  <a:pt x="32" y="15"/>
                </a:lnTo>
                <a:lnTo>
                  <a:pt x="31" y="20"/>
                </a:lnTo>
                <a:lnTo>
                  <a:pt x="28" y="24"/>
                </a:lnTo>
                <a:lnTo>
                  <a:pt x="23" y="28"/>
                </a:lnTo>
                <a:lnTo>
                  <a:pt x="17" y="29"/>
                </a:lnTo>
                <a:lnTo>
                  <a:pt x="10" y="28"/>
                </a:lnTo>
                <a:lnTo>
                  <a:pt x="5" y="24"/>
                </a:lnTo>
                <a:lnTo>
                  <a:pt x="2" y="20"/>
                </a:lnTo>
                <a:lnTo>
                  <a:pt x="0" y="15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830" name="Freeform 454"/>
          <p:cNvSpPr>
            <a:spLocks/>
          </p:cNvSpPr>
          <p:nvPr/>
        </p:nvSpPr>
        <p:spPr bwMode="auto">
          <a:xfrm>
            <a:off x="6800850" y="4292600"/>
            <a:ext cx="50800" cy="46038"/>
          </a:xfrm>
          <a:custGeom>
            <a:avLst/>
            <a:gdLst>
              <a:gd name="T0" fmla="*/ 0 w 32"/>
              <a:gd name="T1" fmla="*/ 2147483646 h 29"/>
              <a:gd name="T2" fmla="*/ 2147483646 w 32"/>
              <a:gd name="T3" fmla="*/ 2147483646 h 29"/>
              <a:gd name="T4" fmla="*/ 2147483646 w 32"/>
              <a:gd name="T5" fmla="*/ 2147483646 h 29"/>
              <a:gd name="T6" fmla="*/ 2147483646 w 32"/>
              <a:gd name="T7" fmla="*/ 2147483646 h 29"/>
              <a:gd name="T8" fmla="*/ 2147483646 w 32"/>
              <a:gd name="T9" fmla="*/ 0 h 29"/>
              <a:gd name="T10" fmla="*/ 2147483646 w 32"/>
              <a:gd name="T11" fmla="*/ 2147483646 h 29"/>
              <a:gd name="T12" fmla="*/ 2147483646 w 32"/>
              <a:gd name="T13" fmla="*/ 2147483646 h 29"/>
              <a:gd name="T14" fmla="*/ 2147483646 w 32"/>
              <a:gd name="T15" fmla="*/ 2147483646 h 29"/>
              <a:gd name="T16" fmla="*/ 2147483646 w 32"/>
              <a:gd name="T17" fmla="*/ 2147483646 h 29"/>
              <a:gd name="T18" fmla="*/ 2147483646 w 32"/>
              <a:gd name="T19" fmla="*/ 2147483646 h 29"/>
              <a:gd name="T20" fmla="*/ 2147483646 w 32"/>
              <a:gd name="T21" fmla="*/ 2147483646 h 29"/>
              <a:gd name="T22" fmla="*/ 2147483646 w 32"/>
              <a:gd name="T23" fmla="*/ 2147483646 h 29"/>
              <a:gd name="T24" fmla="*/ 2147483646 w 32"/>
              <a:gd name="T25" fmla="*/ 2147483646 h 29"/>
              <a:gd name="T26" fmla="*/ 2147483646 w 32"/>
              <a:gd name="T27" fmla="*/ 2147483646 h 29"/>
              <a:gd name="T28" fmla="*/ 2147483646 w 32"/>
              <a:gd name="T29" fmla="*/ 2147483646 h 29"/>
              <a:gd name="T30" fmla="*/ 2147483646 w 32"/>
              <a:gd name="T31" fmla="*/ 2147483646 h 29"/>
              <a:gd name="T32" fmla="*/ 0 w 32"/>
              <a:gd name="T33" fmla="*/ 2147483646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29">
                <a:moveTo>
                  <a:pt x="0" y="15"/>
                </a:moveTo>
                <a:lnTo>
                  <a:pt x="1" y="9"/>
                </a:lnTo>
                <a:lnTo>
                  <a:pt x="4" y="5"/>
                </a:lnTo>
                <a:lnTo>
                  <a:pt x="9" y="2"/>
                </a:lnTo>
                <a:lnTo>
                  <a:pt x="15" y="0"/>
                </a:lnTo>
                <a:lnTo>
                  <a:pt x="22" y="2"/>
                </a:lnTo>
                <a:lnTo>
                  <a:pt x="27" y="5"/>
                </a:lnTo>
                <a:lnTo>
                  <a:pt x="30" y="9"/>
                </a:lnTo>
                <a:lnTo>
                  <a:pt x="32" y="15"/>
                </a:lnTo>
                <a:lnTo>
                  <a:pt x="30" y="20"/>
                </a:lnTo>
                <a:lnTo>
                  <a:pt x="27" y="24"/>
                </a:lnTo>
                <a:lnTo>
                  <a:pt x="22" y="28"/>
                </a:lnTo>
                <a:lnTo>
                  <a:pt x="15" y="29"/>
                </a:lnTo>
                <a:lnTo>
                  <a:pt x="9" y="28"/>
                </a:lnTo>
                <a:lnTo>
                  <a:pt x="4" y="24"/>
                </a:lnTo>
                <a:lnTo>
                  <a:pt x="1" y="20"/>
                </a:lnTo>
                <a:lnTo>
                  <a:pt x="0" y="15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831" name="Freeform 455"/>
          <p:cNvSpPr>
            <a:spLocks/>
          </p:cNvSpPr>
          <p:nvPr/>
        </p:nvSpPr>
        <p:spPr bwMode="auto">
          <a:xfrm>
            <a:off x="6889750" y="4292600"/>
            <a:ext cx="50800" cy="46038"/>
          </a:xfrm>
          <a:custGeom>
            <a:avLst/>
            <a:gdLst>
              <a:gd name="T0" fmla="*/ 0 w 32"/>
              <a:gd name="T1" fmla="*/ 2147483646 h 29"/>
              <a:gd name="T2" fmla="*/ 2147483646 w 32"/>
              <a:gd name="T3" fmla="*/ 2147483646 h 29"/>
              <a:gd name="T4" fmla="*/ 2147483646 w 32"/>
              <a:gd name="T5" fmla="*/ 2147483646 h 29"/>
              <a:gd name="T6" fmla="*/ 2147483646 w 32"/>
              <a:gd name="T7" fmla="*/ 2147483646 h 29"/>
              <a:gd name="T8" fmla="*/ 2147483646 w 32"/>
              <a:gd name="T9" fmla="*/ 0 h 29"/>
              <a:gd name="T10" fmla="*/ 2147483646 w 32"/>
              <a:gd name="T11" fmla="*/ 2147483646 h 29"/>
              <a:gd name="T12" fmla="*/ 2147483646 w 32"/>
              <a:gd name="T13" fmla="*/ 2147483646 h 29"/>
              <a:gd name="T14" fmla="*/ 2147483646 w 32"/>
              <a:gd name="T15" fmla="*/ 2147483646 h 29"/>
              <a:gd name="T16" fmla="*/ 2147483646 w 32"/>
              <a:gd name="T17" fmla="*/ 2147483646 h 29"/>
              <a:gd name="T18" fmla="*/ 2147483646 w 32"/>
              <a:gd name="T19" fmla="*/ 2147483646 h 29"/>
              <a:gd name="T20" fmla="*/ 2147483646 w 32"/>
              <a:gd name="T21" fmla="*/ 2147483646 h 29"/>
              <a:gd name="T22" fmla="*/ 2147483646 w 32"/>
              <a:gd name="T23" fmla="*/ 2147483646 h 29"/>
              <a:gd name="T24" fmla="*/ 2147483646 w 32"/>
              <a:gd name="T25" fmla="*/ 2147483646 h 29"/>
              <a:gd name="T26" fmla="*/ 2147483646 w 32"/>
              <a:gd name="T27" fmla="*/ 2147483646 h 29"/>
              <a:gd name="T28" fmla="*/ 2147483646 w 32"/>
              <a:gd name="T29" fmla="*/ 2147483646 h 29"/>
              <a:gd name="T30" fmla="*/ 2147483646 w 32"/>
              <a:gd name="T31" fmla="*/ 2147483646 h 29"/>
              <a:gd name="T32" fmla="*/ 0 w 32"/>
              <a:gd name="T33" fmla="*/ 2147483646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29">
                <a:moveTo>
                  <a:pt x="0" y="15"/>
                </a:moveTo>
                <a:lnTo>
                  <a:pt x="1" y="9"/>
                </a:lnTo>
                <a:lnTo>
                  <a:pt x="4" y="5"/>
                </a:lnTo>
                <a:lnTo>
                  <a:pt x="10" y="2"/>
                </a:lnTo>
                <a:lnTo>
                  <a:pt x="16" y="0"/>
                </a:lnTo>
                <a:lnTo>
                  <a:pt x="22" y="2"/>
                </a:lnTo>
                <a:lnTo>
                  <a:pt x="27" y="5"/>
                </a:lnTo>
                <a:lnTo>
                  <a:pt x="31" y="9"/>
                </a:lnTo>
                <a:lnTo>
                  <a:pt x="32" y="15"/>
                </a:lnTo>
                <a:lnTo>
                  <a:pt x="31" y="20"/>
                </a:lnTo>
                <a:lnTo>
                  <a:pt x="27" y="24"/>
                </a:lnTo>
                <a:lnTo>
                  <a:pt x="22" y="28"/>
                </a:lnTo>
                <a:lnTo>
                  <a:pt x="16" y="29"/>
                </a:lnTo>
                <a:lnTo>
                  <a:pt x="10" y="28"/>
                </a:lnTo>
                <a:lnTo>
                  <a:pt x="4" y="24"/>
                </a:lnTo>
                <a:lnTo>
                  <a:pt x="1" y="20"/>
                </a:lnTo>
                <a:lnTo>
                  <a:pt x="0" y="15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01832" name="Group 456"/>
          <p:cNvGrpSpPr>
            <a:grpSpLocks/>
          </p:cNvGrpSpPr>
          <p:nvPr/>
        </p:nvGrpSpPr>
        <p:grpSpPr bwMode="auto">
          <a:xfrm>
            <a:off x="6553200" y="4343400"/>
            <a:ext cx="574675" cy="336550"/>
            <a:chOff x="1166" y="1280"/>
            <a:chExt cx="362" cy="212"/>
          </a:xfrm>
        </p:grpSpPr>
        <p:sp>
          <p:nvSpPr>
            <p:cNvPr id="46287" name="Rectangle 457"/>
            <p:cNvSpPr>
              <a:spLocks noChangeArrowheads="1"/>
            </p:cNvSpPr>
            <p:nvPr/>
          </p:nvSpPr>
          <p:spPr bwMode="auto">
            <a:xfrm>
              <a:off x="1166" y="1280"/>
              <a:ext cx="362" cy="212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288" name="Line 458"/>
            <p:cNvSpPr>
              <a:spLocks noChangeShapeType="1"/>
            </p:cNvSpPr>
            <p:nvPr/>
          </p:nvSpPr>
          <p:spPr bwMode="auto">
            <a:xfrm>
              <a:off x="1238" y="1343"/>
              <a:ext cx="217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89" name="Line 459"/>
            <p:cNvSpPr>
              <a:spLocks noChangeShapeType="1"/>
            </p:cNvSpPr>
            <p:nvPr/>
          </p:nvSpPr>
          <p:spPr bwMode="auto">
            <a:xfrm>
              <a:off x="1238" y="1428"/>
              <a:ext cx="217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90" name="Freeform 460"/>
            <p:cNvSpPr>
              <a:spLocks/>
            </p:cNvSpPr>
            <p:nvPr/>
          </p:nvSpPr>
          <p:spPr bwMode="auto">
            <a:xfrm>
              <a:off x="1189" y="1343"/>
              <a:ext cx="49" cy="85"/>
            </a:xfrm>
            <a:custGeom>
              <a:avLst/>
              <a:gdLst>
                <a:gd name="T0" fmla="*/ 49 w 49"/>
                <a:gd name="T1" fmla="*/ 0 h 85"/>
                <a:gd name="T2" fmla="*/ 41 w 49"/>
                <a:gd name="T3" fmla="*/ 1 h 85"/>
                <a:gd name="T4" fmla="*/ 32 w 49"/>
                <a:gd name="T5" fmla="*/ 3 h 85"/>
                <a:gd name="T6" fmla="*/ 25 w 49"/>
                <a:gd name="T7" fmla="*/ 5 h 85"/>
                <a:gd name="T8" fmla="*/ 19 w 49"/>
                <a:gd name="T9" fmla="*/ 9 h 85"/>
                <a:gd name="T10" fmla="*/ 13 w 49"/>
                <a:gd name="T11" fmla="*/ 12 h 85"/>
                <a:gd name="T12" fmla="*/ 9 w 49"/>
                <a:gd name="T13" fmla="*/ 17 h 85"/>
                <a:gd name="T14" fmla="*/ 5 w 49"/>
                <a:gd name="T15" fmla="*/ 22 h 85"/>
                <a:gd name="T16" fmla="*/ 2 w 49"/>
                <a:gd name="T17" fmla="*/ 28 h 85"/>
                <a:gd name="T18" fmla="*/ 1 w 49"/>
                <a:gd name="T19" fmla="*/ 33 h 85"/>
                <a:gd name="T20" fmla="*/ 0 w 49"/>
                <a:gd name="T21" fmla="*/ 46 h 85"/>
                <a:gd name="T22" fmla="*/ 2 w 49"/>
                <a:gd name="T23" fmla="*/ 53 h 85"/>
                <a:gd name="T24" fmla="*/ 4 w 49"/>
                <a:gd name="T25" fmla="*/ 59 h 85"/>
                <a:gd name="T26" fmla="*/ 8 w 49"/>
                <a:gd name="T27" fmla="*/ 65 h 85"/>
                <a:gd name="T28" fmla="*/ 13 w 49"/>
                <a:gd name="T29" fmla="*/ 70 h 85"/>
                <a:gd name="T30" fmla="*/ 18 w 49"/>
                <a:gd name="T31" fmla="*/ 75 h 85"/>
                <a:gd name="T32" fmla="*/ 25 w 49"/>
                <a:gd name="T33" fmla="*/ 79 h 85"/>
                <a:gd name="T34" fmla="*/ 32 w 49"/>
                <a:gd name="T35" fmla="*/ 82 h 85"/>
                <a:gd name="T36" fmla="*/ 41 w 49"/>
                <a:gd name="T37" fmla="*/ 84 h 85"/>
                <a:gd name="T38" fmla="*/ 49 w 49"/>
                <a:gd name="T39" fmla="*/ 85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" h="85">
                  <a:moveTo>
                    <a:pt x="49" y="0"/>
                  </a:moveTo>
                  <a:lnTo>
                    <a:pt x="41" y="1"/>
                  </a:lnTo>
                  <a:lnTo>
                    <a:pt x="32" y="3"/>
                  </a:lnTo>
                  <a:lnTo>
                    <a:pt x="25" y="5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9" y="17"/>
                  </a:lnTo>
                  <a:lnTo>
                    <a:pt x="5" y="22"/>
                  </a:lnTo>
                  <a:lnTo>
                    <a:pt x="2" y="28"/>
                  </a:lnTo>
                  <a:lnTo>
                    <a:pt x="1" y="33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4" y="59"/>
                  </a:lnTo>
                  <a:lnTo>
                    <a:pt x="8" y="65"/>
                  </a:lnTo>
                  <a:lnTo>
                    <a:pt x="13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2" y="82"/>
                  </a:lnTo>
                  <a:lnTo>
                    <a:pt x="41" y="84"/>
                  </a:lnTo>
                  <a:lnTo>
                    <a:pt x="49" y="8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91" name="Freeform 461"/>
            <p:cNvSpPr>
              <a:spLocks/>
            </p:cNvSpPr>
            <p:nvPr/>
          </p:nvSpPr>
          <p:spPr bwMode="auto">
            <a:xfrm>
              <a:off x="1455" y="1343"/>
              <a:ext cx="48" cy="85"/>
            </a:xfrm>
            <a:custGeom>
              <a:avLst/>
              <a:gdLst>
                <a:gd name="T0" fmla="*/ 0 w 48"/>
                <a:gd name="T1" fmla="*/ 0 h 85"/>
                <a:gd name="T2" fmla="*/ 9 w 48"/>
                <a:gd name="T3" fmla="*/ 1 h 85"/>
                <a:gd name="T4" fmla="*/ 17 w 48"/>
                <a:gd name="T5" fmla="*/ 3 h 85"/>
                <a:gd name="T6" fmla="*/ 24 w 48"/>
                <a:gd name="T7" fmla="*/ 5 h 85"/>
                <a:gd name="T8" fmla="*/ 30 w 48"/>
                <a:gd name="T9" fmla="*/ 9 h 85"/>
                <a:gd name="T10" fmla="*/ 36 w 48"/>
                <a:gd name="T11" fmla="*/ 12 h 85"/>
                <a:gd name="T12" fmla="*/ 40 w 48"/>
                <a:gd name="T13" fmla="*/ 17 h 85"/>
                <a:gd name="T14" fmla="*/ 43 w 48"/>
                <a:gd name="T15" fmla="*/ 22 h 85"/>
                <a:gd name="T16" fmla="*/ 46 w 48"/>
                <a:gd name="T17" fmla="*/ 28 h 85"/>
                <a:gd name="T18" fmla="*/ 48 w 48"/>
                <a:gd name="T19" fmla="*/ 33 h 85"/>
                <a:gd name="T20" fmla="*/ 48 w 48"/>
                <a:gd name="T21" fmla="*/ 46 h 85"/>
                <a:gd name="T22" fmla="*/ 47 w 48"/>
                <a:gd name="T23" fmla="*/ 53 h 85"/>
                <a:gd name="T24" fmla="*/ 45 w 48"/>
                <a:gd name="T25" fmla="*/ 59 h 85"/>
                <a:gd name="T26" fmla="*/ 41 w 48"/>
                <a:gd name="T27" fmla="*/ 65 h 85"/>
                <a:gd name="T28" fmla="*/ 37 w 48"/>
                <a:gd name="T29" fmla="*/ 70 h 85"/>
                <a:gd name="T30" fmla="*/ 31 w 48"/>
                <a:gd name="T31" fmla="*/ 75 h 85"/>
                <a:gd name="T32" fmla="*/ 24 w 48"/>
                <a:gd name="T33" fmla="*/ 79 h 85"/>
                <a:gd name="T34" fmla="*/ 17 w 48"/>
                <a:gd name="T35" fmla="*/ 82 h 85"/>
                <a:gd name="T36" fmla="*/ 9 w 48"/>
                <a:gd name="T37" fmla="*/ 84 h 85"/>
                <a:gd name="T38" fmla="*/ 0 w 48"/>
                <a:gd name="T39" fmla="*/ 85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8" h="85">
                  <a:moveTo>
                    <a:pt x="0" y="0"/>
                  </a:moveTo>
                  <a:lnTo>
                    <a:pt x="9" y="1"/>
                  </a:lnTo>
                  <a:lnTo>
                    <a:pt x="17" y="3"/>
                  </a:lnTo>
                  <a:lnTo>
                    <a:pt x="24" y="5"/>
                  </a:lnTo>
                  <a:lnTo>
                    <a:pt x="30" y="9"/>
                  </a:lnTo>
                  <a:lnTo>
                    <a:pt x="36" y="12"/>
                  </a:lnTo>
                  <a:lnTo>
                    <a:pt x="40" y="17"/>
                  </a:lnTo>
                  <a:lnTo>
                    <a:pt x="43" y="22"/>
                  </a:lnTo>
                  <a:lnTo>
                    <a:pt x="46" y="28"/>
                  </a:lnTo>
                  <a:lnTo>
                    <a:pt x="48" y="33"/>
                  </a:lnTo>
                  <a:lnTo>
                    <a:pt x="48" y="46"/>
                  </a:lnTo>
                  <a:lnTo>
                    <a:pt x="47" y="53"/>
                  </a:lnTo>
                  <a:lnTo>
                    <a:pt x="45" y="59"/>
                  </a:lnTo>
                  <a:lnTo>
                    <a:pt x="41" y="65"/>
                  </a:lnTo>
                  <a:lnTo>
                    <a:pt x="37" y="70"/>
                  </a:lnTo>
                  <a:lnTo>
                    <a:pt x="31" y="75"/>
                  </a:lnTo>
                  <a:lnTo>
                    <a:pt x="24" y="79"/>
                  </a:lnTo>
                  <a:lnTo>
                    <a:pt x="17" y="82"/>
                  </a:lnTo>
                  <a:lnTo>
                    <a:pt x="9" y="84"/>
                  </a:lnTo>
                  <a:lnTo>
                    <a:pt x="0" y="8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92" name="Line 462"/>
            <p:cNvSpPr>
              <a:spLocks noChangeShapeType="1"/>
            </p:cNvSpPr>
            <p:nvPr/>
          </p:nvSpPr>
          <p:spPr bwMode="auto">
            <a:xfrm flipV="1">
              <a:off x="1166" y="1280"/>
              <a:ext cx="362" cy="20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93" name="Line 463"/>
            <p:cNvSpPr>
              <a:spLocks noChangeShapeType="1"/>
            </p:cNvSpPr>
            <p:nvPr/>
          </p:nvSpPr>
          <p:spPr bwMode="auto">
            <a:xfrm>
              <a:off x="1166" y="1280"/>
              <a:ext cx="362" cy="21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1840" name="Rectangle 464"/>
          <p:cNvSpPr>
            <a:spLocks noChangeArrowheads="1"/>
          </p:cNvSpPr>
          <p:nvPr/>
        </p:nvSpPr>
        <p:spPr bwMode="auto">
          <a:xfrm>
            <a:off x="7164388" y="4324350"/>
            <a:ext cx="1000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(-)</a:t>
            </a:r>
            <a:endParaRPr lang="cs-CZ" altLang="cs-CZ" sz="800" b="1">
              <a:latin typeface="Times New Roman" panose="02020603050405020304" pitchFamily="18" charset="0"/>
            </a:endParaRPr>
          </a:p>
        </p:txBody>
      </p:sp>
      <p:grpSp>
        <p:nvGrpSpPr>
          <p:cNvPr id="101841" name="Group 465"/>
          <p:cNvGrpSpPr>
            <a:grpSpLocks/>
          </p:cNvGrpSpPr>
          <p:nvPr/>
        </p:nvGrpSpPr>
        <p:grpSpPr bwMode="auto">
          <a:xfrm>
            <a:off x="7958138" y="4868863"/>
            <a:ext cx="574675" cy="336550"/>
            <a:chOff x="1166" y="1280"/>
            <a:chExt cx="362" cy="212"/>
          </a:xfrm>
        </p:grpSpPr>
        <p:sp>
          <p:nvSpPr>
            <p:cNvPr id="46280" name="Rectangle 466"/>
            <p:cNvSpPr>
              <a:spLocks noChangeArrowheads="1"/>
            </p:cNvSpPr>
            <p:nvPr/>
          </p:nvSpPr>
          <p:spPr bwMode="auto">
            <a:xfrm>
              <a:off x="1166" y="1280"/>
              <a:ext cx="362" cy="212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281" name="Line 467"/>
            <p:cNvSpPr>
              <a:spLocks noChangeShapeType="1"/>
            </p:cNvSpPr>
            <p:nvPr/>
          </p:nvSpPr>
          <p:spPr bwMode="auto">
            <a:xfrm>
              <a:off x="1238" y="1343"/>
              <a:ext cx="217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82" name="Line 468"/>
            <p:cNvSpPr>
              <a:spLocks noChangeShapeType="1"/>
            </p:cNvSpPr>
            <p:nvPr/>
          </p:nvSpPr>
          <p:spPr bwMode="auto">
            <a:xfrm>
              <a:off x="1238" y="1428"/>
              <a:ext cx="217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83" name="Freeform 469"/>
            <p:cNvSpPr>
              <a:spLocks/>
            </p:cNvSpPr>
            <p:nvPr/>
          </p:nvSpPr>
          <p:spPr bwMode="auto">
            <a:xfrm>
              <a:off x="1189" y="1343"/>
              <a:ext cx="49" cy="85"/>
            </a:xfrm>
            <a:custGeom>
              <a:avLst/>
              <a:gdLst>
                <a:gd name="T0" fmla="*/ 49 w 49"/>
                <a:gd name="T1" fmla="*/ 0 h 85"/>
                <a:gd name="T2" fmla="*/ 41 w 49"/>
                <a:gd name="T3" fmla="*/ 1 h 85"/>
                <a:gd name="T4" fmla="*/ 32 w 49"/>
                <a:gd name="T5" fmla="*/ 3 h 85"/>
                <a:gd name="T6" fmla="*/ 25 w 49"/>
                <a:gd name="T7" fmla="*/ 5 h 85"/>
                <a:gd name="T8" fmla="*/ 19 w 49"/>
                <a:gd name="T9" fmla="*/ 9 h 85"/>
                <a:gd name="T10" fmla="*/ 13 w 49"/>
                <a:gd name="T11" fmla="*/ 12 h 85"/>
                <a:gd name="T12" fmla="*/ 9 w 49"/>
                <a:gd name="T13" fmla="*/ 17 h 85"/>
                <a:gd name="T14" fmla="*/ 5 w 49"/>
                <a:gd name="T15" fmla="*/ 22 h 85"/>
                <a:gd name="T16" fmla="*/ 2 w 49"/>
                <a:gd name="T17" fmla="*/ 28 h 85"/>
                <a:gd name="T18" fmla="*/ 1 w 49"/>
                <a:gd name="T19" fmla="*/ 33 h 85"/>
                <a:gd name="T20" fmla="*/ 0 w 49"/>
                <a:gd name="T21" fmla="*/ 46 h 85"/>
                <a:gd name="T22" fmla="*/ 2 w 49"/>
                <a:gd name="T23" fmla="*/ 53 h 85"/>
                <a:gd name="T24" fmla="*/ 4 w 49"/>
                <a:gd name="T25" fmla="*/ 59 h 85"/>
                <a:gd name="T26" fmla="*/ 8 w 49"/>
                <a:gd name="T27" fmla="*/ 65 h 85"/>
                <a:gd name="T28" fmla="*/ 13 w 49"/>
                <a:gd name="T29" fmla="*/ 70 h 85"/>
                <a:gd name="T30" fmla="*/ 18 w 49"/>
                <a:gd name="T31" fmla="*/ 75 h 85"/>
                <a:gd name="T32" fmla="*/ 25 w 49"/>
                <a:gd name="T33" fmla="*/ 79 h 85"/>
                <a:gd name="T34" fmla="*/ 32 w 49"/>
                <a:gd name="T35" fmla="*/ 82 h 85"/>
                <a:gd name="T36" fmla="*/ 41 w 49"/>
                <a:gd name="T37" fmla="*/ 84 h 85"/>
                <a:gd name="T38" fmla="*/ 49 w 49"/>
                <a:gd name="T39" fmla="*/ 85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" h="85">
                  <a:moveTo>
                    <a:pt x="49" y="0"/>
                  </a:moveTo>
                  <a:lnTo>
                    <a:pt x="41" y="1"/>
                  </a:lnTo>
                  <a:lnTo>
                    <a:pt x="32" y="3"/>
                  </a:lnTo>
                  <a:lnTo>
                    <a:pt x="25" y="5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9" y="17"/>
                  </a:lnTo>
                  <a:lnTo>
                    <a:pt x="5" y="22"/>
                  </a:lnTo>
                  <a:lnTo>
                    <a:pt x="2" y="28"/>
                  </a:lnTo>
                  <a:lnTo>
                    <a:pt x="1" y="33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4" y="59"/>
                  </a:lnTo>
                  <a:lnTo>
                    <a:pt x="8" y="65"/>
                  </a:lnTo>
                  <a:lnTo>
                    <a:pt x="13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2" y="82"/>
                  </a:lnTo>
                  <a:lnTo>
                    <a:pt x="41" y="84"/>
                  </a:lnTo>
                  <a:lnTo>
                    <a:pt x="49" y="8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84" name="Freeform 470"/>
            <p:cNvSpPr>
              <a:spLocks/>
            </p:cNvSpPr>
            <p:nvPr/>
          </p:nvSpPr>
          <p:spPr bwMode="auto">
            <a:xfrm>
              <a:off x="1455" y="1343"/>
              <a:ext cx="48" cy="85"/>
            </a:xfrm>
            <a:custGeom>
              <a:avLst/>
              <a:gdLst>
                <a:gd name="T0" fmla="*/ 0 w 48"/>
                <a:gd name="T1" fmla="*/ 0 h 85"/>
                <a:gd name="T2" fmla="*/ 9 w 48"/>
                <a:gd name="T3" fmla="*/ 1 h 85"/>
                <a:gd name="T4" fmla="*/ 17 w 48"/>
                <a:gd name="T5" fmla="*/ 3 h 85"/>
                <a:gd name="T6" fmla="*/ 24 w 48"/>
                <a:gd name="T7" fmla="*/ 5 h 85"/>
                <a:gd name="T8" fmla="*/ 30 w 48"/>
                <a:gd name="T9" fmla="*/ 9 h 85"/>
                <a:gd name="T10" fmla="*/ 36 w 48"/>
                <a:gd name="T11" fmla="*/ 12 h 85"/>
                <a:gd name="T12" fmla="*/ 40 w 48"/>
                <a:gd name="T13" fmla="*/ 17 h 85"/>
                <a:gd name="T14" fmla="*/ 43 w 48"/>
                <a:gd name="T15" fmla="*/ 22 h 85"/>
                <a:gd name="T16" fmla="*/ 46 w 48"/>
                <a:gd name="T17" fmla="*/ 28 h 85"/>
                <a:gd name="T18" fmla="*/ 48 w 48"/>
                <a:gd name="T19" fmla="*/ 33 h 85"/>
                <a:gd name="T20" fmla="*/ 48 w 48"/>
                <a:gd name="T21" fmla="*/ 46 h 85"/>
                <a:gd name="T22" fmla="*/ 47 w 48"/>
                <a:gd name="T23" fmla="*/ 53 h 85"/>
                <a:gd name="T24" fmla="*/ 45 w 48"/>
                <a:gd name="T25" fmla="*/ 59 h 85"/>
                <a:gd name="T26" fmla="*/ 41 w 48"/>
                <a:gd name="T27" fmla="*/ 65 h 85"/>
                <a:gd name="T28" fmla="*/ 37 w 48"/>
                <a:gd name="T29" fmla="*/ 70 h 85"/>
                <a:gd name="T30" fmla="*/ 31 w 48"/>
                <a:gd name="T31" fmla="*/ 75 h 85"/>
                <a:gd name="T32" fmla="*/ 24 w 48"/>
                <a:gd name="T33" fmla="*/ 79 h 85"/>
                <a:gd name="T34" fmla="*/ 17 w 48"/>
                <a:gd name="T35" fmla="*/ 82 h 85"/>
                <a:gd name="T36" fmla="*/ 9 w 48"/>
                <a:gd name="T37" fmla="*/ 84 h 85"/>
                <a:gd name="T38" fmla="*/ 0 w 48"/>
                <a:gd name="T39" fmla="*/ 85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8" h="85">
                  <a:moveTo>
                    <a:pt x="0" y="0"/>
                  </a:moveTo>
                  <a:lnTo>
                    <a:pt x="9" y="1"/>
                  </a:lnTo>
                  <a:lnTo>
                    <a:pt x="17" y="3"/>
                  </a:lnTo>
                  <a:lnTo>
                    <a:pt x="24" y="5"/>
                  </a:lnTo>
                  <a:lnTo>
                    <a:pt x="30" y="9"/>
                  </a:lnTo>
                  <a:lnTo>
                    <a:pt x="36" y="12"/>
                  </a:lnTo>
                  <a:lnTo>
                    <a:pt x="40" y="17"/>
                  </a:lnTo>
                  <a:lnTo>
                    <a:pt x="43" y="22"/>
                  </a:lnTo>
                  <a:lnTo>
                    <a:pt x="46" y="28"/>
                  </a:lnTo>
                  <a:lnTo>
                    <a:pt x="48" y="33"/>
                  </a:lnTo>
                  <a:lnTo>
                    <a:pt x="48" y="46"/>
                  </a:lnTo>
                  <a:lnTo>
                    <a:pt x="47" y="53"/>
                  </a:lnTo>
                  <a:lnTo>
                    <a:pt x="45" y="59"/>
                  </a:lnTo>
                  <a:lnTo>
                    <a:pt x="41" y="65"/>
                  </a:lnTo>
                  <a:lnTo>
                    <a:pt x="37" y="70"/>
                  </a:lnTo>
                  <a:lnTo>
                    <a:pt x="31" y="75"/>
                  </a:lnTo>
                  <a:lnTo>
                    <a:pt x="24" y="79"/>
                  </a:lnTo>
                  <a:lnTo>
                    <a:pt x="17" y="82"/>
                  </a:lnTo>
                  <a:lnTo>
                    <a:pt x="9" y="84"/>
                  </a:lnTo>
                  <a:lnTo>
                    <a:pt x="0" y="8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85" name="Line 471"/>
            <p:cNvSpPr>
              <a:spLocks noChangeShapeType="1"/>
            </p:cNvSpPr>
            <p:nvPr/>
          </p:nvSpPr>
          <p:spPr bwMode="auto">
            <a:xfrm flipV="1">
              <a:off x="1166" y="1280"/>
              <a:ext cx="362" cy="20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86" name="Line 472"/>
            <p:cNvSpPr>
              <a:spLocks noChangeShapeType="1"/>
            </p:cNvSpPr>
            <p:nvPr/>
          </p:nvSpPr>
          <p:spPr bwMode="auto">
            <a:xfrm>
              <a:off x="1166" y="1280"/>
              <a:ext cx="362" cy="21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1849" name="AutoShape 473"/>
          <p:cNvSpPr>
            <a:spLocks noChangeArrowheads="1"/>
          </p:cNvSpPr>
          <p:nvPr/>
        </p:nvSpPr>
        <p:spPr bwMode="auto">
          <a:xfrm>
            <a:off x="8223250" y="4797425"/>
            <a:ext cx="50800" cy="4603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850" name="Freeform 474"/>
          <p:cNvSpPr>
            <a:spLocks/>
          </p:cNvSpPr>
          <p:nvPr/>
        </p:nvSpPr>
        <p:spPr bwMode="auto">
          <a:xfrm>
            <a:off x="7250113" y="5418138"/>
            <a:ext cx="50800" cy="46037"/>
          </a:xfrm>
          <a:custGeom>
            <a:avLst/>
            <a:gdLst>
              <a:gd name="T0" fmla="*/ 0 w 32"/>
              <a:gd name="T1" fmla="*/ 2147483646 h 29"/>
              <a:gd name="T2" fmla="*/ 2147483646 w 32"/>
              <a:gd name="T3" fmla="*/ 2147483646 h 29"/>
              <a:gd name="T4" fmla="*/ 2147483646 w 32"/>
              <a:gd name="T5" fmla="*/ 2147483646 h 29"/>
              <a:gd name="T6" fmla="*/ 2147483646 w 32"/>
              <a:gd name="T7" fmla="*/ 2147483646 h 29"/>
              <a:gd name="T8" fmla="*/ 2147483646 w 32"/>
              <a:gd name="T9" fmla="*/ 0 h 29"/>
              <a:gd name="T10" fmla="*/ 2147483646 w 32"/>
              <a:gd name="T11" fmla="*/ 2147483646 h 29"/>
              <a:gd name="T12" fmla="*/ 2147483646 w 32"/>
              <a:gd name="T13" fmla="*/ 2147483646 h 29"/>
              <a:gd name="T14" fmla="*/ 2147483646 w 32"/>
              <a:gd name="T15" fmla="*/ 2147483646 h 29"/>
              <a:gd name="T16" fmla="*/ 2147483646 w 32"/>
              <a:gd name="T17" fmla="*/ 2147483646 h 29"/>
              <a:gd name="T18" fmla="*/ 2147483646 w 32"/>
              <a:gd name="T19" fmla="*/ 2147483646 h 29"/>
              <a:gd name="T20" fmla="*/ 2147483646 w 32"/>
              <a:gd name="T21" fmla="*/ 2147483646 h 29"/>
              <a:gd name="T22" fmla="*/ 2147483646 w 32"/>
              <a:gd name="T23" fmla="*/ 2147483646 h 29"/>
              <a:gd name="T24" fmla="*/ 2147483646 w 32"/>
              <a:gd name="T25" fmla="*/ 2147483646 h 29"/>
              <a:gd name="T26" fmla="*/ 2147483646 w 32"/>
              <a:gd name="T27" fmla="*/ 2147483646 h 29"/>
              <a:gd name="T28" fmla="*/ 2147483646 w 32"/>
              <a:gd name="T29" fmla="*/ 2147483646 h 29"/>
              <a:gd name="T30" fmla="*/ 2147483646 w 32"/>
              <a:gd name="T31" fmla="*/ 2147483646 h 29"/>
              <a:gd name="T32" fmla="*/ 0 w 32"/>
              <a:gd name="T33" fmla="*/ 2147483646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29">
                <a:moveTo>
                  <a:pt x="0" y="15"/>
                </a:move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7" y="0"/>
                </a:lnTo>
                <a:lnTo>
                  <a:pt x="23" y="2"/>
                </a:lnTo>
                <a:lnTo>
                  <a:pt x="28" y="5"/>
                </a:lnTo>
                <a:lnTo>
                  <a:pt x="31" y="9"/>
                </a:lnTo>
                <a:lnTo>
                  <a:pt x="32" y="15"/>
                </a:lnTo>
                <a:lnTo>
                  <a:pt x="31" y="20"/>
                </a:lnTo>
                <a:lnTo>
                  <a:pt x="28" y="24"/>
                </a:lnTo>
                <a:lnTo>
                  <a:pt x="23" y="28"/>
                </a:lnTo>
                <a:lnTo>
                  <a:pt x="17" y="29"/>
                </a:lnTo>
                <a:lnTo>
                  <a:pt x="10" y="28"/>
                </a:lnTo>
                <a:lnTo>
                  <a:pt x="5" y="24"/>
                </a:lnTo>
                <a:lnTo>
                  <a:pt x="2" y="20"/>
                </a:lnTo>
                <a:lnTo>
                  <a:pt x="0" y="15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851" name="Freeform 475"/>
          <p:cNvSpPr>
            <a:spLocks/>
          </p:cNvSpPr>
          <p:nvPr/>
        </p:nvSpPr>
        <p:spPr bwMode="auto">
          <a:xfrm>
            <a:off x="7340600" y="5418138"/>
            <a:ext cx="50800" cy="46037"/>
          </a:xfrm>
          <a:custGeom>
            <a:avLst/>
            <a:gdLst>
              <a:gd name="T0" fmla="*/ 0 w 32"/>
              <a:gd name="T1" fmla="*/ 2147483646 h 29"/>
              <a:gd name="T2" fmla="*/ 2147483646 w 32"/>
              <a:gd name="T3" fmla="*/ 2147483646 h 29"/>
              <a:gd name="T4" fmla="*/ 2147483646 w 32"/>
              <a:gd name="T5" fmla="*/ 2147483646 h 29"/>
              <a:gd name="T6" fmla="*/ 2147483646 w 32"/>
              <a:gd name="T7" fmla="*/ 2147483646 h 29"/>
              <a:gd name="T8" fmla="*/ 2147483646 w 32"/>
              <a:gd name="T9" fmla="*/ 0 h 29"/>
              <a:gd name="T10" fmla="*/ 2147483646 w 32"/>
              <a:gd name="T11" fmla="*/ 2147483646 h 29"/>
              <a:gd name="T12" fmla="*/ 2147483646 w 32"/>
              <a:gd name="T13" fmla="*/ 2147483646 h 29"/>
              <a:gd name="T14" fmla="*/ 2147483646 w 32"/>
              <a:gd name="T15" fmla="*/ 2147483646 h 29"/>
              <a:gd name="T16" fmla="*/ 2147483646 w 32"/>
              <a:gd name="T17" fmla="*/ 2147483646 h 29"/>
              <a:gd name="T18" fmla="*/ 2147483646 w 32"/>
              <a:gd name="T19" fmla="*/ 2147483646 h 29"/>
              <a:gd name="T20" fmla="*/ 2147483646 w 32"/>
              <a:gd name="T21" fmla="*/ 2147483646 h 29"/>
              <a:gd name="T22" fmla="*/ 2147483646 w 32"/>
              <a:gd name="T23" fmla="*/ 2147483646 h 29"/>
              <a:gd name="T24" fmla="*/ 2147483646 w 32"/>
              <a:gd name="T25" fmla="*/ 2147483646 h 29"/>
              <a:gd name="T26" fmla="*/ 2147483646 w 32"/>
              <a:gd name="T27" fmla="*/ 2147483646 h 29"/>
              <a:gd name="T28" fmla="*/ 2147483646 w 32"/>
              <a:gd name="T29" fmla="*/ 2147483646 h 29"/>
              <a:gd name="T30" fmla="*/ 2147483646 w 32"/>
              <a:gd name="T31" fmla="*/ 2147483646 h 29"/>
              <a:gd name="T32" fmla="*/ 0 w 32"/>
              <a:gd name="T33" fmla="*/ 2147483646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29">
                <a:moveTo>
                  <a:pt x="0" y="15"/>
                </a:moveTo>
                <a:lnTo>
                  <a:pt x="1" y="9"/>
                </a:lnTo>
                <a:lnTo>
                  <a:pt x="4" y="5"/>
                </a:lnTo>
                <a:lnTo>
                  <a:pt x="9" y="2"/>
                </a:lnTo>
                <a:lnTo>
                  <a:pt x="15" y="0"/>
                </a:lnTo>
                <a:lnTo>
                  <a:pt x="22" y="2"/>
                </a:lnTo>
                <a:lnTo>
                  <a:pt x="27" y="5"/>
                </a:lnTo>
                <a:lnTo>
                  <a:pt x="30" y="9"/>
                </a:lnTo>
                <a:lnTo>
                  <a:pt x="32" y="15"/>
                </a:lnTo>
                <a:lnTo>
                  <a:pt x="30" y="20"/>
                </a:lnTo>
                <a:lnTo>
                  <a:pt x="27" y="24"/>
                </a:lnTo>
                <a:lnTo>
                  <a:pt x="22" y="28"/>
                </a:lnTo>
                <a:lnTo>
                  <a:pt x="15" y="29"/>
                </a:lnTo>
                <a:lnTo>
                  <a:pt x="9" y="28"/>
                </a:lnTo>
                <a:lnTo>
                  <a:pt x="4" y="24"/>
                </a:lnTo>
                <a:lnTo>
                  <a:pt x="1" y="20"/>
                </a:lnTo>
                <a:lnTo>
                  <a:pt x="0" y="15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852" name="Freeform 476"/>
          <p:cNvSpPr>
            <a:spLocks/>
          </p:cNvSpPr>
          <p:nvPr/>
        </p:nvSpPr>
        <p:spPr bwMode="auto">
          <a:xfrm>
            <a:off x="7429500" y="5418138"/>
            <a:ext cx="50800" cy="46037"/>
          </a:xfrm>
          <a:custGeom>
            <a:avLst/>
            <a:gdLst>
              <a:gd name="T0" fmla="*/ 0 w 32"/>
              <a:gd name="T1" fmla="*/ 2147483646 h 29"/>
              <a:gd name="T2" fmla="*/ 2147483646 w 32"/>
              <a:gd name="T3" fmla="*/ 2147483646 h 29"/>
              <a:gd name="T4" fmla="*/ 2147483646 w 32"/>
              <a:gd name="T5" fmla="*/ 2147483646 h 29"/>
              <a:gd name="T6" fmla="*/ 2147483646 w 32"/>
              <a:gd name="T7" fmla="*/ 2147483646 h 29"/>
              <a:gd name="T8" fmla="*/ 2147483646 w 32"/>
              <a:gd name="T9" fmla="*/ 0 h 29"/>
              <a:gd name="T10" fmla="*/ 2147483646 w 32"/>
              <a:gd name="T11" fmla="*/ 2147483646 h 29"/>
              <a:gd name="T12" fmla="*/ 2147483646 w 32"/>
              <a:gd name="T13" fmla="*/ 2147483646 h 29"/>
              <a:gd name="T14" fmla="*/ 2147483646 w 32"/>
              <a:gd name="T15" fmla="*/ 2147483646 h 29"/>
              <a:gd name="T16" fmla="*/ 2147483646 w 32"/>
              <a:gd name="T17" fmla="*/ 2147483646 h 29"/>
              <a:gd name="T18" fmla="*/ 2147483646 w 32"/>
              <a:gd name="T19" fmla="*/ 2147483646 h 29"/>
              <a:gd name="T20" fmla="*/ 2147483646 w 32"/>
              <a:gd name="T21" fmla="*/ 2147483646 h 29"/>
              <a:gd name="T22" fmla="*/ 2147483646 w 32"/>
              <a:gd name="T23" fmla="*/ 2147483646 h 29"/>
              <a:gd name="T24" fmla="*/ 2147483646 w 32"/>
              <a:gd name="T25" fmla="*/ 2147483646 h 29"/>
              <a:gd name="T26" fmla="*/ 2147483646 w 32"/>
              <a:gd name="T27" fmla="*/ 2147483646 h 29"/>
              <a:gd name="T28" fmla="*/ 2147483646 w 32"/>
              <a:gd name="T29" fmla="*/ 2147483646 h 29"/>
              <a:gd name="T30" fmla="*/ 2147483646 w 32"/>
              <a:gd name="T31" fmla="*/ 2147483646 h 29"/>
              <a:gd name="T32" fmla="*/ 0 w 32"/>
              <a:gd name="T33" fmla="*/ 2147483646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29">
                <a:moveTo>
                  <a:pt x="0" y="15"/>
                </a:moveTo>
                <a:lnTo>
                  <a:pt x="1" y="9"/>
                </a:lnTo>
                <a:lnTo>
                  <a:pt x="4" y="5"/>
                </a:lnTo>
                <a:lnTo>
                  <a:pt x="10" y="2"/>
                </a:lnTo>
                <a:lnTo>
                  <a:pt x="16" y="0"/>
                </a:lnTo>
                <a:lnTo>
                  <a:pt x="22" y="2"/>
                </a:lnTo>
                <a:lnTo>
                  <a:pt x="27" y="5"/>
                </a:lnTo>
                <a:lnTo>
                  <a:pt x="31" y="9"/>
                </a:lnTo>
                <a:lnTo>
                  <a:pt x="32" y="15"/>
                </a:lnTo>
                <a:lnTo>
                  <a:pt x="31" y="20"/>
                </a:lnTo>
                <a:lnTo>
                  <a:pt x="27" y="24"/>
                </a:lnTo>
                <a:lnTo>
                  <a:pt x="22" y="28"/>
                </a:lnTo>
                <a:lnTo>
                  <a:pt x="16" y="29"/>
                </a:lnTo>
                <a:lnTo>
                  <a:pt x="10" y="28"/>
                </a:lnTo>
                <a:lnTo>
                  <a:pt x="4" y="24"/>
                </a:lnTo>
                <a:lnTo>
                  <a:pt x="1" y="20"/>
                </a:lnTo>
                <a:lnTo>
                  <a:pt x="0" y="15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01853" name="Group 477"/>
          <p:cNvGrpSpPr>
            <a:grpSpLocks/>
          </p:cNvGrpSpPr>
          <p:nvPr/>
        </p:nvGrpSpPr>
        <p:grpSpPr bwMode="auto">
          <a:xfrm>
            <a:off x="7092950" y="5468938"/>
            <a:ext cx="574675" cy="336550"/>
            <a:chOff x="1166" y="1280"/>
            <a:chExt cx="362" cy="212"/>
          </a:xfrm>
        </p:grpSpPr>
        <p:sp>
          <p:nvSpPr>
            <p:cNvPr id="46273" name="Rectangle 478"/>
            <p:cNvSpPr>
              <a:spLocks noChangeArrowheads="1"/>
            </p:cNvSpPr>
            <p:nvPr/>
          </p:nvSpPr>
          <p:spPr bwMode="auto">
            <a:xfrm>
              <a:off x="1166" y="1280"/>
              <a:ext cx="362" cy="212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6274" name="Line 479"/>
            <p:cNvSpPr>
              <a:spLocks noChangeShapeType="1"/>
            </p:cNvSpPr>
            <p:nvPr/>
          </p:nvSpPr>
          <p:spPr bwMode="auto">
            <a:xfrm>
              <a:off x="1238" y="1343"/>
              <a:ext cx="217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75" name="Line 480"/>
            <p:cNvSpPr>
              <a:spLocks noChangeShapeType="1"/>
            </p:cNvSpPr>
            <p:nvPr/>
          </p:nvSpPr>
          <p:spPr bwMode="auto">
            <a:xfrm>
              <a:off x="1238" y="1428"/>
              <a:ext cx="217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76" name="Freeform 481"/>
            <p:cNvSpPr>
              <a:spLocks/>
            </p:cNvSpPr>
            <p:nvPr/>
          </p:nvSpPr>
          <p:spPr bwMode="auto">
            <a:xfrm>
              <a:off x="1189" y="1343"/>
              <a:ext cx="49" cy="85"/>
            </a:xfrm>
            <a:custGeom>
              <a:avLst/>
              <a:gdLst>
                <a:gd name="T0" fmla="*/ 49 w 49"/>
                <a:gd name="T1" fmla="*/ 0 h 85"/>
                <a:gd name="T2" fmla="*/ 41 w 49"/>
                <a:gd name="T3" fmla="*/ 1 h 85"/>
                <a:gd name="T4" fmla="*/ 32 w 49"/>
                <a:gd name="T5" fmla="*/ 3 h 85"/>
                <a:gd name="T6" fmla="*/ 25 w 49"/>
                <a:gd name="T7" fmla="*/ 5 h 85"/>
                <a:gd name="T8" fmla="*/ 19 w 49"/>
                <a:gd name="T9" fmla="*/ 9 h 85"/>
                <a:gd name="T10" fmla="*/ 13 w 49"/>
                <a:gd name="T11" fmla="*/ 12 h 85"/>
                <a:gd name="T12" fmla="*/ 9 w 49"/>
                <a:gd name="T13" fmla="*/ 17 h 85"/>
                <a:gd name="T14" fmla="*/ 5 w 49"/>
                <a:gd name="T15" fmla="*/ 22 h 85"/>
                <a:gd name="T16" fmla="*/ 2 w 49"/>
                <a:gd name="T17" fmla="*/ 28 h 85"/>
                <a:gd name="T18" fmla="*/ 1 w 49"/>
                <a:gd name="T19" fmla="*/ 33 h 85"/>
                <a:gd name="T20" fmla="*/ 0 w 49"/>
                <a:gd name="T21" fmla="*/ 46 h 85"/>
                <a:gd name="T22" fmla="*/ 2 w 49"/>
                <a:gd name="T23" fmla="*/ 53 h 85"/>
                <a:gd name="T24" fmla="*/ 4 w 49"/>
                <a:gd name="T25" fmla="*/ 59 h 85"/>
                <a:gd name="T26" fmla="*/ 8 w 49"/>
                <a:gd name="T27" fmla="*/ 65 h 85"/>
                <a:gd name="T28" fmla="*/ 13 w 49"/>
                <a:gd name="T29" fmla="*/ 70 h 85"/>
                <a:gd name="T30" fmla="*/ 18 w 49"/>
                <a:gd name="T31" fmla="*/ 75 h 85"/>
                <a:gd name="T32" fmla="*/ 25 w 49"/>
                <a:gd name="T33" fmla="*/ 79 h 85"/>
                <a:gd name="T34" fmla="*/ 32 w 49"/>
                <a:gd name="T35" fmla="*/ 82 h 85"/>
                <a:gd name="T36" fmla="*/ 41 w 49"/>
                <a:gd name="T37" fmla="*/ 84 h 85"/>
                <a:gd name="T38" fmla="*/ 49 w 49"/>
                <a:gd name="T39" fmla="*/ 85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" h="85">
                  <a:moveTo>
                    <a:pt x="49" y="0"/>
                  </a:moveTo>
                  <a:lnTo>
                    <a:pt x="41" y="1"/>
                  </a:lnTo>
                  <a:lnTo>
                    <a:pt x="32" y="3"/>
                  </a:lnTo>
                  <a:lnTo>
                    <a:pt x="25" y="5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9" y="17"/>
                  </a:lnTo>
                  <a:lnTo>
                    <a:pt x="5" y="22"/>
                  </a:lnTo>
                  <a:lnTo>
                    <a:pt x="2" y="28"/>
                  </a:lnTo>
                  <a:lnTo>
                    <a:pt x="1" y="33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4" y="59"/>
                  </a:lnTo>
                  <a:lnTo>
                    <a:pt x="8" y="65"/>
                  </a:lnTo>
                  <a:lnTo>
                    <a:pt x="13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2" y="82"/>
                  </a:lnTo>
                  <a:lnTo>
                    <a:pt x="41" y="84"/>
                  </a:lnTo>
                  <a:lnTo>
                    <a:pt x="49" y="8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77" name="Freeform 482"/>
            <p:cNvSpPr>
              <a:spLocks/>
            </p:cNvSpPr>
            <p:nvPr/>
          </p:nvSpPr>
          <p:spPr bwMode="auto">
            <a:xfrm>
              <a:off x="1455" y="1343"/>
              <a:ext cx="48" cy="85"/>
            </a:xfrm>
            <a:custGeom>
              <a:avLst/>
              <a:gdLst>
                <a:gd name="T0" fmla="*/ 0 w 48"/>
                <a:gd name="T1" fmla="*/ 0 h 85"/>
                <a:gd name="T2" fmla="*/ 9 w 48"/>
                <a:gd name="T3" fmla="*/ 1 h 85"/>
                <a:gd name="T4" fmla="*/ 17 w 48"/>
                <a:gd name="T5" fmla="*/ 3 h 85"/>
                <a:gd name="T6" fmla="*/ 24 w 48"/>
                <a:gd name="T7" fmla="*/ 5 h 85"/>
                <a:gd name="T8" fmla="*/ 30 w 48"/>
                <a:gd name="T9" fmla="*/ 9 h 85"/>
                <a:gd name="T10" fmla="*/ 36 w 48"/>
                <a:gd name="T11" fmla="*/ 12 h 85"/>
                <a:gd name="T12" fmla="*/ 40 w 48"/>
                <a:gd name="T13" fmla="*/ 17 h 85"/>
                <a:gd name="T14" fmla="*/ 43 w 48"/>
                <a:gd name="T15" fmla="*/ 22 h 85"/>
                <a:gd name="T16" fmla="*/ 46 w 48"/>
                <a:gd name="T17" fmla="*/ 28 h 85"/>
                <a:gd name="T18" fmla="*/ 48 w 48"/>
                <a:gd name="T19" fmla="*/ 33 h 85"/>
                <a:gd name="T20" fmla="*/ 48 w 48"/>
                <a:gd name="T21" fmla="*/ 46 h 85"/>
                <a:gd name="T22" fmla="*/ 47 w 48"/>
                <a:gd name="T23" fmla="*/ 53 h 85"/>
                <a:gd name="T24" fmla="*/ 45 w 48"/>
                <a:gd name="T25" fmla="*/ 59 h 85"/>
                <a:gd name="T26" fmla="*/ 41 w 48"/>
                <a:gd name="T27" fmla="*/ 65 h 85"/>
                <a:gd name="T28" fmla="*/ 37 w 48"/>
                <a:gd name="T29" fmla="*/ 70 h 85"/>
                <a:gd name="T30" fmla="*/ 31 w 48"/>
                <a:gd name="T31" fmla="*/ 75 h 85"/>
                <a:gd name="T32" fmla="*/ 24 w 48"/>
                <a:gd name="T33" fmla="*/ 79 h 85"/>
                <a:gd name="T34" fmla="*/ 17 w 48"/>
                <a:gd name="T35" fmla="*/ 82 h 85"/>
                <a:gd name="T36" fmla="*/ 9 w 48"/>
                <a:gd name="T37" fmla="*/ 84 h 85"/>
                <a:gd name="T38" fmla="*/ 0 w 48"/>
                <a:gd name="T39" fmla="*/ 85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8" h="85">
                  <a:moveTo>
                    <a:pt x="0" y="0"/>
                  </a:moveTo>
                  <a:lnTo>
                    <a:pt x="9" y="1"/>
                  </a:lnTo>
                  <a:lnTo>
                    <a:pt x="17" y="3"/>
                  </a:lnTo>
                  <a:lnTo>
                    <a:pt x="24" y="5"/>
                  </a:lnTo>
                  <a:lnTo>
                    <a:pt x="30" y="9"/>
                  </a:lnTo>
                  <a:lnTo>
                    <a:pt x="36" y="12"/>
                  </a:lnTo>
                  <a:lnTo>
                    <a:pt x="40" y="17"/>
                  </a:lnTo>
                  <a:lnTo>
                    <a:pt x="43" y="22"/>
                  </a:lnTo>
                  <a:lnTo>
                    <a:pt x="46" y="28"/>
                  </a:lnTo>
                  <a:lnTo>
                    <a:pt x="48" y="33"/>
                  </a:lnTo>
                  <a:lnTo>
                    <a:pt x="48" y="46"/>
                  </a:lnTo>
                  <a:lnTo>
                    <a:pt x="47" y="53"/>
                  </a:lnTo>
                  <a:lnTo>
                    <a:pt x="45" y="59"/>
                  </a:lnTo>
                  <a:lnTo>
                    <a:pt x="41" y="65"/>
                  </a:lnTo>
                  <a:lnTo>
                    <a:pt x="37" y="70"/>
                  </a:lnTo>
                  <a:lnTo>
                    <a:pt x="31" y="75"/>
                  </a:lnTo>
                  <a:lnTo>
                    <a:pt x="24" y="79"/>
                  </a:lnTo>
                  <a:lnTo>
                    <a:pt x="17" y="82"/>
                  </a:lnTo>
                  <a:lnTo>
                    <a:pt x="9" y="84"/>
                  </a:lnTo>
                  <a:lnTo>
                    <a:pt x="0" y="8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78" name="Line 483"/>
            <p:cNvSpPr>
              <a:spLocks noChangeShapeType="1"/>
            </p:cNvSpPr>
            <p:nvPr/>
          </p:nvSpPr>
          <p:spPr bwMode="auto">
            <a:xfrm flipV="1">
              <a:off x="1166" y="1280"/>
              <a:ext cx="362" cy="20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79" name="Line 484"/>
            <p:cNvSpPr>
              <a:spLocks noChangeShapeType="1"/>
            </p:cNvSpPr>
            <p:nvPr/>
          </p:nvSpPr>
          <p:spPr bwMode="auto">
            <a:xfrm>
              <a:off x="1166" y="1280"/>
              <a:ext cx="362" cy="21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1861" name="Group 485"/>
          <p:cNvGrpSpPr>
            <a:grpSpLocks noChangeAspect="1"/>
          </p:cNvGrpSpPr>
          <p:nvPr/>
        </p:nvGrpSpPr>
        <p:grpSpPr bwMode="auto">
          <a:xfrm rot="5400000">
            <a:off x="3279775" y="1336675"/>
            <a:ext cx="2439988" cy="1296988"/>
            <a:chOff x="69" y="1957"/>
            <a:chExt cx="624" cy="173"/>
          </a:xfrm>
        </p:grpSpPr>
        <p:sp>
          <p:nvSpPr>
            <p:cNvPr id="46268" name="Freeform 486"/>
            <p:cNvSpPr>
              <a:spLocks noChangeAspect="1"/>
            </p:cNvSpPr>
            <p:nvPr/>
          </p:nvSpPr>
          <p:spPr bwMode="auto">
            <a:xfrm>
              <a:off x="69" y="1966"/>
              <a:ext cx="516" cy="26"/>
            </a:xfrm>
            <a:custGeom>
              <a:avLst/>
              <a:gdLst>
                <a:gd name="T0" fmla="*/ 0 w 7220"/>
                <a:gd name="T1" fmla="*/ 0 h 357"/>
                <a:gd name="T2" fmla="*/ 1 w 7220"/>
                <a:gd name="T3" fmla="*/ 0 h 357"/>
                <a:gd name="T4" fmla="*/ 1 w 7220"/>
                <a:gd name="T5" fmla="*/ 0 h 357"/>
                <a:gd name="T6" fmla="*/ 2 w 7220"/>
                <a:gd name="T7" fmla="*/ 0 h 357"/>
                <a:gd name="T8" fmla="*/ 2 w 7220"/>
                <a:gd name="T9" fmla="*/ 0 h 357"/>
                <a:gd name="T10" fmla="*/ 2 w 7220"/>
                <a:gd name="T11" fmla="*/ 0 h 357"/>
                <a:gd name="T12" fmla="*/ 2 w 7220"/>
                <a:gd name="T13" fmla="*/ 0 h 357"/>
                <a:gd name="T14" fmla="*/ 3 w 7220"/>
                <a:gd name="T15" fmla="*/ 0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20" h="357">
                  <a:moveTo>
                    <a:pt x="0" y="0"/>
                  </a:moveTo>
                  <a:lnTo>
                    <a:pt x="1753" y="222"/>
                  </a:lnTo>
                  <a:lnTo>
                    <a:pt x="3561" y="339"/>
                  </a:lnTo>
                  <a:lnTo>
                    <a:pt x="4475" y="357"/>
                  </a:lnTo>
                  <a:lnTo>
                    <a:pt x="4703" y="357"/>
                  </a:lnTo>
                  <a:lnTo>
                    <a:pt x="4932" y="357"/>
                  </a:lnTo>
                  <a:lnTo>
                    <a:pt x="5392" y="350"/>
                  </a:lnTo>
                  <a:lnTo>
                    <a:pt x="7220" y="251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69" name="Freeform 487"/>
            <p:cNvSpPr>
              <a:spLocks noChangeAspect="1"/>
            </p:cNvSpPr>
            <p:nvPr/>
          </p:nvSpPr>
          <p:spPr bwMode="auto">
            <a:xfrm>
              <a:off x="69" y="2094"/>
              <a:ext cx="516" cy="25"/>
            </a:xfrm>
            <a:custGeom>
              <a:avLst/>
              <a:gdLst>
                <a:gd name="T0" fmla="*/ 0 w 7220"/>
                <a:gd name="T1" fmla="*/ 0 h 357"/>
                <a:gd name="T2" fmla="*/ 1 w 7220"/>
                <a:gd name="T3" fmla="*/ 0 h 357"/>
                <a:gd name="T4" fmla="*/ 1 w 7220"/>
                <a:gd name="T5" fmla="*/ 0 h 357"/>
                <a:gd name="T6" fmla="*/ 2 w 7220"/>
                <a:gd name="T7" fmla="*/ 0 h 357"/>
                <a:gd name="T8" fmla="*/ 2 w 7220"/>
                <a:gd name="T9" fmla="*/ 0 h 357"/>
                <a:gd name="T10" fmla="*/ 2 w 7220"/>
                <a:gd name="T11" fmla="*/ 0 h 357"/>
                <a:gd name="T12" fmla="*/ 2 w 7220"/>
                <a:gd name="T13" fmla="*/ 0 h 357"/>
                <a:gd name="T14" fmla="*/ 3 w 7220"/>
                <a:gd name="T15" fmla="*/ 0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20" h="357">
                  <a:moveTo>
                    <a:pt x="0" y="357"/>
                  </a:moveTo>
                  <a:lnTo>
                    <a:pt x="1753" y="136"/>
                  </a:lnTo>
                  <a:lnTo>
                    <a:pt x="3561" y="18"/>
                  </a:lnTo>
                  <a:lnTo>
                    <a:pt x="4475" y="0"/>
                  </a:lnTo>
                  <a:lnTo>
                    <a:pt x="4703" y="0"/>
                  </a:lnTo>
                  <a:lnTo>
                    <a:pt x="4932" y="0"/>
                  </a:lnTo>
                  <a:lnTo>
                    <a:pt x="5392" y="8"/>
                  </a:lnTo>
                  <a:lnTo>
                    <a:pt x="7220" y="107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70" name="Freeform 488"/>
            <p:cNvSpPr>
              <a:spLocks noChangeAspect="1"/>
            </p:cNvSpPr>
            <p:nvPr/>
          </p:nvSpPr>
          <p:spPr bwMode="auto">
            <a:xfrm>
              <a:off x="585" y="1957"/>
              <a:ext cx="108" cy="86"/>
            </a:xfrm>
            <a:custGeom>
              <a:avLst/>
              <a:gdLst>
                <a:gd name="T0" fmla="*/ 0 w 1511"/>
                <a:gd name="T1" fmla="*/ 0 h 1203"/>
                <a:gd name="T2" fmla="*/ 0 w 1511"/>
                <a:gd name="T3" fmla="*/ 0 h 1203"/>
                <a:gd name="T4" fmla="*/ 1 w 1511"/>
                <a:gd name="T5" fmla="*/ 0 h 12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1" h="1203">
                  <a:moveTo>
                    <a:pt x="0" y="389"/>
                  </a:moveTo>
                  <a:lnTo>
                    <a:pt x="0" y="0"/>
                  </a:lnTo>
                  <a:lnTo>
                    <a:pt x="1511" y="1203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71" name="Freeform 489"/>
            <p:cNvSpPr>
              <a:spLocks noChangeAspect="1"/>
            </p:cNvSpPr>
            <p:nvPr/>
          </p:nvSpPr>
          <p:spPr bwMode="auto">
            <a:xfrm>
              <a:off x="585" y="2043"/>
              <a:ext cx="108" cy="87"/>
            </a:xfrm>
            <a:custGeom>
              <a:avLst/>
              <a:gdLst>
                <a:gd name="T0" fmla="*/ 0 w 1511"/>
                <a:gd name="T1" fmla="*/ 0 h 1218"/>
                <a:gd name="T2" fmla="*/ 0 w 1511"/>
                <a:gd name="T3" fmla="*/ 0 h 1218"/>
                <a:gd name="T4" fmla="*/ 1 w 1511"/>
                <a:gd name="T5" fmla="*/ 0 h 12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1" h="1218">
                  <a:moveTo>
                    <a:pt x="0" y="830"/>
                  </a:moveTo>
                  <a:lnTo>
                    <a:pt x="0" y="1218"/>
                  </a:lnTo>
                  <a:lnTo>
                    <a:pt x="1511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72" name="Freeform 490"/>
            <p:cNvSpPr>
              <a:spLocks noChangeAspect="1"/>
            </p:cNvSpPr>
            <p:nvPr/>
          </p:nvSpPr>
          <p:spPr bwMode="auto">
            <a:xfrm>
              <a:off x="584" y="1983"/>
              <a:ext cx="76" cy="119"/>
            </a:xfrm>
            <a:custGeom>
              <a:avLst/>
              <a:gdLst>
                <a:gd name="T0" fmla="*/ 0 w 1055"/>
                <a:gd name="T1" fmla="*/ 0 h 1665"/>
                <a:gd name="T2" fmla="*/ 0 w 1055"/>
                <a:gd name="T3" fmla="*/ 0 h 1665"/>
                <a:gd name="T4" fmla="*/ 0 w 1055"/>
                <a:gd name="T5" fmla="*/ 1 h 16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5" h="1665">
                  <a:moveTo>
                    <a:pt x="0" y="0"/>
                  </a:moveTo>
                  <a:lnTo>
                    <a:pt x="1055" y="828"/>
                  </a:lnTo>
                  <a:lnTo>
                    <a:pt x="0" y="1665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1867" name="Rectangle 491"/>
          <p:cNvSpPr>
            <a:spLocks noChangeArrowheads="1"/>
          </p:cNvSpPr>
          <p:nvPr/>
        </p:nvSpPr>
        <p:spPr bwMode="auto">
          <a:xfrm>
            <a:off x="2257425" y="981075"/>
            <a:ext cx="2984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00"/>
                </a:solidFill>
                <a:latin typeface="Arial" panose="020B0604020202020204" pitchFamily="34" charset="0"/>
              </a:rPr>
              <a:t>ROAD</a:t>
            </a:r>
            <a:endParaRPr lang="cs-CZ" altLang="cs-CZ" sz="800">
              <a:latin typeface="MapSym-NK-Air" pitchFamily="2" charset="2"/>
            </a:endParaRPr>
          </a:p>
        </p:txBody>
      </p:sp>
      <p:grpSp>
        <p:nvGrpSpPr>
          <p:cNvPr id="101872" name="Group 496"/>
          <p:cNvGrpSpPr>
            <a:grpSpLocks/>
          </p:cNvGrpSpPr>
          <p:nvPr/>
        </p:nvGrpSpPr>
        <p:grpSpPr bwMode="auto">
          <a:xfrm>
            <a:off x="2230438" y="5559425"/>
            <a:ext cx="498475" cy="136525"/>
            <a:chOff x="1383" y="3480"/>
            <a:chExt cx="314" cy="86"/>
          </a:xfrm>
        </p:grpSpPr>
        <p:sp>
          <p:nvSpPr>
            <p:cNvPr id="46264" name="Line 492"/>
            <p:cNvSpPr>
              <a:spLocks noChangeShapeType="1"/>
            </p:cNvSpPr>
            <p:nvPr/>
          </p:nvSpPr>
          <p:spPr bwMode="auto">
            <a:xfrm>
              <a:off x="1432" y="3480"/>
              <a:ext cx="217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65" name="Line 493"/>
            <p:cNvSpPr>
              <a:spLocks noChangeShapeType="1"/>
            </p:cNvSpPr>
            <p:nvPr/>
          </p:nvSpPr>
          <p:spPr bwMode="auto">
            <a:xfrm>
              <a:off x="1432" y="3565"/>
              <a:ext cx="217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66" name="Freeform 494"/>
            <p:cNvSpPr>
              <a:spLocks/>
            </p:cNvSpPr>
            <p:nvPr/>
          </p:nvSpPr>
          <p:spPr bwMode="auto">
            <a:xfrm>
              <a:off x="1383" y="3480"/>
              <a:ext cx="49" cy="85"/>
            </a:xfrm>
            <a:custGeom>
              <a:avLst/>
              <a:gdLst>
                <a:gd name="T0" fmla="*/ 49 w 49"/>
                <a:gd name="T1" fmla="*/ 0 h 85"/>
                <a:gd name="T2" fmla="*/ 41 w 49"/>
                <a:gd name="T3" fmla="*/ 1 h 85"/>
                <a:gd name="T4" fmla="*/ 32 w 49"/>
                <a:gd name="T5" fmla="*/ 3 h 85"/>
                <a:gd name="T6" fmla="*/ 25 w 49"/>
                <a:gd name="T7" fmla="*/ 5 h 85"/>
                <a:gd name="T8" fmla="*/ 19 w 49"/>
                <a:gd name="T9" fmla="*/ 9 h 85"/>
                <a:gd name="T10" fmla="*/ 13 w 49"/>
                <a:gd name="T11" fmla="*/ 12 h 85"/>
                <a:gd name="T12" fmla="*/ 9 w 49"/>
                <a:gd name="T13" fmla="*/ 17 h 85"/>
                <a:gd name="T14" fmla="*/ 5 w 49"/>
                <a:gd name="T15" fmla="*/ 22 h 85"/>
                <a:gd name="T16" fmla="*/ 2 w 49"/>
                <a:gd name="T17" fmla="*/ 28 h 85"/>
                <a:gd name="T18" fmla="*/ 1 w 49"/>
                <a:gd name="T19" fmla="*/ 33 h 85"/>
                <a:gd name="T20" fmla="*/ 0 w 49"/>
                <a:gd name="T21" fmla="*/ 46 h 85"/>
                <a:gd name="T22" fmla="*/ 2 w 49"/>
                <a:gd name="T23" fmla="*/ 53 h 85"/>
                <a:gd name="T24" fmla="*/ 4 w 49"/>
                <a:gd name="T25" fmla="*/ 59 h 85"/>
                <a:gd name="T26" fmla="*/ 8 w 49"/>
                <a:gd name="T27" fmla="*/ 65 h 85"/>
                <a:gd name="T28" fmla="*/ 13 w 49"/>
                <a:gd name="T29" fmla="*/ 70 h 85"/>
                <a:gd name="T30" fmla="*/ 18 w 49"/>
                <a:gd name="T31" fmla="*/ 75 h 85"/>
                <a:gd name="T32" fmla="*/ 25 w 49"/>
                <a:gd name="T33" fmla="*/ 79 h 85"/>
                <a:gd name="T34" fmla="*/ 32 w 49"/>
                <a:gd name="T35" fmla="*/ 82 h 85"/>
                <a:gd name="T36" fmla="*/ 41 w 49"/>
                <a:gd name="T37" fmla="*/ 84 h 85"/>
                <a:gd name="T38" fmla="*/ 49 w 49"/>
                <a:gd name="T39" fmla="*/ 85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" h="85">
                  <a:moveTo>
                    <a:pt x="49" y="0"/>
                  </a:moveTo>
                  <a:lnTo>
                    <a:pt x="41" y="1"/>
                  </a:lnTo>
                  <a:lnTo>
                    <a:pt x="32" y="3"/>
                  </a:lnTo>
                  <a:lnTo>
                    <a:pt x="25" y="5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9" y="17"/>
                  </a:lnTo>
                  <a:lnTo>
                    <a:pt x="5" y="22"/>
                  </a:lnTo>
                  <a:lnTo>
                    <a:pt x="2" y="28"/>
                  </a:lnTo>
                  <a:lnTo>
                    <a:pt x="1" y="33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4" y="59"/>
                  </a:lnTo>
                  <a:lnTo>
                    <a:pt x="8" y="65"/>
                  </a:lnTo>
                  <a:lnTo>
                    <a:pt x="13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2" y="82"/>
                  </a:lnTo>
                  <a:lnTo>
                    <a:pt x="41" y="84"/>
                  </a:lnTo>
                  <a:lnTo>
                    <a:pt x="49" y="8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67" name="Freeform 495"/>
            <p:cNvSpPr>
              <a:spLocks/>
            </p:cNvSpPr>
            <p:nvPr/>
          </p:nvSpPr>
          <p:spPr bwMode="auto">
            <a:xfrm>
              <a:off x="1649" y="3480"/>
              <a:ext cx="48" cy="85"/>
            </a:xfrm>
            <a:custGeom>
              <a:avLst/>
              <a:gdLst>
                <a:gd name="T0" fmla="*/ 0 w 48"/>
                <a:gd name="T1" fmla="*/ 0 h 85"/>
                <a:gd name="T2" fmla="*/ 9 w 48"/>
                <a:gd name="T3" fmla="*/ 1 h 85"/>
                <a:gd name="T4" fmla="*/ 17 w 48"/>
                <a:gd name="T5" fmla="*/ 3 h 85"/>
                <a:gd name="T6" fmla="*/ 24 w 48"/>
                <a:gd name="T7" fmla="*/ 5 h 85"/>
                <a:gd name="T8" fmla="*/ 30 w 48"/>
                <a:gd name="T9" fmla="*/ 9 h 85"/>
                <a:gd name="T10" fmla="*/ 36 w 48"/>
                <a:gd name="T11" fmla="*/ 12 h 85"/>
                <a:gd name="T12" fmla="*/ 40 w 48"/>
                <a:gd name="T13" fmla="*/ 17 h 85"/>
                <a:gd name="T14" fmla="*/ 43 w 48"/>
                <a:gd name="T15" fmla="*/ 22 h 85"/>
                <a:gd name="T16" fmla="*/ 46 w 48"/>
                <a:gd name="T17" fmla="*/ 28 h 85"/>
                <a:gd name="T18" fmla="*/ 48 w 48"/>
                <a:gd name="T19" fmla="*/ 33 h 85"/>
                <a:gd name="T20" fmla="*/ 48 w 48"/>
                <a:gd name="T21" fmla="*/ 46 h 85"/>
                <a:gd name="T22" fmla="*/ 47 w 48"/>
                <a:gd name="T23" fmla="*/ 53 h 85"/>
                <a:gd name="T24" fmla="*/ 45 w 48"/>
                <a:gd name="T25" fmla="*/ 59 h 85"/>
                <a:gd name="T26" fmla="*/ 41 w 48"/>
                <a:gd name="T27" fmla="*/ 65 h 85"/>
                <a:gd name="T28" fmla="*/ 37 w 48"/>
                <a:gd name="T29" fmla="*/ 70 h 85"/>
                <a:gd name="T30" fmla="*/ 31 w 48"/>
                <a:gd name="T31" fmla="*/ 75 h 85"/>
                <a:gd name="T32" fmla="*/ 24 w 48"/>
                <a:gd name="T33" fmla="*/ 79 h 85"/>
                <a:gd name="T34" fmla="*/ 17 w 48"/>
                <a:gd name="T35" fmla="*/ 82 h 85"/>
                <a:gd name="T36" fmla="*/ 9 w 48"/>
                <a:gd name="T37" fmla="*/ 84 h 85"/>
                <a:gd name="T38" fmla="*/ 0 w 48"/>
                <a:gd name="T39" fmla="*/ 85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8" h="85">
                  <a:moveTo>
                    <a:pt x="0" y="0"/>
                  </a:moveTo>
                  <a:lnTo>
                    <a:pt x="9" y="1"/>
                  </a:lnTo>
                  <a:lnTo>
                    <a:pt x="17" y="3"/>
                  </a:lnTo>
                  <a:lnTo>
                    <a:pt x="24" y="5"/>
                  </a:lnTo>
                  <a:lnTo>
                    <a:pt x="30" y="9"/>
                  </a:lnTo>
                  <a:lnTo>
                    <a:pt x="36" y="12"/>
                  </a:lnTo>
                  <a:lnTo>
                    <a:pt x="40" y="17"/>
                  </a:lnTo>
                  <a:lnTo>
                    <a:pt x="43" y="22"/>
                  </a:lnTo>
                  <a:lnTo>
                    <a:pt x="46" y="28"/>
                  </a:lnTo>
                  <a:lnTo>
                    <a:pt x="48" y="33"/>
                  </a:lnTo>
                  <a:lnTo>
                    <a:pt x="48" y="46"/>
                  </a:lnTo>
                  <a:lnTo>
                    <a:pt x="47" y="53"/>
                  </a:lnTo>
                  <a:lnTo>
                    <a:pt x="45" y="59"/>
                  </a:lnTo>
                  <a:lnTo>
                    <a:pt x="41" y="65"/>
                  </a:lnTo>
                  <a:lnTo>
                    <a:pt x="37" y="70"/>
                  </a:lnTo>
                  <a:lnTo>
                    <a:pt x="31" y="75"/>
                  </a:lnTo>
                  <a:lnTo>
                    <a:pt x="24" y="79"/>
                  </a:lnTo>
                  <a:lnTo>
                    <a:pt x="17" y="82"/>
                  </a:lnTo>
                  <a:lnTo>
                    <a:pt x="9" y="84"/>
                  </a:lnTo>
                  <a:lnTo>
                    <a:pt x="0" y="8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1873" name="Group 497"/>
          <p:cNvGrpSpPr>
            <a:grpSpLocks noChangeAspect="1"/>
          </p:cNvGrpSpPr>
          <p:nvPr/>
        </p:nvGrpSpPr>
        <p:grpSpPr bwMode="auto">
          <a:xfrm>
            <a:off x="5645150" y="4329113"/>
            <a:ext cx="179388" cy="107950"/>
            <a:chOff x="3334" y="3929"/>
            <a:chExt cx="226" cy="136"/>
          </a:xfrm>
        </p:grpSpPr>
        <p:sp>
          <p:nvSpPr>
            <p:cNvPr id="46261" name="Line 498"/>
            <p:cNvSpPr>
              <a:spLocks noChangeAspect="1" noChangeShapeType="1"/>
            </p:cNvSpPr>
            <p:nvPr/>
          </p:nvSpPr>
          <p:spPr bwMode="auto">
            <a:xfrm flipV="1">
              <a:off x="3334" y="3929"/>
              <a:ext cx="0" cy="136"/>
            </a:xfrm>
            <a:prstGeom prst="line">
              <a:avLst/>
            </a:prstGeom>
            <a:noFill/>
            <a:ln w="14351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62" name="Line 499"/>
            <p:cNvSpPr>
              <a:spLocks noChangeAspect="1" noChangeShapeType="1"/>
            </p:cNvSpPr>
            <p:nvPr/>
          </p:nvSpPr>
          <p:spPr bwMode="auto">
            <a:xfrm>
              <a:off x="3334" y="3929"/>
              <a:ext cx="226" cy="0"/>
            </a:xfrm>
            <a:prstGeom prst="line">
              <a:avLst/>
            </a:prstGeom>
            <a:noFill/>
            <a:ln w="14351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63" name="Line 500"/>
            <p:cNvSpPr>
              <a:spLocks noChangeAspect="1" noChangeShapeType="1"/>
            </p:cNvSpPr>
            <p:nvPr/>
          </p:nvSpPr>
          <p:spPr bwMode="auto">
            <a:xfrm>
              <a:off x="3560" y="3929"/>
              <a:ext cx="0" cy="136"/>
            </a:xfrm>
            <a:prstGeom prst="line">
              <a:avLst/>
            </a:prstGeom>
            <a:noFill/>
            <a:ln w="14351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1877" name="Rectangle 501"/>
          <p:cNvSpPr>
            <a:spLocks noChangeArrowheads="1"/>
          </p:cNvSpPr>
          <p:nvPr/>
        </p:nvSpPr>
        <p:spPr bwMode="auto">
          <a:xfrm>
            <a:off x="5292725" y="4675188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62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1878" name="Rectangle 502"/>
          <p:cNvSpPr>
            <a:spLocks noChangeArrowheads="1"/>
          </p:cNvSpPr>
          <p:nvPr/>
        </p:nvSpPr>
        <p:spPr bwMode="auto">
          <a:xfrm>
            <a:off x="5465763" y="5683250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62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1879" name="Rectangle 503"/>
          <p:cNvSpPr>
            <a:spLocks noChangeArrowheads="1"/>
          </p:cNvSpPr>
          <p:nvPr/>
        </p:nvSpPr>
        <p:spPr bwMode="auto">
          <a:xfrm>
            <a:off x="6042025" y="467518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1880" name="Rectangle 504"/>
          <p:cNvSpPr>
            <a:spLocks noChangeArrowheads="1"/>
          </p:cNvSpPr>
          <p:nvPr/>
        </p:nvSpPr>
        <p:spPr bwMode="auto">
          <a:xfrm>
            <a:off x="4818063" y="4922838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62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1881" name="Rectangle 505"/>
          <p:cNvSpPr>
            <a:spLocks noChangeArrowheads="1"/>
          </p:cNvSpPr>
          <p:nvPr/>
        </p:nvSpPr>
        <p:spPr bwMode="auto">
          <a:xfrm>
            <a:off x="4932363" y="3522663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62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1882" name="Rectangle 506"/>
          <p:cNvSpPr>
            <a:spLocks noChangeArrowheads="1"/>
          </p:cNvSpPr>
          <p:nvPr/>
        </p:nvSpPr>
        <p:spPr bwMode="auto">
          <a:xfrm>
            <a:off x="1692275" y="34512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62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1883" name="Rectangle 507"/>
          <p:cNvSpPr>
            <a:spLocks noChangeArrowheads="1"/>
          </p:cNvSpPr>
          <p:nvPr/>
        </p:nvSpPr>
        <p:spPr bwMode="auto">
          <a:xfrm>
            <a:off x="8002588" y="3270250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62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grpSp>
        <p:nvGrpSpPr>
          <p:cNvPr id="101887" name="Group 511"/>
          <p:cNvGrpSpPr>
            <a:grpSpLocks/>
          </p:cNvGrpSpPr>
          <p:nvPr/>
        </p:nvGrpSpPr>
        <p:grpSpPr bwMode="auto">
          <a:xfrm>
            <a:off x="2081213" y="5692775"/>
            <a:ext cx="835025" cy="142875"/>
            <a:chOff x="1311" y="3567"/>
            <a:chExt cx="526" cy="90"/>
          </a:xfrm>
        </p:grpSpPr>
        <p:sp>
          <p:nvSpPr>
            <p:cNvPr id="46257" name="Line 401"/>
            <p:cNvSpPr>
              <a:spLocks noChangeShapeType="1"/>
            </p:cNvSpPr>
            <p:nvPr/>
          </p:nvSpPr>
          <p:spPr bwMode="auto">
            <a:xfrm>
              <a:off x="1745" y="3598"/>
              <a:ext cx="1" cy="4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58" name="Rectangle 508"/>
            <p:cNvSpPr>
              <a:spLocks noChangeArrowheads="1"/>
            </p:cNvSpPr>
            <p:nvPr/>
          </p:nvSpPr>
          <p:spPr bwMode="auto">
            <a:xfrm>
              <a:off x="1311" y="358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6259" name="Line 509"/>
            <p:cNvSpPr>
              <a:spLocks noChangeShapeType="1"/>
            </p:cNvSpPr>
            <p:nvPr/>
          </p:nvSpPr>
          <p:spPr bwMode="auto">
            <a:xfrm>
              <a:off x="1443" y="3567"/>
              <a:ext cx="217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60" name="Rectangle 510"/>
            <p:cNvSpPr>
              <a:spLocks noChangeArrowheads="1"/>
            </p:cNvSpPr>
            <p:nvPr/>
          </p:nvSpPr>
          <p:spPr bwMode="auto">
            <a:xfrm>
              <a:off x="1765" y="3580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63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1893" name="Group 517"/>
          <p:cNvGrpSpPr>
            <a:grpSpLocks/>
          </p:cNvGrpSpPr>
          <p:nvPr/>
        </p:nvGrpSpPr>
        <p:grpSpPr bwMode="auto">
          <a:xfrm>
            <a:off x="1708150" y="4386263"/>
            <a:ext cx="1063625" cy="122237"/>
            <a:chOff x="1655" y="4078"/>
            <a:chExt cx="670" cy="77"/>
          </a:xfrm>
        </p:grpSpPr>
        <p:sp>
          <p:nvSpPr>
            <p:cNvPr id="46255" name="Rectangle 514"/>
            <p:cNvSpPr>
              <a:spLocks noChangeArrowheads="1"/>
            </p:cNvSpPr>
            <p:nvPr/>
          </p:nvSpPr>
          <p:spPr bwMode="auto">
            <a:xfrm>
              <a:off x="1655" y="40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  2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6256" name="Rectangle 516"/>
            <p:cNvSpPr>
              <a:spLocks noChangeArrowheads="1"/>
            </p:cNvSpPr>
            <p:nvPr/>
          </p:nvSpPr>
          <p:spPr bwMode="auto">
            <a:xfrm>
              <a:off x="2109" y="4078"/>
              <a:ext cx="2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3/2/251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1894" name="Group 518"/>
          <p:cNvGrpSpPr>
            <a:grpSpLocks/>
          </p:cNvGrpSpPr>
          <p:nvPr/>
        </p:nvGrpSpPr>
        <p:grpSpPr bwMode="auto">
          <a:xfrm>
            <a:off x="4013200" y="4386263"/>
            <a:ext cx="1063625" cy="122237"/>
            <a:chOff x="1655" y="4078"/>
            <a:chExt cx="670" cy="77"/>
          </a:xfrm>
        </p:grpSpPr>
        <p:sp>
          <p:nvSpPr>
            <p:cNvPr id="46253" name="Rectangle 519"/>
            <p:cNvSpPr>
              <a:spLocks noChangeArrowheads="1"/>
            </p:cNvSpPr>
            <p:nvPr/>
          </p:nvSpPr>
          <p:spPr bwMode="auto">
            <a:xfrm>
              <a:off x="1655" y="40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  1</a:t>
              </a:r>
              <a:endParaRPr lang="cs-CZ" altLang="cs-CZ" sz="800">
                <a:latin typeface="MapSym-NK-Air" pitchFamily="2" charset="2"/>
              </a:endParaRPr>
            </a:p>
          </p:txBody>
        </p:sp>
        <p:sp>
          <p:nvSpPr>
            <p:cNvPr id="46254" name="Rectangle 520"/>
            <p:cNvSpPr>
              <a:spLocks noChangeArrowheads="1"/>
            </p:cNvSpPr>
            <p:nvPr/>
          </p:nvSpPr>
          <p:spPr bwMode="auto">
            <a:xfrm>
              <a:off x="2109" y="4078"/>
              <a:ext cx="2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FF"/>
                  </a:solidFill>
                  <a:latin typeface="Arial" panose="020B0604020202020204" pitchFamily="34" charset="0"/>
                </a:rPr>
                <a:t>3/2/251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sp>
        <p:nvSpPr>
          <p:cNvPr id="101897" name="Rectangle 521"/>
          <p:cNvSpPr>
            <a:spLocks noChangeArrowheads="1"/>
          </p:cNvSpPr>
          <p:nvPr/>
        </p:nvSpPr>
        <p:spPr bwMode="auto">
          <a:xfrm>
            <a:off x="3594100" y="3695700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62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1898" name="Rectangle 522"/>
          <p:cNvSpPr>
            <a:spLocks noChangeArrowheads="1"/>
          </p:cNvSpPr>
          <p:nvPr/>
        </p:nvSpPr>
        <p:spPr bwMode="auto">
          <a:xfrm>
            <a:off x="4008438" y="369570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1899" name="Rectangle 523"/>
          <p:cNvSpPr>
            <a:spLocks noChangeArrowheads="1"/>
          </p:cNvSpPr>
          <p:nvPr/>
        </p:nvSpPr>
        <p:spPr bwMode="auto">
          <a:xfrm>
            <a:off x="8748713" y="3979863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62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1900" name="Rectangle 524"/>
          <p:cNvSpPr>
            <a:spLocks noChangeArrowheads="1"/>
          </p:cNvSpPr>
          <p:nvPr/>
        </p:nvSpPr>
        <p:spPr bwMode="auto">
          <a:xfrm>
            <a:off x="6443663" y="45815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cs-CZ" altLang="cs-CZ" sz="800">
              <a:latin typeface="MapSym-NK-Air" pitchFamily="2" charset="2"/>
            </a:endParaRPr>
          </a:p>
        </p:txBody>
      </p:sp>
      <p:sp>
        <p:nvSpPr>
          <p:cNvPr id="101901" name="Rectangle 525"/>
          <p:cNvSpPr>
            <a:spLocks noChangeArrowheads="1"/>
          </p:cNvSpPr>
          <p:nvPr/>
        </p:nvSpPr>
        <p:spPr bwMode="auto">
          <a:xfrm>
            <a:off x="8582025" y="5097463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3/1</a:t>
            </a:r>
            <a:endParaRPr lang="cs-CZ" altLang="cs-CZ" sz="800">
              <a:latin typeface="MapSym-NK-Air" pitchFamily="2" charset="2"/>
            </a:endParaRPr>
          </a:p>
        </p:txBody>
      </p:sp>
      <p:sp>
        <p:nvSpPr>
          <p:cNvPr id="101902" name="Rectangle 526"/>
          <p:cNvSpPr>
            <a:spLocks noChangeArrowheads="1"/>
          </p:cNvSpPr>
          <p:nvPr/>
        </p:nvSpPr>
        <p:spPr bwMode="auto">
          <a:xfrm>
            <a:off x="7883525" y="510698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cs-CZ" altLang="cs-CZ" sz="800">
              <a:latin typeface="MapSym-NK-Air" pitchFamily="2" charset="2"/>
            </a:endParaRPr>
          </a:p>
        </p:txBody>
      </p:sp>
      <p:sp>
        <p:nvSpPr>
          <p:cNvPr id="101903" name="Rectangle 527"/>
          <p:cNvSpPr>
            <a:spLocks noChangeArrowheads="1"/>
          </p:cNvSpPr>
          <p:nvPr/>
        </p:nvSpPr>
        <p:spPr bwMode="auto">
          <a:xfrm>
            <a:off x="7019925" y="571817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cs-CZ" altLang="cs-CZ" sz="800">
              <a:latin typeface="MapSym-NK-Air" pitchFamily="2" charset="2"/>
            </a:endParaRPr>
          </a:p>
        </p:txBody>
      </p:sp>
      <p:sp>
        <p:nvSpPr>
          <p:cNvPr id="101904" name="Rectangle 528"/>
          <p:cNvSpPr>
            <a:spLocks noChangeArrowheads="1"/>
          </p:cNvSpPr>
          <p:nvPr/>
        </p:nvSpPr>
        <p:spPr bwMode="auto">
          <a:xfrm>
            <a:off x="7683500" y="571817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endParaRPr lang="cs-CZ" altLang="cs-CZ" sz="800">
              <a:latin typeface="MapSym-NK-Air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9617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0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0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0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0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0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0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01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0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01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01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01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01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0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0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0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0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0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0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0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0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0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0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0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0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0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0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0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0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0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0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0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0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0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0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0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0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0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0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0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0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0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0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0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01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01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1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0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0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0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0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0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10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10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101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101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0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0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10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10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01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01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01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101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10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101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10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10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01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01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101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01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101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01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01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01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01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01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01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01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101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101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10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10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101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10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101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101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 fill="hold"/>
                                        <p:tgtEl>
                                          <p:spTgt spid="10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10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10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10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0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10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1" dur="500" fill="hold"/>
                                        <p:tgtEl>
                                          <p:spTgt spid="10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2" dur="500" fill="hold"/>
                                        <p:tgtEl>
                                          <p:spTgt spid="10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10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10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9" dur="500" fill="hold"/>
                                        <p:tgtEl>
                                          <p:spTgt spid="10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 fill="hold"/>
                                        <p:tgtEl>
                                          <p:spTgt spid="10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3" dur="500" fill="hold"/>
                                        <p:tgtEl>
                                          <p:spTgt spid="10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4" dur="500" fill="hold"/>
                                        <p:tgtEl>
                                          <p:spTgt spid="10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1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1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1" dur="500" fill="hold"/>
                                        <p:tgtEl>
                                          <p:spTgt spid="10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10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10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500" fill="hold"/>
                                        <p:tgtEl>
                                          <p:spTgt spid="10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10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10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3" dur="500" fill="hold"/>
                                        <p:tgtEl>
                                          <p:spTgt spid="10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4" dur="500" fill="hold"/>
                                        <p:tgtEl>
                                          <p:spTgt spid="10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7" dur="500" fill="hold"/>
                                        <p:tgtEl>
                                          <p:spTgt spid="10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8" dur="500" fill="hold"/>
                                        <p:tgtEl>
                                          <p:spTgt spid="10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10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10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5" dur="500" fill="hold"/>
                                        <p:tgtEl>
                                          <p:spTgt spid="10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6" dur="500" fill="hold"/>
                                        <p:tgtEl>
                                          <p:spTgt spid="10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9" dur="500" fill="hold"/>
                                        <p:tgtEl>
                                          <p:spTgt spid="10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0" fill="hold"/>
                                        <p:tgtEl>
                                          <p:spTgt spid="10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500" fill="hold"/>
                                        <p:tgtEl>
                                          <p:spTgt spid="10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500" fill="hold"/>
                                        <p:tgtEl>
                                          <p:spTgt spid="10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7" dur="500" fill="hold"/>
                                        <p:tgtEl>
                                          <p:spTgt spid="10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8" dur="500" fill="hold"/>
                                        <p:tgtEl>
                                          <p:spTgt spid="10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1" dur="500" fill="hold"/>
                                        <p:tgtEl>
                                          <p:spTgt spid="10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" dur="500" fill="hold"/>
                                        <p:tgtEl>
                                          <p:spTgt spid="10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10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10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9" dur="500" fill="hold"/>
                                        <p:tgtEl>
                                          <p:spTgt spid="10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0" dur="500" fill="hold"/>
                                        <p:tgtEl>
                                          <p:spTgt spid="10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3" dur="500" fill="hold"/>
                                        <p:tgtEl>
                                          <p:spTgt spid="10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4" dur="500" fill="hold"/>
                                        <p:tgtEl>
                                          <p:spTgt spid="10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 fill="hold"/>
                                        <p:tgtEl>
                                          <p:spTgt spid="10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500" fill="hold"/>
                                        <p:tgtEl>
                                          <p:spTgt spid="10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1" dur="500" fill="hold"/>
                                        <p:tgtEl>
                                          <p:spTgt spid="10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2" dur="500" fill="hold"/>
                                        <p:tgtEl>
                                          <p:spTgt spid="10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5" dur="500" fill="hold"/>
                                        <p:tgtEl>
                                          <p:spTgt spid="10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6" dur="500" fill="hold"/>
                                        <p:tgtEl>
                                          <p:spTgt spid="10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9" dur="500" fill="hold"/>
                                        <p:tgtEl>
                                          <p:spTgt spid="10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0" dur="500" fill="hold"/>
                                        <p:tgtEl>
                                          <p:spTgt spid="10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3" dur="500" fill="hold"/>
                                        <p:tgtEl>
                                          <p:spTgt spid="10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4" dur="500" fill="hold"/>
                                        <p:tgtEl>
                                          <p:spTgt spid="10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7" dur="500" fill="hold"/>
                                        <p:tgtEl>
                                          <p:spTgt spid="10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8" dur="500" fill="hold"/>
                                        <p:tgtEl>
                                          <p:spTgt spid="10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1" dur="500" fill="hold"/>
                                        <p:tgtEl>
                                          <p:spTgt spid="10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2" dur="500" fill="hold"/>
                                        <p:tgtEl>
                                          <p:spTgt spid="10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5" dur="500" fill="hold"/>
                                        <p:tgtEl>
                                          <p:spTgt spid="10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6" dur="500" fill="hold"/>
                                        <p:tgtEl>
                                          <p:spTgt spid="10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9" dur="500" fill="hold"/>
                                        <p:tgtEl>
                                          <p:spTgt spid="10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0" dur="500" fill="hold"/>
                                        <p:tgtEl>
                                          <p:spTgt spid="10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3" dur="500" fill="hold"/>
                                        <p:tgtEl>
                                          <p:spTgt spid="10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4" dur="500" fill="hold"/>
                                        <p:tgtEl>
                                          <p:spTgt spid="10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7" dur="500" fill="hold"/>
                                        <p:tgtEl>
                                          <p:spTgt spid="101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8" dur="500" fill="hold"/>
                                        <p:tgtEl>
                                          <p:spTgt spid="101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1" dur="500" fill="hold"/>
                                        <p:tgtEl>
                                          <p:spTgt spid="101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2" dur="500" fill="hold"/>
                                        <p:tgtEl>
                                          <p:spTgt spid="101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5" dur="500" fill="hold"/>
                                        <p:tgtEl>
                                          <p:spTgt spid="10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6" dur="500" fill="hold"/>
                                        <p:tgtEl>
                                          <p:spTgt spid="10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9" dur="500" fill="hold"/>
                                        <p:tgtEl>
                                          <p:spTgt spid="101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0" dur="500" fill="hold"/>
                                        <p:tgtEl>
                                          <p:spTgt spid="101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3" dur="500" fill="hold"/>
                                        <p:tgtEl>
                                          <p:spTgt spid="101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4" dur="500" fill="hold"/>
                                        <p:tgtEl>
                                          <p:spTgt spid="101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7" dur="500" fill="hold"/>
                                        <p:tgtEl>
                                          <p:spTgt spid="101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8" dur="500" fill="hold"/>
                                        <p:tgtEl>
                                          <p:spTgt spid="101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1" dur="500" fill="hold"/>
                                        <p:tgtEl>
                                          <p:spTgt spid="10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2" dur="500" fill="hold"/>
                                        <p:tgtEl>
                                          <p:spTgt spid="10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5" dur="500" fill="hold"/>
                                        <p:tgtEl>
                                          <p:spTgt spid="10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6" dur="500" fill="hold"/>
                                        <p:tgtEl>
                                          <p:spTgt spid="10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9" dur="500" fill="hold"/>
                                        <p:tgtEl>
                                          <p:spTgt spid="10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0" dur="500" fill="hold"/>
                                        <p:tgtEl>
                                          <p:spTgt spid="10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3" dur="500" fill="hold"/>
                                        <p:tgtEl>
                                          <p:spTgt spid="10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4" dur="500" fill="hold"/>
                                        <p:tgtEl>
                                          <p:spTgt spid="10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7" dur="500" fill="hold"/>
                                        <p:tgtEl>
                                          <p:spTgt spid="101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8" dur="500" fill="hold"/>
                                        <p:tgtEl>
                                          <p:spTgt spid="101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1" dur="500" fill="hold"/>
                                        <p:tgtEl>
                                          <p:spTgt spid="10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2" dur="500" fill="hold"/>
                                        <p:tgtEl>
                                          <p:spTgt spid="10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5" dur="500" fill="hold"/>
                                        <p:tgtEl>
                                          <p:spTgt spid="10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6" dur="500" fill="hold"/>
                                        <p:tgtEl>
                                          <p:spTgt spid="10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9" dur="500" fill="hold"/>
                                        <p:tgtEl>
                                          <p:spTgt spid="10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0" dur="500" fill="hold"/>
                                        <p:tgtEl>
                                          <p:spTgt spid="10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3" dur="500" fill="hold"/>
                                        <p:tgtEl>
                                          <p:spTgt spid="10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4" dur="500" fill="hold"/>
                                        <p:tgtEl>
                                          <p:spTgt spid="10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7" dur="500" fill="hold"/>
                                        <p:tgtEl>
                                          <p:spTgt spid="10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8" dur="500" fill="hold"/>
                                        <p:tgtEl>
                                          <p:spTgt spid="10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1" dur="500" fill="hold"/>
                                        <p:tgtEl>
                                          <p:spTgt spid="10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2" dur="500" fill="hold"/>
                                        <p:tgtEl>
                                          <p:spTgt spid="10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5" dur="500" fill="hold"/>
                                        <p:tgtEl>
                                          <p:spTgt spid="101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6" dur="500" fill="hold"/>
                                        <p:tgtEl>
                                          <p:spTgt spid="10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9" dur="500" fill="hold"/>
                                        <p:tgtEl>
                                          <p:spTgt spid="10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0" dur="500" fill="hold"/>
                                        <p:tgtEl>
                                          <p:spTgt spid="10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3" dur="500" fill="hold"/>
                                        <p:tgtEl>
                                          <p:spTgt spid="10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4" dur="500" fill="hold"/>
                                        <p:tgtEl>
                                          <p:spTgt spid="10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7" dur="500" fill="hold"/>
                                        <p:tgtEl>
                                          <p:spTgt spid="10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8" dur="500" fill="hold"/>
                                        <p:tgtEl>
                                          <p:spTgt spid="10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1" dur="500" fill="hold"/>
                                        <p:tgtEl>
                                          <p:spTgt spid="10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2" dur="500" fill="hold"/>
                                        <p:tgtEl>
                                          <p:spTgt spid="10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5" dur="500" fill="hold"/>
                                        <p:tgtEl>
                                          <p:spTgt spid="10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6" dur="500" fill="hold"/>
                                        <p:tgtEl>
                                          <p:spTgt spid="10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9" dur="500" fill="hold"/>
                                        <p:tgtEl>
                                          <p:spTgt spid="10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0" dur="500" fill="hold"/>
                                        <p:tgtEl>
                                          <p:spTgt spid="10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3" dur="500" fill="hold"/>
                                        <p:tgtEl>
                                          <p:spTgt spid="101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4" dur="500" fill="hold"/>
                                        <p:tgtEl>
                                          <p:spTgt spid="101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7" dur="500" fill="hold"/>
                                        <p:tgtEl>
                                          <p:spTgt spid="101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8" dur="500" fill="hold"/>
                                        <p:tgtEl>
                                          <p:spTgt spid="10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1" dur="500" fill="hold"/>
                                        <p:tgtEl>
                                          <p:spTgt spid="101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2" dur="500" fill="hold"/>
                                        <p:tgtEl>
                                          <p:spTgt spid="101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5" dur="500" fill="hold"/>
                                        <p:tgtEl>
                                          <p:spTgt spid="10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6" dur="500" fill="hold"/>
                                        <p:tgtEl>
                                          <p:spTgt spid="10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9" dur="500" fill="hold"/>
                                        <p:tgtEl>
                                          <p:spTgt spid="10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0" dur="500" fill="hold"/>
                                        <p:tgtEl>
                                          <p:spTgt spid="10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3" dur="500" fill="hold"/>
                                        <p:tgtEl>
                                          <p:spTgt spid="101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4" dur="500" fill="hold"/>
                                        <p:tgtEl>
                                          <p:spTgt spid="101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7" dur="500" fill="hold"/>
                                        <p:tgtEl>
                                          <p:spTgt spid="101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8" dur="500" fill="hold"/>
                                        <p:tgtEl>
                                          <p:spTgt spid="101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1" dur="500" fill="hold"/>
                                        <p:tgtEl>
                                          <p:spTgt spid="101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2" dur="500" fill="hold"/>
                                        <p:tgtEl>
                                          <p:spTgt spid="101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5" dur="500" fill="hold"/>
                                        <p:tgtEl>
                                          <p:spTgt spid="101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6" dur="500" fill="hold"/>
                                        <p:tgtEl>
                                          <p:spTgt spid="101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/>
      <p:bldP spid="101379" grpId="0" animBg="1"/>
      <p:bldP spid="101384" grpId="0" animBg="1"/>
      <p:bldP spid="101385" grpId="0" animBg="1"/>
      <p:bldP spid="101386" grpId="0" animBg="1"/>
      <p:bldP spid="101410" grpId="0"/>
      <p:bldP spid="101411" grpId="0" animBg="1"/>
      <p:bldP spid="101412" grpId="0" animBg="1"/>
      <p:bldP spid="101435" grpId="0" animBg="1"/>
      <p:bldP spid="101436" grpId="0" animBg="1"/>
      <p:bldP spid="101470" grpId="0" animBg="1"/>
      <p:bldP spid="101471" grpId="0" animBg="1"/>
      <p:bldP spid="101472" grpId="0" animBg="1"/>
      <p:bldP spid="101473" grpId="0" animBg="1"/>
      <p:bldP spid="101474" grpId="0" animBg="1"/>
      <p:bldP spid="101475" grpId="0" animBg="1"/>
      <p:bldP spid="101512" grpId="0" animBg="1"/>
      <p:bldP spid="101518" grpId="0" animBg="1"/>
      <p:bldP spid="101585" grpId="0"/>
      <p:bldP spid="101598" grpId="0" animBg="1"/>
      <p:bldP spid="101599" grpId="0"/>
      <p:bldP spid="101656" grpId="0"/>
      <p:bldP spid="101657" grpId="0"/>
      <p:bldP spid="101719" grpId="0" animBg="1"/>
      <p:bldP spid="101751" grpId="0"/>
      <p:bldP spid="101754" grpId="0"/>
      <p:bldP spid="101756" grpId="0" animBg="1"/>
      <p:bldP spid="101775" grpId="0" animBg="1"/>
      <p:bldP spid="101810" grpId="0" animBg="1"/>
      <p:bldP spid="101812" grpId="0"/>
      <p:bldP spid="101828" grpId="0"/>
      <p:bldP spid="101840" grpId="0"/>
      <p:bldP spid="101849" grpId="0" animBg="1"/>
      <p:bldP spid="101867" grpId="0"/>
      <p:bldP spid="101877" grpId="0"/>
      <p:bldP spid="101878" grpId="0"/>
      <p:bldP spid="101879" grpId="0"/>
      <p:bldP spid="101880" grpId="0"/>
      <p:bldP spid="101881" grpId="0"/>
      <p:bldP spid="101882" grpId="0"/>
      <p:bldP spid="101883" grpId="0"/>
      <p:bldP spid="101897" grpId="0"/>
      <p:bldP spid="101898" grpId="0"/>
      <p:bldP spid="101899" grpId="0"/>
      <p:bldP spid="101900" grpId="0"/>
      <p:bldP spid="101901" grpId="0"/>
      <p:bldP spid="101902" grpId="0"/>
      <p:bldP spid="101903" grpId="0"/>
      <p:bldP spid="1019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825" y="1608138"/>
            <a:ext cx="7886700" cy="873125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/>
              <a:t>Literatura: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type="body" idx="1"/>
          </p:nvPr>
        </p:nvSpPr>
        <p:spPr>
          <a:xfrm>
            <a:off x="571500" y="2935288"/>
            <a:ext cx="8128000" cy="282098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cs-CZ" altLang="cs-CZ" sz="2000" b="1" dirty="0"/>
              <a:t>Pozemní síly v operacích Pub-31-10-01</a:t>
            </a:r>
          </a:p>
          <a:p>
            <a:pPr algn="just">
              <a:lnSpc>
                <a:spcPct val="120000"/>
              </a:lnSpc>
            </a:pPr>
            <a:r>
              <a:rPr lang="cs-CZ" altLang="cs-CZ" sz="2000" b="1" dirty="0"/>
              <a:t>Taktika pozemních sil Pub-31-10-02</a:t>
            </a:r>
          </a:p>
          <a:p>
            <a:pPr algn="just">
              <a:lnSpc>
                <a:spcPct val="120000"/>
              </a:lnSpc>
            </a:pPr>
            <a:r>
              <a:rPr lang="en-US" altLang="cs-CZ" sz="2000" b="1" dirty="0"/>
              <a:t>Allied Land Tactics</a:t>
            </a:r>
            <a:r>
              <a:rPr lang="cs-CZ" altLang="cs-CZ" sz="2000" b="1" dirty="0"/>
              <a:t> </a:t>
            </a:r>
            <a:r>
              <a:rPr lang="en-US" altLang="cs-CZ" sz="2000" b="1" dirty="0"/>
              <a:t>ATP 3.2.1</a:t>
            </a:r>
            <a:endParaRPr lang="cs-CZ" altLang="cs-CZ" sz="2000" b="1" dirty="0"/>
          </a:p>
          <a:p>
            <a:pPr algn="just" eaLnBrk="1" hangingPunct="1">
              <a:lnSpc>
                <a:spcPct val="12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Úvod do studia předmětu taktika S-3343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</a:pPr>
            <a:endParaRPr lang="cs-CZ" altLang="cs-CZ" sz="2000" b="1" dirty="0"/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</a:pPr>
            <a:endParaRPr lang="cs-CZ" altLang="cs-CZ" sz="2000" b="1" dirty="0"/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</a:pPr>
            <a:endParaRPr lang="cs-CZ" altLang="cs-CZ" sz="2000" b="1" dirty="0"/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514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ivní postup 3"/>
          <p:cNvSpPr/>
          <p:nvPr/>
        </p:nvSpPr>
        <p:spPr>
          <a:xfrm>
            <a:off x="914577" y="0"/>
            <a:ext cx="6840537" cy="122396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Manévrová obrana</a:t>
            </a:r>
          </a:p>
        </p:txBody>
      </p:sp>
      <p:sp>
        <p:nvSpPr>
          <p:cNvPr id="5" name="Obdélník 4"/>
          <p:cNvSpPr/>
          <p:nvPr/>
        </p:nvSpPr>
        <p:spPr>
          <a:xfrm>
            <a:off x="180207" y="1223962"/>
            <a:ext cx="8712968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3200" dirty="0"/>
              <a:t>KOMBINACE DEFENZIVNÍCH, OFENZIVNÍCH</a:t>
            </a:r>
          </a:p>
          <a:p>
            <a:pPr algn="ctr" eaLnBrk="1" hangingPunct="1">
              <a:defRPr/>
            </a:pPr>
            <a:r>
              <a:rPr lang="pl-PL" sz="3200" dirty="0"/>
              <a:t>A ZDRŽOVACÍCH ČINNOSTI</a:t>
            </a:r>
            <a:endParaRPr lang="cs-CZ" sz="3200" dirty="0"/>
          </a:p>
        </p:txBody>
      </p:sp>
      <p:sp>
        <p:nvSpPr>
          <p:cNvPr id="28678" name="Obdélník 5"/>
          <p:cNvSpPr>
            <a:spLocks noChangeArrowheads="1"/>
          </p:cNvSpPr>
          <p:nvPr/>
        </p:nvSpPr>
        <p:spPr bwMode="auto">
          <a:xfrm>
            <a:off x="180207" y="2301180"/>
            <a:ext cx="871378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i za cenu dílčí ztráty prostoru má za cíl způsobit útočníkovi co největší ztráty, vyčerpat jej, vnutit mu způsob činnosti výhodný pro obránce a umožňuje uchovávat si vlastní síly pro následující aktivní bojovou činnost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v prvním sledu poměrně malé síly a silný druhý sled (záloha) v hloubce k provedení rozhodujícího protiúderu a přechodu do útoku.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dovedném využití palebných a manévrových schopností druhých sledů a záloh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je nutno věnovat zvýšenou pozornost ženijní podpoře manévru, součinnosti a zabezpečení mezer a boků</a:t>
            </a:r>
          </a:p>
        </p:txBody>
      </p:sp>
    </p:spTree>
    <p:extLst>
      <p:ext uri="{BB962C8B-B14F-4D97-AF65-F5344CB8AC3E}">
        <p14:creationId xmlns:p14="http://schemas.microsoft.com/office/powerpoint/2010/main" val="26730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6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idx="1"/>
          </p:nvPr>
        </p:nvSpPr>
        <p:spPr>
          <a:xfrm>
            <a:off x="526976" y="1844824"/>
            <a:ext cx="8229600" cy="1042392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cs-CZ" sz="3600" i="1" dirty="0"/>
              <a:t>Důležité aspekty přípravy a plánování obrany</a:t>
            </a:r>
            <a:endParaRPr lang="cs-CZ" sz="3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76554" y="1014724"/>
            <a:ext cx="7772400" cy="8301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3. Příprava a plánování obrany</a:t>
            </a:r>
          </a:p>
        </p:txBody>
      </p:sp>
      <p:sp>
        <p:nvSpPr>
          <p:cNvPr id="6152" name="TextovéPole 1"/>
          <p:cNvSpPr txBox="1">
            <a:spLocks noChangeArrowheads="1"/>
          </p:cNvSpPr>
          <p:nvPr/>
        </p:nvSpPr>
        <p:spPr bwMode="auto">
          <a:xfrm>
            <a:off x="90311" y="2887216"/>
            <a:ext cx="92344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800" dirty="0"/>
              <a:t>je potřeba jasně stanovit priority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dirty="0"/>
              <a:t>čas lze získat  vysláním krycích sil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dirty="0"/>
              <a:t>nejnáročnější činnost představují ženijní práce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dirty="0"/>
              <a:t>činnost velitelů a štábů na jednotlivých stupních velení je nutno organizovat tak, aby podřízeným stupňům (útvarům a jednotkám) zůstalo k dispozici co nejvíce času na organizované zaujetí a ženijní budování prostorů obrany. Proto se bude realizovat tzv. SOUBĚŽNÉ plánování</a:t>
            </a:r>
          </a:p>
        </p:txBody>
      </p:sp>
    </p:spTree>
    <p:extLst>
      <p:ext uri="{BB962C8B-B14F-4D97-AF65-F5344CB8AC3E}">
        <p14:creationId xmlns:p14="http://schemas.microsoft.com/office/powerpoint/2010/main" val="25972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7050" y="0"/>
            <a:ext cx="8229600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cs-CZ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Příprava obrany zahrnuje:</a:t>
            </a:r>
          </a:p>
        </p:txBody>
      </p:sp>
      <p:sp>
        <p:nvSpPr>
          <p:cNvPr id="9" name="Vývojový diagram: ukončení 8"/>
          <p:cNvSpPr/>
          <p:nvPr/>
        </p:nvSpPr>
        <p:spPr>
          <a:xfrm>
            <a:off x="539750" y="1268413"/>
            <a:ext cx="8216900" cy="936625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Zpravodajské zabezpečení boje (zpravodajskou přípravu bojiště)</a:t>
            </a:r>
          </a:p>
        </p:txBody>
      </p:sp>
      <p:sp>
        <p:nvSpPr>
          <p:cNvPr id="12" name="Vývojový diagram: ukončení 11"/>
          <p:cNvSpPr/>
          <p:nvPr/>
        </p:nvSpPr>
        <p:spPr>
          <a:xfrm>
            <a:off x="527050" y="2349500"/>
            <a:ext cx="8229600" cy="78898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Plánování obrany</a:t>
            </a:r>
          </a:p>
        </p:txBody>
      </p:sp>
      <p:sp>
        <p:nvSpPr>
          <p:cNvPr id="13" name="Vývojový diagram: ukončení 12"/>
          <p:cNvSpPr/>
          <p:nvPr/>
        </p:nvSpPr>
        <p:spPr>
          <a:xfrm>
            <a:off x="539750" y="3241675"/>
            <a:ext cx="8216900" cy="69215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Přípravu sil a prostředků k obraně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Vývojový diagram: ukončení 13"/>
          <p:cNvSpPr/>
          <p:nvPr/>
        </p:nvSpPr>
        <p:spPr>
          <a:xfrm>
            <a:off x="527050" y="4033838"/>
            <a:ext cx="8229600" cy="90805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Zaujetí obrany, uspořádání bojové sestavy a organizaci palebného systému</a:t>
            </a:r>
          </a:p>
        </p:txBody>
      </p:sp>
      <p:sp>
        <p:nvSpPr>
          <p:cNvPr id="15" name="Vývojový diagram: ukončení 14"/>
          <p:cNvSpPr/>
          <p:nvPr/>
        </p:nvSpPr>
        <p:spPr>
          <a:xfrm>
            <a:off x="527050" y="5995988"/>
            <a:ext cx="8229600" cy="862012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Kontrolu pohotovosti vojsk k obraně a další opatření</a:t>
            </a:r>
          </a:p>
        </p:txBody>
      </p:sp>
      <p:sp>
        <p:nvSpPr>
          <p:cNvPr id="16" name="Vývojový diagram: ukončení 15"/>
          <p:cNvSpPr/>
          <p:nvPr/>
        </p:nvSpPr>
        <p:spPr>
          <a:xfrm>
            <a:off x="527050" y="5041900"/>
            <a:ext cx="8229600" cy="835025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Budování ochranných staveb a zřizování systému zátarasů</a:t>
            </a:r>
          </a:p>
        </p:txBody>
      </p:sp>
    </p:spTree>
    <p:extLst>
      <p:ext uri="{BB962C8B-B14F-4D97-AF65-F5344CB8AC3E}">
        <p14:creationId xmlns:p14="http://schemas.microsoft.com/office/powerpoint/2010/main" val="30317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750" y="20637"/>
            <a:ext cx="8135938" cy="13111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3600" b="1" dirty="0"/>
              <a:t>Zpravodajské zabezpečení boje (zpravodajskou přípravu bojiště)</a:t>
            </a:r>
          </a:p>
        </p:txBody>
      </p:sp>
      <p:sp>
        <p:nvSpPr>
          <p:cNvPr id="5" name="Vývojový diagram: ukončení 4"/>
          <p:cNvSpPr/>
          <p:nvPr/>
        </p:nvSpPr>
        <p:spPr>
          <a:xfrm>
            <a:off x="2411413" y="1689100"/>
            <a:ext cx="4105275" cy="6477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spočívá ve vyhodnocení</a:t>
            </a:r>
          </a:p>
        </p:txBody>
      </p:sp>
      <p:sp>
        <p:nvSpPr>
          <p:cNvPr id="2" name="Ovál 1"/>
          <p:cNvSpPr/>
          <p:nvPr/>
        </p:nvSpPr>
        <p:spPr>
          <a:xfrm>
            <a:off x="3165475" y="2728913"/>
            <a:ext cx="2552700" cy="10810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síly protivníka</a:t>
            </a:r>
          </a:p>
        </p:txBody>
      </p:sp>
      <p:sp>
        <p:nvSpPr>
          <p:cNvPr id="20" name="Ovál 19"/>
          <p:cNvSpPr/>
          <p:nvPr/>
        </p:nvSpPr>
        <p:spPr>
          <a:xfrm>
            <a:off x="2768600" y="4005263"/>
            <a:ext cx="3390900" cy="1079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bojových možností jeho zbraňových systémů</a:t>
            </a:r>
          </a:p>
        </p:txBody>
      </p:sp>
      <p:sp>
        <p:nvSpPr>
          <p:cNvPr id="21" name="Ovál 20"/>
          <p:cNvSpPr/>
          <p:nvPr/>
        </p:nvSpPr>
        <p:spPr>
          <a:xfrm>
            <a:off x="1457325" y="5205413"/>
            <a:ext cx="6013450" cy="10810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taktiky boje a vlivu geografických a hydrometeorologických podmínek a klimatických poměrů na jeho činnost</a:t>
            </a:r>
          </a:p>
        </p:txBody>
      </p:sp>
    </p:spTree>
    <p:extLst>
      <p:ext uri="{BB962C8B-B14F-4D97-AF65-F5344CB8AC3E}">
        <p14:creationId xmlns:p14="http://schemas.microsoft.com/office/powerpoint/2010/main" val="207057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ukončení 3"/>
          <p:cNvSpPr/>
          <p:nvPr/>
        </p:nvSpPr>
        <p:spPr>
          <a:xfrm>
            <a:off x="2480558" y="1021292"/>
            <a:ext cx="4105275" cy="6477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Hlavní úkol:</a:t>
            </a:r>
          </a:p>
        </p:txBody>
      </p:sp>
      <p:sp>
        <p:nvSpPr>
          <p:cNvPr id="9219" name="Obdélník 4"/>
          <p:cNvSpPr>
            <a:spLocks noChangeArrowheads="1"/>
          </p:cNvSpPr>
          <p:nvPr/>
        </p:nvSpPr>
        <p:spPr bwMode="auto">
          <a:xfrm>
            <a:off x="647700" y="2781300"/>
            <a:ext cx="80645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Zabezpečit zpravodajské informace k odhalení činností a objektů protivníka v období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do zahájení útoku protivníka, v průběhu vedení obrany a při protizteči</a:t>
            </a:r>
          </a:p>
        </p:txBody>
      </p:sp>
    </p:spTree>
    <p:extLst>
      <p:ext uri="{BB962C8B-B14F-4D97-AF65-F5344CB8AC3E}">
        <p14:creationId xmlns:p14="http://schemas.microsoft.com/office/powerpoint/2010/main" val="35554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2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27583" y="0"/>
            <a:ext cx="7272807" cy="11671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b="1" dirty="0"/>
              <a:t>Plánování obrany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27584" y="1556792"/>
            <a:ext cx="7272806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/>
              <a:t>je dynamický proces vzájemně propojených činností,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b="1" dirty="0"/>
              <a:t>pomocí něhož velitel a štáb přeměňují svoji představu o provedení obrany do konkrétní VARIANTY činnosti.</a:t>
            </a:r>
            <a:endParaRPr lang="cs-CZ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ál 1"/>
          <p:cNvSpPr/>
          <p:nvPr/>
        </p:nvSpPr>
        <p:spPr>
          <a:xfrm>
            <a:off x="2619375" y="3495675"/>
            <a:ext cx="3744912" cy="7207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Musí zajišťovat:</a:t>
            </a:r>
          </a:p>
        </p:txBody>
      </p:sp>
      <p:sp>
        <p:nvSpPr>
          <p:cNvPr id="10249" name="Obdélník 2"/>
          <p:cNvSpPr>
            <a:spLocks noChangeArrowheads="1"/>
          </p:cNvSpPr>
          <p:nvPr/>
        </p:nvSpPr>
        <p:spPr bwMode="auto">
          <a:xfrm>
            <a:off x="2043113" y="4216400"/>
            <a:ext cx="48974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Organizované zaujetí obrany</a:t>
            </a:r>
          </a:p>
        </p:txBody>
      </p:sp>
      <p:sp>
        <p:nvSpPr>
          <p:cNvPr id="10250" name="Obdélník 3"/>
          <p:cNvSpPr>
            <a:spLocks noChangeArrowheads="1"/>
          </p:cNvSpPr>
          <p:nvPr/>
        </p:nvSpPr>
        <p:spPr bwMode="auto">
          <a:xfrm>
            <a:off x="179388" y="5157788"/>
            <a:ext cx="8785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Organizaci palebného ničení (palebného systému)</a:t>
            </a:r>
          </a:p>
        </p:txBody>
      </p:sp>
    </p:spTree>
    <p:extLst>
      <p:ext uri="{BB962C8B-B14F-4D97-AF65-F5344CB8AC3E}">
        <p14:creationId xmlns:p14="http://schemas.microsoft.com/office/powerpoint/2010/main" val="38781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9" grpId="0"/>
      <p:bldP spid="102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887148-18BD-428E-A08C-06154EB70A4E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 rot="-7665">
            <a:off x="1673225" y="4832350"/>
            <a:ext cx="417513" cy="27781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rot="-7665">
            <a:off x="1757363" y="4914900"/>
            <a:ext cx="249237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rot="-7665">
            <a:off x="1758950" y="5029200"/>
            <a:ext cx="249238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2" name="Freeform 6"/>
          <p:cNvSpPr>
            <a:spLocks/>
          </p:cNvSpPr>
          <p:nvPr/>
        </p:nvSpPr>
        <p:spPr bwMode="auto">
          <a:xfrm rot="-7665">
            <a:off x="1693863" y="4916488"/>
            <a:ext cx="63500" cy="112712"/>
          </a:xfrm>
          <a:custGeom>
            <a:avLst/>
            <a:gdLst>
              <a:gd name="T0" fmla="*/ 18861874 w 107"/>
              <a:gd name="T1" fmla="*/ 0 h 191"/>
              <a:gd name="T2" fmla="*/ 15368780 w 107"/>
              <a:gd name="T3" fmla="*/ 346398 h 191"/>
              <a:gd name="T4" fmla="*/ 12225234 w 107"/>
              <a:gd name="T5" fmla="*/ 1039193 h 191"/>
              <a:gd name="T6" fmla="*/ 9430640 w 107"/>
              <a:gd name="T7" fmla="*/ 2078976 h 191"/>
              <a:gd name="T8" fmla="*/ 6985593 w 107"/>
              <a:gd name="T9" fmla="*/ 3118169 h 191"/>
              <a:gd name="T10" fmla="*/ 4890093 w 107"/>
              <a:gd name="T11" fmla="*/ 4504349 h 191"/>
              <a:gd name="T12" fmla="*/ 3143547 w 107"/>
              <a:gd name="T13" fmla="*/ 6236927 h 191"/>
              <a:gd name="T14" fmla="*/ 1746547 w 107"/>
              <a:gd name="T15" fmla="*/ 7968915 h 191"/>
              <a:gd name="T16" fmla="*/ 698500 w 107"/>
              <a:gd name="T17" fmla="*/ 10047891 h 191"/>
              <a:gd name="T18" fmla="*/ 349547 w 107"/>
              <a:gd name="T19" fmla="*/ 12126867 h 191"/>
              <a:gd name="T20" fmla="*/ 0 w 107"/>
              <a:gd name="T21" fmla="*/ 16631216 h 191"/>
              <a:gd name="T22" fmla="*/ 698500 w 107"/>
              <a:gd name="T23" fmla="*/ 19056590 h 191"/>
              <a:gd name="T24" fmla="*/ 1746547 w 107"/>
              <a:gd name="T25" fmla="*/ 21135565 h 191"/>
              <a:gd name="T26" fmla="*/ 2794593 w 107"/>
              <a:gd name="T27" fmla="*/ 23560939 h 191"/>
              <a:gd name="T28" fmla="*/ 4890093 w 107"/>
              <a:gd name="T29" fmla="*/ 25293517 h 191"/>
              <a:gd name="T30" fmla="*/ 6636640 w 107"/>
              <a:gd name="T31" fmla="*/ 27025505 h 191"/>
              <a:gd name="T32" fmla="*/ 9081687 w 107"/>
              <a:gd name="T33" fmla="*/ 28411686 h 191"/>
              <a:gd name="T34" fmla="*/ 11875687 w 107"/>
              <a:gd name="T35" fmla="*/ 29450878 h 191"/>
              <a:gd name="T36" fmla="*/ 15019827 w 107"/>
              <a:gd name="T37" fmla="*/ 30490661 h 191"/>
              <a:gd name="T38" fmla="*/ 18861874 w 107"/>
              <a:gd name="T39" fmla="*/ 30490661 h 19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7" h="191">
                <a:moveTo>
                  <a:pt x="107" y="0"/>
                </a:moveTo>
                <a:lnTo>
                  <a:pt x="87" y="2"/>
                </a:lnTo>
                <a:lnTo>
                  <a:pt x="70" y="6"/>
                </a:lnTo>
                <a:lnTo>
                  <a:pt x="53" y="12"/>
                </a:lnTo>
                <a:lnTo>
                  <a:pt x="40" y="19"/>
                </a:lnTo>
                <a:lnTo>
                  <a:pt x="28" y="28"/>
                </a:lnTo>
                <a:lnTo>
                  <a:pt x="18" y="39"/>
                </a:lnTo>
                <a:lnTo>
                  <a:pt x="10" y="50"/>
                </a:lnTo>
                <a:lnTo>
                  <a:pt x="4" y="62"/>
                </a:lnTo>
                <a:lnTo>
                  <a:pt x="1" y="76"/>
                </a:lnTo>
                <a:lnTo>
                  <a:pt x="0" y="104"/>
                </a:lnTo>
                <a:lnTo>
                  <a:pt x="3" y="119"/>
                </a:lnTo>
                <a:lnTo>
                  <a:pt x="9" y="133"/>
                </a:lnTo>
                <a:lnTo>
                  <a:pt x="16" y="147"/>
                </a:lnTo>
                <a:lnTo>
                  <a:pt x="27" y="159"/>
                </a:lnTo>
                <a:lnTo>
                  <a:pt x="38" y="169"/>
                </a:lnTo>
                <a:lnTo>
                  <a:pt x="52" y="179"/>
                </a:lnTo>
                <a:lnTo>
                  <a:pt x="68" y="185"/>
                </a:lnTo>
                <a:lnTo>
                  <a:pt x="86" y="190"/>
                </a:lnTo>
                <a:lnTo>
                  <a:pt x="107" y="191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 rot="-7665">
            <a:off x="2006600" y="4913313"/>
            <a:ext cx="61913" cy="112712"/>
          </a:xfrm>
          <a:custGeom>
            <a:avLst/>
            <a:gdLst>
              <a:gd name="T0" fmla="*/ 0 w 105"/>
              <a:gd name="T1" fmla="*/ 0 h 191"/>
              <a:gd name="T2" fmla="*/ 3471256 w 105"/>
              <a:gd name="T3" fmla="*/ 346398 h 191"/>
              <a:gd name="T4" fmla="*/ 6595209 w 105"/>
              <a:gd name="T5" fmla="*/ 1039193 h 191"/>
              <a:gd name="T6" fmla="*/ 9371859 w 105"/>
              <a:gd name="T7" fmla="*/ 2078976 h 191"/>
              <a:gd name="T8" fmla="*/ 11801797 w 105"/>
              <a:gd name="T9" fmla="*/ 3118169 h 191"/>
              <a:gd name="T10" fmla="*/ 13884432 w 105"/>
              <a:gd name="T11" fmla="*/ 4504349 h 191"/>
              <a:gd name="T12" fmla="*/ 15273053 w 105"/>
              <a:gd name="T13" fmla="*/ 6236927 h 191"/>
              <a:gd name="T14" fmla="*/ 16661083 w 105"/>
              <a:gd name="T15" fmla="*/ 7968915 h 191"/>
              <a:gd name="T16" fmla="*/ 17702401 w 105"/>
              <a:gd name="T17" fmla="*/ 10047891 h 191"/>
              <a:gd name="T18" fmla="*/ 18397006 w 105"/>
              <a:gd name="T19" fmla="*/ 12126867 h 191"/>
              <a:gd name="T20" fmla="*/ 18397006 w 105"/>
              <a:gd name="T21" fmla="*/ 16631216 h 191"/>
              <a:gd name="T22" fmla="*/ 17702401 w 105"/>
              <a:gd name="T23" fmla="*/ 19056590 h 191"/>
              <a:gd name="T24" fmla="*/ 17008386 w 105"/>
              <a:gd name="T25" fmla="*/ 21135565 h 191"/>
              <a:gd name="T26" fmla="*/ 15967068 w 105"/>
              <a:gd name="T27" fmla="*/ 23560939 h 191"/>
              <a:gd name="T28" fmla="*/ 13884432 w 105"/>
              <a:gd name="T29" fmla="*/ 25293517 h 191"/>
              <a:gd name="T30" fmla="*/ 11801797 w 105"/>
              <a:gd name="T31" fmla="*/ 27025505 h 191"/>
              <a:gd name="T32" fmla="*/ 9371859 w 105"/>
              <a:gd name="T33" fmla="*/ 28411686 h 191"/>
              <a:gd name="T34" fmla="*/ 6595209 w 105"/>
              <a:gd name="T35" fmla="*/ 29450878 h 191"/>
              <a:gd name="T36" fmla="*/ 3471256 w 105"/>
              <a:gd name="T37" fmla="*/ 30490661 h 191"/>
              <a:gd name="T38" fmla="*/ 0 w 105"/>
              <a:gd name="T39" fmla="*/ 30490661 h 19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5" h="191">
                <a:moveTo>
                  <a:pt x="0" y="0"/>
                </a:moveTo>
                <a:lnTo>
                  <a:pt x="19" y="2"/>
                </a:lnTo>
                <a:lnTo>
                  <a:pt x="37" y="6"/>
                </a:lnTo>
                <a:lnTo>
                  <a:pt x="54" y="12"/>
                </a:lnTo>
                <a:lnTo>
                  <a:pt x="67" y="19"/>
                </a:lnTo>
                <a:lnTo>
                  <a:pt x="79" y="28"/>
                </a:lnTo>
                <a:lnTo>
                  <a:pt x="88" y="39"/>
                </a:lnTo>
                <a:lnTo>
                  <a:pt x="95" y="50"/>
                </a:lnTo>
                <a:lnTo>
                  <a:pt x="101" y="62"/>
                </a:lnTo>
                <a:lnTo>
                  <a:pt x="105" y="76"/>
                </a:lnTo>
                <a:lnTo>
                  <a:pt x="105" y="104"/>
                </a:lnTo>
                <a:lnTo>
                  <a:pt x="102" y="119"/>
                </a:lnTo>
                <a:lnTo>
                  <a:pt x="98" y="133"/>
                </a:lnTo>
                <a:lnTo>
                  <a:pt x="91" y="147"/>
                </a:lnTo>
                <a:lnTo>
                  <a:pt x="80" y="159"/>
                </a:lnTo>
                <a:lnTo>
                  <a:pt x="68" y="169"/>
                </a:lnTo>
                <a:lnTo>
                  <a:pt x="54" y="179"/>
                </a:lnTo>
                <a:lnTo>
                  <a:pt x="37" y="185"/>
                </a:lnTo>
                <a:lnTo>
                  <a:pt x="19" y="190"/>
                </a:lnTo>
                <a:lnTo>
                  <a:pt x="0" y="191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rot="21592335" flipV="1">
            <a:off x="1673225" y="4832350"/>
            <a:ext cx="417513" cy="2730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rot="-7665">
            <a:off x="1673225" y="4832350"/>
            <a:ext cx="417513" cy="2778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rot="-7665">
            <a:off x="1835150" y="4762500"/>
            <a:ext cx="1588" cy="698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rot="-7665">
            <a:off x="1908175" y="4762500"/>
            <a:ext cx="1588" cy="698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8" name="Freeform 12"/>
          <p:cNvSpPr>
            <a:spLocks/>
          </p:cNvSpPr>
          <p:nvPr/>
        </p:nvSpPr>
        <p:spPr bwMode="auto">
          <a:xfrm rot="5317514">
            <a:off x="1636713" y="1150938"/>
            <a:ext cx="138112" cy="138112"/>
          </a:xfrm>
          <a:custGeom>
            <a:avLst/>
            <a:gdLst>
              <a:gd name="T0" fmla="*/ 2147483646 w 175"/>
              <a:gd name="T1" fmla="*/ 2147483646 h 173"/>
              <a:gd name="T2" fmla="*/ 2147483646 w 175"/>
              <a:gd name="T3" fmla="*/ 2147483646 h 173"/>
              <a:gd name="T4" fmla="*/ 2147483646 w 175"/>
              <a:gd name="T5" fmla="*/ 2147483646 h 173"/>
              <a:gd name="T6" fmla="*/ 2147483646 w 175"/>
              <a:gd name="T7" fmla="*/ 2147483646 h 173"/>
              <a:gd name="T8" fmla="*/ 2147483646 w 175"/>
              <a:gd name="T9" fmla="*/ 2147483646 h 173"/>
              <a:gd name="T10" fmla="*/ 2147483646 w 175"/>
              <a:gd name="T11" fmla="*/ 1526427396 h 173"/>
              <a:gd name="T12" fmla="*/ 2147483646 w 175"/>
              <a:gd name="T13" fmla="*/ 0 h 173"/>
              <a:gd name="T14" fmla="*/ 2147483646 w 175"/>
              <a:gd name="T15" fmla="*/ 1017830355 h 173"/>
              <a:gd name="T16" fmla="*/ 2147483646 w 175"/>
              <a:gd name="T17" fmla="*/ 2147483646 h 173"/>
              <a:gd name="T18" fmla="*/ 2147483646 w 175"/>
              <a:gd name="T19" fmla="*/ 2147483646 h 173"/>
              <a:gd name="T20" fmla="*/ 2147483646 w 175"/>
              <a:gd name="T21" fmla="*/ 2147483646 h 173"/>
              <a:gd name="T22" fmla="*/ 2147483646 w 175"/>
              <a:gd name="T23" fmla="*/ 2147483646 h 173"/>
              <a:gd name="T24" fmla="*/ 0 w 175"/>
              <a:gd name="T25" fmla="*/ 2147483646 h 173"/>
              <a:gd name="T26" fmla="*/ 0 w 175"/>
              <a:gd name="T27" fmla="*/ 2147483646 h 173"/>
              <a:gd name="T28" fmla="*/ 2147483646 w 175"/>
              <a:gd name="T29" fmla="*/ 2147483646 h 173"/>
              <a:gd name="T30" fmla="*/ 2147483646 w 175"/>
              <a:gd name="T31" fmla="*/ 2147483646 h 173"/>
              <a:gd name="T32" fmla="*/ 2147483646 w 175"/>
              <a:gd name="T33" fmla="*/ 2147483646 h 173"/>
              <a:gd name="T34" fmla="*/ 2147483646 w 175"/>
              <a:gd name="T35" fmla="*/ 2147483646 h 173"/>
              <a:gd name="T36" fmla="*/ 2147483646 w 175"/>
              <a:gd name="T37" fmla="*/ 2147483646 h 173"/>
              <a:gd name="T38" fmla="*/ 2147483646 w 175"/>
              <a:gd name="T39" fmla="*/ 2147483646 h 173"/>
              <a:gd name="T40" fmla="*/ 2147483646 w 175"/>
              <a:gd name="T41" fmla="*/ 2147483646 h 173"/>
              <a:gd name="T42" fmla="*/ 2147483646 w 175"/>
              <a:gd name="T43" fmla="*/ 2147483646 h 173"/>
              <a:gd name="T44" fmla="*/ 2147483646 w 175"/>
              <a:gd name="T45" fmla="*/ 2147483646 h 173"/>
              <a:gd name="T46" fmla="*/ 2147483646 w 175"/>
              <a:gd name="T47" fmla="*/ 2147483646 h 173"/>
              <a:gd name="T48" fmla="*/ 2147483646 w 175"/>
              <a:gd name="T49" fmla="*/ 2147483646 h 173"/>
              <a:gd name="T50" fmla="*/ 2147483646 w 175"/>
              <a:gd name="T51" fmla="*/ 2147483646 h 17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5" h="173">
                <a:moveTo>
                  <a:pt x="175" y="87"/>
                </a:moveTo>
                <a:lnTo>
                  <a:pt x="172" y="65"/>
                </a:lnTo>
                <a:lnTo>
                  <a:pt x="165" y="45"/>
                </a:lnTo>
                <a:lnTo>
                  <a:pt x="152" y="27"/>
                </a:lnTo>
                <a:lnTo>
                  <a:pt x="135" y="13"/>
                </a:lnTo>
                <a:lnTo>
                  <a:pt x="114" y="3"/>
                </a:lnTo>
                <a:lnTo>
                  <a:pt x="94" y="0"/>
                </a:lnTo>
                <a:lnTo>
                  <a:pt x="71" y="2"/>
                </a:lnTo>
                <a:lnTo>
                  <a:pt x="51" y="7"/>
                </a:lnTo>
                <a:lnTo>
                  <a:pt x="31" y="19"/>
                </a:lnTo>
                <a:lnTo>
                  <a:pt x="17" y="36"/>
                </a:lnTo>
                <a:lnTo>
                  <a:pt x="6" y="55"/>
                </a:lnTo>
                <a:lnTo>
                  <a:pt x="0" y="76"/>
                </a:lnTo>
                <a:lnTo>
                  <a:pt x="0" y="98"/>
                </a:lnTo>
                <a:lnTo>
                  <a:pt x="6" y="119"/>
                </a:lnTo>
                <a:lnTo>
                  <a:pt x="17" y="138"/>
                </a:lnTo>
                <a:lnTo>
                  <a:pt x="31" y="154"/>
                </a:lnTo>
                <a:lnTo>
                  <a:pt x="51" y="166"/>
                </a:lnTo>
                <a:lnTo>
                  <a:pt x="71" y="173"/>
                </a:lnTo>
                <a:lnTo>
                  <a:pt x="94" y="173"/>
                </a:lnTo>
                <a:lnTo>
                  <a:pt x="114" y="170"/>
                </a:lnTo>
                <a:lnTo>
                  <a:pt x="135" y="160"/>
                </a:lnTo>
                <a:lnTo>
                  <a:pt x="152" y="147"/>
                </a:lnTo>
                <a:lnTo>
                  <a:pt x="165" y="129"/>
                </a:lnTo>
                <a:lnTo>
                  <a:pt x="172" y="108"/>
                </a:lnTo>
                <a:lnTo>
                  <a:pt x="175" y="87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rot="5317514" flipV="1">
            <a:off x="1651001" y="1179512"/>
            <a:ext cx="107950" cy="85725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rot="5317514">
            <a:off x="1654969" y="1172369"/>
            <a:ext cx="101600" cy="93662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 rot="5317514">
            <a:off x="981076" y="5614987"/>
            <a:ext cx="138112" cy="138113"/>
          </a:xfrm>
          <a:custGeom>
            <a:avLst/>
            <a:gdLst>
              <a:gd name="T0" fmla="*/ 2147483646 w 175"/>
              <a:gd name="T1" fmla="*/ 2147483646 h 175"/>
              <a:gd name="T2" fmla="*/ 2147483646 w 175"/>
              <a:gd name="T3" fmla="*/ 2147483646 h 175"/>
              <a:gd name="T4" fmla="*/ 2147483646 w 175"/>
              <a:gd name="T5" fmla="*/ 2147483646 h 175"/>
              <a:gd name="T6" fmla="*/ 2147483646 w 175"/>
              <a:gd name="T7" fmla="*/ 2147483646 h 175"/>
              <a:gd name="T8" fmla="*/ 2147483646 w 175"/>
              <a:gd name="T9" fmla="*/ 2147483646 h 175"/>
              <a:gd name="T10" fmla="*/ 2147483646 w 175"/>
              <a:gd name="T11" fmla="*/ 1966381075 h 175"/>
              <a:gd name="T12" fmla="*/ 2147483646 w 175"/>
              <a:gd name="T13" fmla="*/ 0 h 175"/>
              <a:gd name="T14" fmla="*/ 2147483646 w 175"/>
              <a:gd name="T15" fmla="*/ 982879191 h 175"/>
              <a:gd name="T16" fmla="*/ 2147483646 w 175"/>
              <a:gd name="T17" fmla="*/ 2147483646 h 175"/>
              <a:gd name="T18" fmla="*/ 2147483646 w 175"/>
              <a:gd name="T19" fmla="*/ 2147483646 h 175"/>
              <a:gd name="T20" fmla="*/ 2147483646 w 175"/>
              <a:gd name="T21" fmla="*/ 2147483646 h 175"/>
              <a:gd name="T22" fmla="*/ 2147483646 w 175"/>
              <a:gd name="T23" fmla="*/ 2147483646 h 175"/>
              <a:gd name="T24" fmla="*/ 0 w 175"/>
              <a:gd name="T25" fmla="*/ 2147483646 h 175"/>
              <a:gd name="T26" fmla="*/ 0 w 175"/>
              <a:gd name="T27" fmla="*/ 2147483646 h 175"/>
              <a:gd name="T28" fmla="*/ 2147483646 w 175"/>
              <a:gd name="T29" fmla="*/ 2147483646 h 175"/>
              <a:gd name="T30" fmla="*/ 2147483646 w 175"/>
              <a:gd name="T31" fmla="*/ 2147483646 h 175"/>
              <a:gd name="T32" fmla="*/ 2147483646 w 175"/>
              <a:gd name="T33" fmla="*/ 2147483646 h 175"/>
              <a:gd name="T34" fmla="*/ 2147483646 w 175"/>
              <a:gd name="T35" fmla="*/ 2147483646 h 175"/>
              <a:gd name="T36" fmla="*/ 2147483646 w 175"/>
              <a:gd name="T37" fmla="*/ 2147483646 h 175"/>
              <a:gd name="T38" fmla="*/ 2147483646 w 175"/>
              <a:gd name="T39" fmla="*/ 2147483646 h 175"/>
              <a:gd name="T40" fmla="*/ 2147483646 w 175"/>
              <a:gd name="T41" fmla="*/ 2147483646 h 175"/>
              <a:gd name="T42" fmla="*/ 2147483646 w 175"/>
              <a:gd name="T43" fmla="*/ 2147483646 h 175"/>
              <a:gd name="T44" fmla="*/ 2147483646 w 175"/>
              <a:gd name="T45" fmla="*/ 2147483646 h 175"/>
              <a:gd name="T46" fmla="*/ 2147483646 w 175"/>
              <a:gd name="T47" fmla="*/ 2147483646 h 175"/>
              <a:gd name="T48" fmla="*/ 2147483646 w 175"/>
              <a:gd name="T49" fmla="*/ 2147483646 h 175"/>
              <a:gd name="T50" fmla="*/ 2147483646 w 175"/>
              <a:gd name="T51" fmla="*/ 2147483646 h 17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5" h="175">
                <a:moveTo>
                  <a:pt x="175" y="87"/>
                </a:moveTo>
                <a:lnTo>
                  <a:pt x="172" y="65"/>
                </a:lnTo>
                <a:lnTo>
                  <a:pt x="164" y="46"/>
                </a:lnTo>
                <a:lnTo>
                  <a:pt x="151" y="28"/>
                </a:lnTo>
                <a:lnTo>
                  <a:pt x="133" y="13"/>
                </a:lnTo>
                <a:lnTo>
                  <a:pt x="114" y="4"/>
                </a:lnTo>
                <a:lnTo>
                  <a:pt x="93" y="0"/>
                </a:lnTo>
                <a:lnTo>
                  <a:pt x="71" y="2"/>
                </a:lnTo>
                <a:lnTo>
                  <a:pt x="50" y="9"/>
                </a:lnTo>
                <a:lnTo>
                  <a:pt x="31" y="21"/>
                </a:lnTo>
                <a:lnTo>
                  <a:pt x="16" y="36"/>
                </a:lnTo>
                <a:lnTo>
                  <a:pt x="6" y="55"/>
                </a:lnTo>
                <a:lnTo>
                  <a:pt x="0" y="77"/>
                </a:lnTo>
                <a:lnTo>
                  <a:pt x="0" y="99"/>
                </a:lnTo>
                <a:lnTo>
                  <a:pt x="6" y="120"/>
                </a:lnTo>
                <a:lnTo>
                  <a:pt x="16" y="139"/>
                </a:lnTo>
                <a:lnTo>
                  <a:pt x="31" y="156"/>
                </a:lnTo>
                <a:lnTo>
                  <a:pt x="50" y="167"/>
                </a:lnTo>
                <a:lnTo>
                  <a:pt x="71" y="173"/>
                </a:lnTo>
                <a:lnTo>
                  <a:pt x="93" y="175"/>
                </a:lnTo>
                <a:lnTo>
                  <a:pt x="114" y="170"/>
                </a:lnTo>
                <a:lnTo>
                  <a:pt x="133" y="161"/>
                </a:lnTo>
                <a:lnTo>
                  <a:pt x="151" y="148"/>
                </a:lnTo>
                <a:lnTo>
                  <a:pt x="164" y="130"/>
                </a:lnTo>
                <a:lnTo>
                  <a:pt x="172" y="110"/>
                </a:lnTo>
                <a:lnTo>
                  <a:pt x="175" y="87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rot="5317514" flipV="1">
            <a:off x="994569" y="5642769"/>
            <a:ext cx="109537" cy="85725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rot="5317514">
            <a:off x="998538" y="5635625"/>
            <a:ext cx="101600" cy="95250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rot="5317514" flipH="1">
            <a:off x="4521994" y="330994"/>
            <a:ext cx="4763" cy="16160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rot="5317514">
            <a:off x="2660650" y="300038"/>
            <a:ext cx="1588" cy="1795462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rot="5317514">
            <a:off x="3607594" y="1158082"/>
            <a:ext cx="111125" cy="158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 rot="5317514">
            <a:off x="3552031" y="1159669"/>
            <a:ext cx="111125" cy="158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 rot="5317514">
            <a:off x="1189831" y="1196182"/>
            <a:ext cx="401637" cy="52070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 rot="5317514">
            <a:off x="546100" y="1735138"/>
            <a:ext cx="479425" cy="52070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 rot="5317514" flipV="1">
            <a:off x="1077912" y="1651001"/>
            <a:ext cx="55563" cy="55562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 rot="5317514" flipV="1">
            <a:off x="1051719" y="1678781"/>
            <a:ext cx="53975" cy="55563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 rot="5317514" flipV="1">
            <a:off x="-217487" y="3057525"/>
            <a:ext cx="1601788" cy="19843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 rot="5317514" flipV="1">
            <a:off x="130175" y="4740275"/>
            <a:ext cx="1503363" cy="258763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 rot="5317514">
            <a:off x="704057" y="3967956"/>
            <a:ext cx="12700" cy="9683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 rot="5317514">
            <a:off x="704850" y="4010025"/>
            <a:ext cx="14288" cy="9683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 rot="5317514">
            <a:off x="4467225" y="4586288"/>
            <a:ext cx="1587" cy="204628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 rot="5317514">
            <a:off x="2177257" y="4607719"/>
            <a:ext cx="1587" cy="211772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 rot="5317514">
            <a:off x="3279775" y="5632450"/>
            <a:ext cx="147638" cy="158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 rot="5317514">
            <a:off x="3234532" y="5636419"/>
            <a:ext cx="152400" cy="158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30" name="Freeform 34"/>
          <p:cNvSpPr>
            <a:spLocks/>
          </p:cNvSpPr>
          <p:nvPr/>
        </p:nvSpPr>
        <p:spPr bwMode="auto">
          <a:xfrm rot="5317514">
            <a:off x="2830512" y="3127376"/>
            <a:ext cx="5559425" cy="584200"/>
          </a:xfrm>
          <a:custGeom>
            <a:avLst/>
            <a:gdLst>
              <a:gd name="T0" fmla="*/ 2147483646 w 7004"/>
              <a:gd name="T1" fmla="*/ 2147483646 h 737"/>
              <a:gd name="T2" fmla="*/ 2147483646 w 7004"/>
              <a:gd name="T3" fmla="*/ 2147483646 h 737"/>
              <a:gd name="T4" fmla="*/ 2147483646 w 7004"/>
              <a:gd name="T5" fmla="*/ 2147483646 h 737"/>
              <a:gd name="T6" fmla="*/ 2147483646 w 7004"/>
              <a:gd name="T7" fmla="*/ 2147483646 h 737"/>
              <a:gd name="T8" fmla="*/ 2147483646 w 7004"/>
              <a:gd name="T9" fmla="*/ 2147483646 h 737"/>
              <a:gd name="T10" fmla="*/ 2147483646 w 7004"/>
              <a:gd name="T11" fmla="*/ 2147483646 h 737"/>
              <a:gd name="T12" fmla="*/ 2147483646 w 7004"/>
              <a:gd name="T13" fmla="*/ 2147483646 h 737"/>
              <a:gd name="T14" fmla="*/ 2147483646 w 7004"/>
              <a:gd name="T15" fmla="*/ 2147483646 h 737"/>
              <a:gd name="T16" fmla="*/ 2147483646 w 7004"/>
              <a:gd name="T17" fmla="*/ 2147483646 h 737"/>
              <a:gd name="T18" fmla="*/ 2147483646 w 7004"/>
              <a:gd name="T19" fmla="*/ 2147483646 h 737"/>
              <a:gd name="T20" fmla="*/ 2147483646 w 7004"/>
              <a:gd name="T21" fmla="*/ 2147483646 h 737"/>
              <a:gd name="T22" fmla="*/ 2147483646 w 7004"/>
              <a:gd name="T23" fmla="*/ 2147483646 h 737"/>
              <a:gd name="T24" fmla="*/ 2147483646 w 7004"/>
              <a:gd name="T25" fmla="*/ 2147483646 h 737"/>
              <a:gd name="T26" fmla="*/ 2147483646 w 7004"/>
              <a:gd name="T27" fmla="*/ 2147483646 h 737"/>
              <a:gd name="T28" fmla="*/ 2147483646 w 7004"/>
              <a:gd name="T29" fmla="*/ 2147483646 h 737"/>
              <a:gd name="T30" fmla="*/ 2147483646 w 7004"/>
              <a:gd name="T31" fmla="*/ 2147483646 h 737"/>
              <a:gd name="T32" fmla="*/ 2147483646 w 7004"/>
              <a:gd name="T33" fmla="*/ 2147483646 h 737"/>
              <a:gd name="T34" fmla="*/ 2147483646 w 7004"/>
              <a:gd name="T35" fmla="*/ 2147483646 h 737"/>
              <a:gd name="T36" fmla="*/ 2147483646 w 7004"/>
              <a:gd name="T37" fmla="*/ 2147483646 h 737"/>
              <a:gd name="T38" fmla="*/ 2147483646 w 7004"/>
              <a:gd name="T39" fmla="*/ 2147483646 h 737"/>
              <a:gd name="T40" fmla="*/ 2147483646 w 7004"/>
              <a:gd name="T41" fmla="*/ 2147483646 h 737"/>
              <a:gd name="T42" fmla="*/ 2147483646 w 7004"/>
              <a:gd name="T43" fmla="*/ 2147483646 h 737"/>
              <a:gd name="T44" fmla="*/ 2147483646 w 7004"/>
              <a:gd name="T45" fmla="*/ 2147483646 h 737"/>
              <a:gd name="T46" fmla="*/ 2147483646 w 7004"/>
              <a:gd name="T47" fmla="*/ 2147483646 h 737"/>
              <a:gd name="T48" fmla="*/ 2147483646 w 7004"/>
              <a:gd name="T49" fmla="*/ 2147483646 h 737"/>
              <a:gd name="T50" fmla="*/ 2147483646 w 7004"/>
              <a:gd name="T51" fmla="*/ 2147483646 h 737"/>
              <a:gd name="T52" fmla="*/ 2147483646 w 7004"/>
              <a:gd name="T53" fmla="*/ 2147483646 h 737"/>
              <a:gd name="T54" fmla="*/ 2147483646 w 7004"/>
              <a:gd name="T55" fmla="*/ 2147483646 h 737"/>
              <a:gd name="T56" fmla="*/ 2147483646 w 7004"/>
              <a:gd name="T57" fmla="*/ 2147483646 h 737"/>
              <a:gd name="T58" fmla="*/ 2147483646 w 7004"/>
              <a:gd name="T59" fmla="*/ 2147483646 h 737"/>
              <a:gd name="T60" fmla="*/ 2147483646 w 7004"/>
              <a:gd name="T61" fmla="*/ 2147483646 h 737"/>
              <a:gd name="T62" fmla="*/ 2147483646 w 7004"/>
              <a:gd name="T63" fmla="*/ 2147483646 h 737"/>
              <a:gd name="T64" fmla="*/ 2147483646 w 7004"/>
              <a:gd name="T65" fmla="*/ 1992435899 h 737"/>
              <a:gd name="T66" fmla="*/ 2147483646 w 7004"/>
              <a:gd name="T67" fmla="*/ 0 h 737"/>
              <a:gd name="T68" fmla="*/ 2147483646 w 7004"/>
              <a:gd name="T69" fmla="*/ 2147483646 h 737"/>
              <a:gd name="T70" fmla="*/ 2147483646 w 7004"/>
              <a:gd name="T71" fmla="*/ 2147483646 h 737"/>
              <a:gd name="T72" fmla="*/ 2147483646 w 7004"/>
              <a:gd name="T73" fmla="*/ 2147483646 h 737"/>
              <a:gd name="T74" fmla="*/ 2147483646 w 7004"/>
              <a:gd name="T75" fmla="*/ 2147483646 h 737"/>
              <a:gd name="T76" fmla="*/ 2147483646 w 7004"/>
              <a:gd name="T77" fmla="*/ 2147483646 h 737"/>
              <a:gd name="T78" fmla="*/ 2147483646 w 7004"/>
              <a:gd name="T79" fmla="*/ 2147483646 h 737"/>
              <a:gd name="T80" fmla="*/ 2147483646 w 7004"/>
              <a:gd name="T81" fmla="*/ 2147483646 h 737"/>
              <a:gd name="T82" fmla="*/ 2147483646 w 7004"/>
              <a:gd name="T83" fmla="*/ 2147483646 h 737"/>
              <a:gd name="T84" fmla="*/ 2147483646 w 7004"/>
              <a:gd name="T85" fmla="*/ 2147483646 h 737"/>
              <a:gd name="T86" fmla="*/ 2147483646 w 7004"/>
              <a:gd name="T87" fmla="*/ 2147483646 h 737"/>
              <a:gd name="T88" fmla="*/ 2147483646 w 7004"/>
              <a:gd name="T89" fmla="*/ 2147483646 h 737"/>
              <a:gd name="T90" fmla="*/ 2147483646 w 7004"/>
              <a:gd name="T91" fmla="*/ 2147483646 h 737"/>
              <a:gd name="T92" fmla="*/ 2147483646 w 7004"/>
              <a:gd name="T93" fmla="*/ 2147483646 h 737"/>
              <a:gd name="T94" fmla="*/ 2147483646 w 7004"/>
              <a:gd name="T95" fmla="*/ 2147483646 h 737"/>
              <a:gd name="T96" fmla="*/ 2147483646 w 7004"/>
              <a:gd name="T97" fmla="*/ 2147483646 h 737"/>
              <a:gd name="T98" fmla="*/ 2147483646 w 7004"/>
              <a:gd name="T99" fmla="*/ 2147483646 h 737"/>
              <a:gd name="T100" fmla="*/ 2147483646 w 7004"/>
              <a:gd name="T101" fmla="*/ 2147483646 h 73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004" h="737">
                <a:moveTo>
                  <a:pt x="0" y="687"/>
                </a:moveTo>
                <a:lnTo>
                  <a:pt x="81" y="654"/>
                </a:lnTo>
                <a:lnTo>
                  <a:pt x="165" y="629"/>
                </a:lnTo>
                <a:lnTo>
                  <a:pt x="253" y="608"/>
                </a:lnTo>
                <a:lnTo>
                  <a:pt x="341" y="593"/>
                </a:lnTo>
                <a:lnTo>
                  <a:pt x="433" y="584"/>
                </a:lnTo>
                <a:lnTo>
                  <a:pt x="528" y="580"/>
                </a:lnTo>
                <a:lnTo>
                  <a:pt x="625" y="578"/>
                </a:lnTo>
                <a:lnTo>
                  <a:pt x="723" y="581"/>
                </a:lnTo>
                <a:lnTo>
                  <a:pt x="822" y="587"/>
                </a:lnTo>
                <a:lnTo>
                  <a:pt x="924" y="595"/>
                </a:lnTo>
                <a:lnTo>
                  <a:pt x="1026" y="605"/>
                </a:lnTo>
                <a:lnTo>
                  <a:pt x="1130" y="617"/>
                </a:lnTo>
                <a:lnTo>
                  <a:pt x="1236" y="629"/>
                </a:lnTo>
                <a:lnTo>
                  <a:pt x="1341" y="642"/>
                </a:lnTo>
                <a:lnTo>
                  <a:pt x="1446" y="654"/>
                </a:lnTo>
                <a:lnTo>
                  <a:pt x="1553" y="666"/>
                </a:lnTo>
                <a:lnTo>
                  <a:pt x="1658" y="676"/>
                </a:lnTo>
                <a:lnTo>
                  <a:pt x="1765" y="685"/>
                </a:lnTo>
                <a:lnTo>
                  <a:pt x="1870" y="692"/>
                </a:lnTo>
                <a:lnTo>
                  <a:pt x="1975" y="697"/>
                </a:lnTo>
                <a:lnTo>
                  <a:pt x="2081" y="697"/>
                </a:lnTo>
                <a:lnTo>
                  <a:pt x="2183" y="694"/>
                </a:lnTo>
                <a:lnTo>
                  <a:pt x="2285" y="688"/>
                </a:lnTo>
                <a:lnTo>
                  <a:pt x="2386" y="675"/>
                </a:lnTo>
                <a:lnTo>
                  <a:pt x="2534" y="648"/>
                </a:lnTo>
                <a:lnTo>
                  <a:pt x="2583" y="635"/>
                </a:lnTo>
                <a:lnTo>
                  <a:pt x="2631" y="623"/>
                </a:lnTo>
                <a:lnTo>
                  <a:pt x="2678" y="608"/>
                </a:lnTo>
                <a:lnTo>
                  <a:pt x="2724" y="592"/>
                </a:lnTo>
                <a:lnTo>
                  <a:pt x="2772" y="575"/>
                </a:lnTo>
                <a:lnTo>
                  <a:pt x="2817" y="559"/>
                </a:lnTo>
                <a:lnTo>
                  <a:pt x="2865" y="540"/>
                </a:lnTo>
                <a:lnTo>
                  <a:pt x="2911" y="522"/>
                </a:lnTo>
                <a:lnTo>
                  <a:pt x="2957" y="503"/>
                </a:lnTo>
                <a:lnTo>
                  <a:pt x="3001" y="482"/>
                </a:lnTo>
                <a:lnTo>
                  <a:pt x="3047" y="461"/>
                </a:lnTo>
                <a:lnTo>
                  <a:pt x="3093" y="441"/>
                </a:lnTo>
                <a:lnTo>
                  <a:pt x="3139" y="420"/>
                </a:lnTo>
                <a:lnTo>
                  <a:pt x="3184" y="399"/>
                </a:lnTo>
                <a:lnTo>
                  <a:pt x="3230" y="379"/>
                </a:lnTo>
                <a:lnTo>
                  <a:pt x="3276" y="356"/>
                </a:lnTo>
                <a:lnTo>
                  <a:pt x="3320" y="336"/>
                </a:lnTo>
                <a:lnTo>
                  <a:pt x="3366" y="315"/>
                </a:lnTo>
                <a:lnTo>
                  <a:pt x="3412" y="294"/>
                </a:lnTo>
                <a:lnTo>
                  <a:pt x="3458" y="275"/>
                </a:lnTo>
                <a:lnTo>
                  <a:pt x="3504" y="254"/>
                </a:lnTo>
                <a:lnTo>
                  <a:pt x="3550" y="235"/>
                </a:lnTo>
                <a:lnTo>
                  <a:pt x="3596" y="217"/>
                </a:lnTo>
                <a:lnTo>
                  <a:pt x="3697" y="180"/>
                </a:lnTo>
                <a:lnTo>
                  <a:pt x="3749" y="162"/>
                </a:lnTo>
                <a:lnTo>
                  <a:pt x="3802" y="146"/>
                </a:lnTo>
                <a:lnTo>
                  <a:pt x="3855" y="130"/>
                </a:lnTo>
                <a:lnTo>
                  <a:pt x="3910" y="115"/>
                </a:lnTo>
                <a:lnTo>
                  <a:pt x="3964" y="102"/>
                </a:lnTo>
                <a:lnTo>
                  <a:pt x="4017" y="88"/>
                </a:lnTo>
                <a:lnTo>
                  <a:pt x="4072" y="77"/>
                </a:lnTo>
                <a:lnTo>
                  <a:pt x="4125" y="65"/>
                </a:lnTo>
                <a:lnTo>
                  <a:pt x="4180" y="54"/>
                </a:lnTo>
                <a:lnTo>
                  <a:pt x="4235" y="45"/>
                </a:lnTo>
                <a:lnTo>
                  <a:pt x="4288" y="38"/>
                </a:lnTo>
                <a:lnTo>
                  <a:pt x="4343" y="31"/>
                </a:lnTo>
                <a:lnTo>
                  <a:pt x="4397" y="23"/>
                </a:lnTo>
                <a:lnTo>
                  <a:pt x="4450" y="17"/>
                </a:lnTo>
                <a:lnTo>
                  <a:pt x="4505" y="13"/>
                </a:lnTo>
                <a:lnTo>
                  <a:pt x="4640" y="4"/>
                </a:lnTo>
                <a:lnTo>
                  <a:pt x="4723" y="1"/>
                </a:lnTo>
                <a:lnTo>
                  <a:pt x="4803" y="0"/>
                </a:lnTo>
                <a:lnTo>
                  <a:pt x="4884" y="1"/>
                </a:lnTo>
                <a:lnTo>
                  <a:pt x="4964" y="5"/>
                </a:lnTo>
                <a:lnTo>
                  <a:pt x="5043" y="11"/>
                </a:lnTo>
                <a:lnTo>
                  <a:pt x="5122" y="19"/>
                </a:lnTo>
                <a:lnTo>
                  <a:pt x="5200" y="31"/>
                </a:lnTo>
                <a:lnTo>
                  <a:pt x="5277" y="44"/>
                </a:lnTo>
                <a:lnTo>
                  <a:pt x="5353" y="59"/>
                </a:lnTo>
                <a:lnTo>
                  <a:pt x="5428" y="78"/>
                </a:lnTo>
                <a:lnTo>
                  <a:pt x="5504" y="99"/>
                </a:lnTo>
                <a:lnTo>
                  <a:pt x="5578" y="124"/>
                </a:lnTo>
                <a:lnTo>
                  <a:pt x="5651" y="151"/>
                </a:lnTo>
                <a:lnTo>
                  <a:pt x="5723" y="180"/>
                </a:lnTo>
                <a:lnTo>
                  <a:pt x="5796" y="213"/>
                </a:lnTo>
                <a:lnTo>
                  <a:pt x="5867" y="248"/>
                </a:lnTo>
                <a:lnTo>
                  <a:pt x="5990" y="321"/>
                </a:lnTo>
                <a:lnTo>
                  <a:pt x="6044" y="355"/>
                </a:lnTo>
                <a:lnTo>
                  <a:pt x="6097" y="389"/>
                </a:lnTo>
                <a:lnTo>
                  <a:pt x="6149" y="424"/>
                </a:lnTo>
                <a:lnTo>
                  <a:pt x="6201" y="460"/>
                </a:lnTo>
                <a:lnTo>
                  <a:pt x="6253" y="496"/>
                </a:lnTo>
                <a:lnTo>
                  <a:pt x="6305" y="530"/>
                </a:lnTo>
                <a:lnTo>
                  <a:pt x="6355" y="564"/>
                </a:lnTo>
                <a:lnTo>
                  <a:pt x="6406" y="596"/>
                </a:lnTo>
                <a:lnTo>
                  <a:pt x="6457" y="626"/>
                </a:lnTo>
                <a:lnTo>
                  <a:pt x="6508" y="652"/>
                </a:lnTo>
                <a:lnTo>
                  <a:pt x="6557" y="676"/>
                </a:lnTo>
                <a:lnTo>
                  <a:pt x="6607" y="697"/>
                </a:lnTo>
                <a:lnTo>
                  <a:pt x="6658" y="715"/>
                </a:lnTo>
                <a:lnTo>
                  <a:pt x="6706" y="727"/>
                </a:lnTo>
                <a:lnTo>
                  <a:pt x="6757" y="735"/>
                </a:lnTo>
                <a:lnTo>
                  <a:pt x="6806" y="737"/>
                </a:lnTo>
                <a:lnTo>
                  <a:pt x="6856" y="734"/>
                </a:lnTo>
                <a:lnTo>
                  <a:pt x="6905" y="725"/>
                </a:lnTo>
                <a:lnTo>
                  <a:pt x="6956" y="710"/>
                </a:lnTo>
                <a:lnTo>
                  <a:pt x="7004" y="687"/>
                </a:lnTo>
              </a:path>
            </a:pathLst>
          </a:custGeom>
          <a:noFill/>
          <a:ln w="30163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4941888" y="6188075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FF"/>
                </a:solidFill>
                <a:latin typeface="Arial" panose="020B0604020202020204" pitchFamily="34" charset="0"/>
              </a:rPr>
              <a:t>FEBA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332" name="Freeform 37"/>
          <p:cNvSpPr>
            <a:spLocks/>
          </p:cNvSpPr>
          <p:nvPr/>
        </p:nvSpPr>
        <p:spPr bwMode="auto">
          <a:xfrm rot="5317514">
            <a:off x="3845719" y="1099344"/>
            <a:ext cx="138113" cy="136525"/>
          </a:xfrm>
          <a:custGeom>
            <a:avLst/>
            <a:gdLst>
              <a:gd name="T0" fmla="*/ 54188438 w 175"/>
              <a:gd name="T1" fmla="*/ 26472511 h 174"/>
              <a:gd name="T2" fmla="*/ 53565746 w 175"/>
              <a:gd name="T3" fmla="*/ 20316332 h 174"/>
              <a:gd name="T4" fmla="*/ 51074187 w 175"/>
              <a:gd name="T5" fmla="*/ 13544222 h 174"/>
              <a:gd name="T6" fmla="*/ 47337244 w 175"/>
              <a:gd name="T7" fmla="*/ 8003190 h 174"/>
              <a:gd name="T8" fmla="*/ 41731435 w 175"/>
              <a:gd name="T9" fmla="*/ 4309168 h 174"/>
              <a:gd name="T10" fmla="*/ 35502933 w 175"/>
              <a:gd name="T11" fmla="*/ 615932 h 174"/>
              <a:gd name="T12" fmla="*/ 29274431 w 175"/>
              <a:gd name="T13" fmla="*/ 0 h 174"/>
              <a:gd name="T14" fmla="*/ 21799756 w 175"/>
              <a:gd name="T15" fmla="*/ 0 h 174"/>
              <a:gd name="T16" fmla="*/ 15571254 w 175"/>
              <a:gd name="T17" fmla="*/ 2462942 h 174"/>
              <a:gd name="T18" fmla="*/ 9342753 w 175"/>
              <a:gd name="T19" fmla="*/ 6156179 h 174"/>
              <a:gd name="T20" fmla="*/ 4983117 w 175"/>
              <a:gd name="T21" fmla="*/ 11081279 h 174"/>
              <a:gd name="T22" fmla="*/ 1868866 w 175"/>
              <a:gd name="T23" fmla="*/ 16622311 h 174"/>
              <a:gd name="T24" fmla="*/ 0 w 175"/>
              <a:gd name="T25" fmla="*/ 23394422 h 174"/>
              <a:gd name="T26" fmla="*/ 0 w 175"/>
              <a:gd name="T27" fmla="*/ 29550601 h 174"/>
              <a:gd name="T28" fmla="*/ 1868866 w 175"/>
              <a:gd name="T29" fmla="*/ 36322712 h 174"/>
              <a:gd name="T30" fmla="*/ 4983117 w 175"/>
              <a:gd name="T31" fmla="*/ 41863744 h 174"/>
              <a:gd name="T32" fmla="*/ 9342753 w 175"/>
              <a:gd name="T33" fmla="*/ 46788844 h 174"/>
              <a:gd name="T34" fmla="*/ 15571254 w 175"/>
              <a:gd name="T35" fmla="*/ 50482080 h 174"/>
              <a:gd name="T36" fmla="*/ 21799756 w 175"/>
              <a:gd name="T37" fmla="*/ 52329091 h 174"/>
              <a:gd name="T38" fmla="*/ 29274431 w 175"/>
              <a:gd name="T39" fmla="*/ 52945023 h 174"/>
              <a:gd name="T40" fmla="*/ 35502933 w 175"/>
              <a:gd name="T41" fmla="*/ 52329091 h 174"/>
              <a:gd name="T42" fmla="*/ 41731435 w 175"/>
              <a:gd name="T43" fmla="*/ 48635070 h 174"/>
              <a:gd name="T44" fmla="*/ 47337244 w 175"/>
              <a:gd name="T45" fmla="*/ 44941833 h 174"/>
              <a:gd name="T46" fmla="*/ 51074187 w 175"/>
              <a:gd name="T47" fmla="*/ 39400801 h 174"/>
              <a:gd name="T48" fmla="*/ 53565746 w 175"/>
              <a:gd name="T49" fmla="*/ 32628690 h 174"/>
              <a:gd name="T50" fmla="*/ 54188438 w 175"/>
              <a:gd name="T51" fmla="*/ 26472511 h 1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5" h="174">
                <a:moveTo>
                  <a:pt x="175" y="86"/>
                </a:moveTo>
                <a:lnTo>
                  <a:pt x="172" y="66"/>
                </a:lnTo>
                <a:lnTo>
                  <a:pt x="165" y="45"/>
                </a:lnTo>
                <a:lnTo>
                  <a:pt x="152" y="27"/>
                </a:lnTo>
                <a:lnTo>
                  <a:pt x="135" y="14"/>
                </a:lnTo>
                <a:lnTo>
                  <a:pt x="114" y="3"/>
                </a:lnTo>
                <a:lnTo>
                  <a:pt x="94" y="0"/>
                </a:lnTo>
                <a:lnTo>
                  <a:pt x="71" y="0"/>
                </a:lnTo>
                <a:lnTo>
                  <a:pt x="51" y="8"/>
                </a:lnTo>
                <a:lnTo>
                  <a:pt x="31" y="20"/>
                </a:lnTo>
                <a:lnTo>
                  <a:pt x="17" y="36"/>
                </a:lnTo>
                <a:lnTo>
                  <a:pt x="6" y="55"/>
                </a:lnTo>
                <a:lnTo>
                  <a:pt x="0" y="76"/>
                </a:lnTo>
                <a:lnTo>
                  <a:pt x="0" y="98"/>
                </a:lnTo>
                <a:lnTo>
                  <a:pt x="6" y="119"/>
                </a:lnTo>
                <a:lnTo>
                  <a:pt x="17" y="138"/>
                </a:lnTo>
                <a:lnTo>
                  <a:pt x="31" y="154"/>
                </a:lnTo>
                <a:lnTo>
                  <a:pt x="51" y="166"/>
                </a:lnTo>
                <a:lnTo>
                  <a:pt x="71" y="172"/>
                </a:lnTo>
                <a:lnTo>
                  <a:pt x="94" y="174"/>
                </a:lnTo>
                <a:lnTo>
                  <a:pt x="114" y="171"/>
                </a:lnTo>
                <a:lnTo>
                  <a:pt x="135" y="160"/>
                </a:lnTo>
                <a:lnTo>
                  <a:pt x="152" y="147"/>
                </a:lnTo>
                <a:lnTo>
                  <a:pt x="165" y="129"/>
                </a:lnTo>
                <a:lnTo>
                  <a:pt x="172" y="108"/>
                </a:lnTo>
                <a:lnTo>
                  <a:pt x="175" y="86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333" name="Line 38"/>
          <p:cNvSpPr>
            <a:spLocks noChangeShapeType="1"/>
          </p:cNvSpPr>
          <p:nvPr/>
        </p:nvSpPr>
        <p:spPr bwMode="auto">
          <a:xfrm rot="5317514" flipV="1">
            <a:off x="3859213" y="1125537"/>
            <a:ext cx="107950" cy="85725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34" name="Line 39"/>
          <p:cNvSpPr>
            <a:spLocks noChangeShapeType="1"/>
          </p:cNvSpPr>
          <p:nvPr/>
        </p:nvSpPr>
        <p:spPr bwMode="auto">
          <a:xfrm rot="5317514">
            <a:off x="3862388" y="1117600"/>
            <a:ext cx="101600" cy="95250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35" name="Freeform 40"/>
          <p:cNvSpPr>
            <a:spLocks/>
          </p:cNvSpPr>
          <p:nvPr/>
        </p:nvSpPr>
        <p:spPr bwMode="auto">
          <a:xfrm rot="5317514">
            <a:off x="3748882" y="2977356"/>
            <a:ext cx="139700" cy="138113"/>
          </a:xfrm>
          <a:custGeom>
            <a:avLst/>
            <a:gdLst>
              <a:gd name="T0" fmla="*/ 2147483646 w 175"/>
              <a:gd name="T1" fmla="*/ 2147483646 h 175"/>
              <a:gd name="T2" fmla="*/ 2147483646 w 175"/>
              <a:gd name="T3" fmla="*/ 2147483646 h 175"/>
              <a:gd name="T4" fmla="*/ 2147483646 w 175"/>
              <a:gd name="T5" fmla="*/ 2147483646 h 175"/>
              <a:gd name="T6" fmla="*/ 2147483646 w 175"/>
              <a:gd name="T7" fmla="*/ 2147483646 h 175"/>
              <a:gd name="T8" fmla="*/ 2147483646 w 175"/>
              <a:gd name="T9" fmla="*/ 2147483646 h 175"/>
              <a:gd name="T10" fmla="*/ 2147483646 w 175"/>
              <a:gd name="T11" fmla="*/ 1474941085 h 175"/>
              <a:gd name="T12" fmla="*/ 2147483646 w 175"/>
              <a:gd name="T13" fmla="*/ 0 h 175"/>
              <a:gd name="T14" fmla="*/ 2147483646 w 175"/>
              <a:gd name="T15" fmla="*/ 982879191 h 175"/>
              <a:gd name="T16" fmla="*/ 2147483646 w 175"/>
              <a:gd name="T17" fmla="*/ 2147483646 h 175"/>
              <a:gd name="T18" fmla="*/ 2147483646 w 175"/>
              <a:gd name="T19" fmla="*/ 2147483646 h 175"/>
              <a:gd name="T20" fmla="*/ 2147483646 w 175"/>
              <a:gd name="T21" fmla="*/ 2147483646 h 175"/>
              <a:gd name="T22" fmla="*/ 2147483646 w 175"/>
              <a:gd name="T23" fmla="*/ 2147483646 h 175"/>
              <a:gd name="T24" fmla="*/ 0 w 175"/>
              <a:gd name="T25" fmla="*/ 2147483646 h 175"/>
              <a:gd name="T26" fmla="*/ 0 w 175"/>
              <a:gd name="T27" fmla="*/ 2147483646 h 175"/>
              <a:gd name="T28" fmla="*/ 2147483646 w 175"/>
              <a:gd name="T29" fmla="*/ 2147483646 h 175"/>
              <a:gd name="T30" fmla="*/ 2147483646 w 175"/>
              <a:gd name="T31" fmla="*/ 2147483646 h 175"/>
              <a:gd name="T32" fmla="*/ 2147483646 w 175"/>
              <a:gd name="T33" fmla="*/ 2147483646 h 175"/>
              <a:gd name="T34" fmla="*/ 2147483646 w 175"/>
              <a:gd name="T35" fmla="*/ 2147483646 h 175"/>
              <a:gd name="T36" fmla="*/ 2147483646 w 175"/>
              <a:gd name="T37" fmla="*/ 2147483646 h 175"/>
              <a:gd name="T38" fmla="*/ 2147483646 w 175"/>
              <a:gd name="T39" fmla="*/ 2147483646 h 175"/>
              <a:gd name="T40" fmla="*/ 2147483646 w 175"/>
              <a:gd name="T41" fmla="*/ 2147483646 h 175"/>
              <a:gd name="T42" fmla="*/ 2147483646 w 175"/>
              <a:gd name="T43" fmla="*/ 2147483646 h 175"/>
              <a:gd name="T44" fmla="*/ 2147483646 w 175"/>
              <a:gd name="T45" fmla="*/ 2147483646 h 175"/>
              <a:gd name="T46" fmla="*/ 2147483646 w 175"/>
              <a:gd name="T47" fmla="*/ 2147483646 h 175"/>
              <a:gd name="T48" fmla="*/ 2147483646 w 175"/>
              <a:gd name="T49" fmla="*/ 2147483646 h 175"/>
              <a:gd name="T50" fmla="*/ 2147483646 w 175"/>
              <a:gd name="T51" fmla="*/ 2147483646 h 17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5" h="175">
                <a:moveTo>
                  <a:pt x="175" y="87"/>
                </a:moveTo>
                <a:lnTo>
                  <a:pt x="172" y="65"/>
                </a:lnTo>
                <a:lnTo>
                  <a:pt x="163" y="44"/>
                </a:lnTo>
                <a:lnTo>
                  <a:pt x="151" y="27"/>
                </a:lnTo>
                <a:lnTo>
                  <a:pt x="134" y="13"/>
                </a:lnTo>
                <a:lnTo>
                  <a:pt x="114" y="3"/>
                </a:lnTo>
                <a:lnTo>
                  <a:pt x="92" y="0"/>
                </a:lnTo>
                <a:lnTo>
                  <a:pt x="71" y="2"/>
                </a:lnTo>
                <a:lnTo>
                  <a:pt x="51" y="7"/>
                </a:lnTo>
                <a:lnTo>
                  <a:pt x="31" y="19"/>
                </a:lnTo>
                <a:lnTo>
                  <a:pt x="16" y="36"/>
                </a:lnTo>
                <a:lnTo>
                  <a:pt x="6" y="55"/>
                </a:lnTo>
                <a:lnTo>
                  <a:pt x="0" y="76"/>
                </a:lnTo>
                <a:lnTo>
                  <a:pt x="0" y="98"/>
                </a:lnTo>
                <a:lnTo>
                  <a:pt x="6" y="119"/>
                </a:lnTo>
                <a:lnTo>
                  <a:pt x="16" y="138"/>
                </a:lnTo>
                <a:lnTo>
                  <a:pt x="31" y="154"/>
                </a:lnTo>
                <a:lnTo>
                  <a:pt x="51" y="166"/>
                </a:lnTo>
                <a:lnTo>
                  <a:pt x="71" y="173"/>
                </a:lnTo>
                <a:lnTo>
                  <a:pt x="92" y="175"/>
                </a:lnTo>
                <a:lnTo>
                  <a:pt x="114" y="170"/>
                </a:lnTo>
                <a:lnTo>
                  <a:pt x="134" y="160"/>
                </a:lnTo>
                <a:lnTo>
                  <a:pt x="151" y="147"/>
                </a:lnTo>
                <a:lnTo>
                  <a:pt x="163" y="129"/>
                </a:lnTo>
                <a:lnTo>
                  <a:pt x="172" y="108"/>
                </a:lnTo>
                <a:lnTo>
                  <a:pt x="175" y="87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336" name="Line 41"/>
          <p:cNvSpPr>
            <a:spLocks noChangeShapeType="1"/>
          </p:cNvSpPr>
          <p:nvPr/>
        </p:nvSpPr>
        <p:spPr bwMode="auto">
          <a:xfrm rot="5317514" flipV="1">
            <a:off x="3763169" y="3004344"/>
            <a:ext cx="109537" cy="85725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37" name="Line 42"/>
          <p:cNvSpPr>
            <a:spLocks noChangeShapeType="1"/>
          </p:cNvSpPr>
          <p:nvPr/>
        </p:nvSpPr>
        <p:spPr bwMode="auto">
          <a:xfrm rot="5317514">
            <a:off x="3767138" y="2998787"/>
            <a:ext cx="103188" cy="93663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38" name="Freeform 43"/>
          <p:cNvSpPr>
            <a:spLocks/>
          </p:cNvSpPr>
          <p:nvPr/>
        </p:nvSpPr>
        <p:spPr bwMode="auto">
          <a:xfrm rot="5317514">
            <a:off x="3709194" y="4229894"/>
            <a:ext cx="139700" cy="138112"/>
          </a:xfrm>
          <a:custGeom>
            <a:avLst/>
            <a:gdLst>
              <a:gd name="T0" fmla="*/ 2147483646 w 175"/>
              <a:gd name="T1" fmla="*/ 2147483646 h 175"/>
              <a:gd name="T2" fmla="*/ 2147483646 w 175"/>
              <a:gd name="T3" fmla="*/ 2147483646 h 175"/>
              <a:gd name="T4" fmla="*/ 2147483646 w 175"/>
              <a:gd name="T5" fmla="*/ 2147483646 h 175"/>
              <a:gd name="T6" fmla="*/ 2147483646 w 175"/>
              <a:gd name="T7" fmla="*/ 2147483646 h 175"/>
              <a:gd name="T8" fmla="*/ 2147483646 w 175"/>
              <a:gd name="T9" fmla="*/ 2147483646 h 175"/>
              <a:gd name="T10" fmla="*/ 2147483646 w 175"/>
              <a:gd name="T11" fmla="*/ 1474920146 h 175"/>
              <a:gd name="T12" fmla="*/ 2147483646 w 175"/>
              <a:gd name="T13" fmla="*/ 0 h 175"/>
              <a:gd name="T14" fmla="*/ 2147483646 w 175"/>
              <a:gd name="T15" fmla="*/ 982864972 h 175"/>
              <a:gd name="T16" fmla="*/ 2147483646 w 175"/>
              <a:gd name="T17" fmla="*/ 2147483646 h 175"/>
              <a:gd name="T18" fmla="*/ 2147483646 w 175"/>
              <a:gd name="T19" fmla="*/ 2147483646 h 175"/>
              <a:gd name="T20" fmla="*/ 2147483646 w 175"/>
              <a:gd name="T21" fmla="*/ 2147483646 h 175"/>
              <a:gd name="T22" fmla="*/ 2147483646 w 175"/>
              <a:gd name="T23" fmla="*/ 2147483646 h 175"/>
              <a:gd name="T24" fmla="*/ 0 w 175"/>
              <a:gd name="T25" fmla="*/ 2147483646 h 175"/>
              <a:gd name="T26" fmla="*/ 0 w 175"/>
              <a:gd name="T27" fmla="*/ 2147483646 h 175"/>
              <a:gd name="T28" fmla="*/ 2147483646 w 175"/>
              <a:gd name="T29" fmla="*/ 2147483646 h 175"/>
              <a:gd name="T30" fmla="*/ 2147483646 w 175"/>
              <a:gd name="T31" fmla="*/ 2147483646 h 175"/>
              <a:gd name="T32" fmla="*/ 2147483646 w 175"/>
              <a:gd name="T33" fmla="*/ 2147483646 h 175"/>
              <a:gd name="T34" fmla="*/ 2147483646 w 175"/>
              <a:gd name="T35" fmla="*/ 2147483646 h 175"/>
              <a:gd name="T36" fmla="*/ 2147483646 w 175"/>
              <a:gd name="T37" fmla="*/ 2147483646 h 175"/>
              <a:gd name="T38" fmla="*/ 2147483646 w 175"/>
              <a:gd name="T39" fmla="*/ 2147483646 h 175"/>
              <a:gd name="T40" fmla="*/ 2147483646 w 175"/>
              <a:gd name="T41" fmla="*/ 2147483646 h 175"/>
              <a:gd name="T42" fmla="*/ 2147483646 w 175"/>
              <a:gd name="T43" fmla="*/ 2147483646 h 175"/>
              <a:gd name="T44" fmla="*/ 2147483646 w 175"/>
              <a:gd name="T45" fmla="*/ 2147483646 h 175"/>
              <a:gd name="T46" fmla="*/ 2147483646 w 175"/>
              <a:gd name="T47" fmla="*/ 2147483646 h 175"/>
              <a:gd name="T48" fmla="*/ 2147483646 w 175"/>
              <a:gd name="T49" fmla="*/ 2147483646 h 175"/>
              <a:gd name="T50" fmla="*/ 2147483646 w 175"/>
              <a:gd name="T51" fmla="*/ 2147483646 h 17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5" h="175">
                <a:moveTo>
                  <a:pt x="175" y="88"/>
                </a:moveTo>
                <a:lnTo>
                  <a:pt x="172" y="66"/>
                </a:lnTo>
                <a:lnTo>
                  <a:pt x="163" y="45"/>
                </a:lnTo>
                <a:lnTo>
                  <a:pt x="151" y="27"/>
                </a:lnTo>
                <a:lnTo>
                  <a:pt x="134" y="14"/>
                </a:lnTo>
                <a:lnTo>
                  <a:pt x="114" y="3"/>
                </a:lnTo>
                <a:lnTo>
                  <a:pt x="92" y="0"/>
                </a:lnTo>
                <a:lnTo>
                  <a:pt x="71" y="2"/>
                </a:lnTo>
                <a:lnTo>
                  <a:pt x="51" y="8"/>
                </a:lnTo>
                <a:lnTo>
                  <a:pt x="31" y="20"/>
                </a:lnTo>
                <a:lnTo>
                  <a:pt x="17" y="36"/>
                </a:lnTo>
                <a:lnTo>
                  <a:pt x="6" y="55"/>
                </a:lnTo>
                <a:lnTo>
                  <a:pt x="0" y="76"/>
                </a:lnTo>
                <a:lnTo>
                  <a:pt x="0" y="98"/>
                </a:lnTo>
                <a:lnTo>
                  <a:pt x="6" y="119"/>
                </a:lnTo>
                <a:lnTo>
                  <a:pt x="17" y="138"/>
                </a:lnTo>
                <a:lnTo>
                  <a:pt x="31" y="154"/>
                </a:lnTo>
                <a:lnTo>
                  <a:pt x="51" y="166"/>
                </a:lnTo>
                <a:lnTo>
                  <a:pt x="71" y="174"/>
                </a:lnTo>
                <a:lnTo>
                  <a:pt x="92" y="175"/>
                </a:lnTo>
                <a:lnTo>
                  <a:pt x="114" y="171"/>
                </a:lnTo>
                <a:lnTo>
                  <a:pt x="134" y="162"/>
                </a:lnTo>
                <a:lnTo>
                  <a:pt x="151" y="147"/>
                </a:lnTo>
                <a:lnTo>
                  <a:pt x="163" y="129"/>
                </a:lnTo>
                <a:lnTo>
                  <a:pt x="172" y="109"/>
                </a:lnTo>
                <a:lnTo>
                  <a:pt x="175" y="88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339" name="Line 44"/>
          <p:cNvSpPr>
            <a:spLocks noChangeShapeType="1"/>
          </p:cNvSpPr>
          <p:nvPr/>
        </p:nvSpPr>
        <p:spPr bwMode="auto">
          <a:xfrm rot="5317514" flipV="1">
            <a:off x="3722688" y="4256087"/>
            <a:ext cx="109538" cy="87313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40" name="Line 45"/>
          <p:cNvSpPr>
            <a:spLocks noChangeShapeType="1"/>
          </p:cNvSpPr>
          <p:nvPr/>
        </p:nvSpPr>
        <p:spPr bwMode="auto">
          <a:xfrm rot="5317514">
            <a:off x="3727450" y="4251326"/>
            <a:ext cx="103187" cy="93662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41" name="Line 46"/>
          <p:cNvSpPr>
            <a:spLocks noChangeShapeType="1"/>
          </p:cNvSpPr>
          <p:nvPr/>
        </p:nvSpPr>
        <p:spPr bwMode="auto">
          <a:xfrm rot="5317514">
            <a:off x="3494881" y="1580357"/>
            <a:ext cx="752475" cy="61912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42" name="Line 47"/>
          <p:cNvSpPr>
            <a:spLocks noChangeShapeType="1"/>
          </p:cNvSpPr>
          <p:nvPr/>
        </p:nvSpPr>
        <p:spPr bwMode="auto">
          <a:xfrm rot="5317514">
            <a:off x="3440113" y="2551113"/>
            <a:ext cx="793750" cy="5715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43" name="Line 48"/>
          <p:cNvSpPr>
            <a:spLocks noChangeShapeType="1"/>
          </p:cNvSpPr>
          <p:nvPr/>
        </p:nvSpPr>
        <p:spPr bwMode="auto">
          <a:xfrm rot="5317514">
            <a:off x="3525837" y="3360738"/>
            <a:ext cx="542925" cy="5080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44" name="Line 49"/>
          <p:cNvSpPr>
            <a:spLocks noChangeShapeType="1"/>
          </p:cNvSpPr>
          <p:nvPr/>
        </p:nvSpPr>
        <p:spPr bwMode="auto">
          <a:xfrm rot="5317514">
            <a:off x="3582194" y="4025106"/>
            <a:ext cx="403225" cy="4763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45" name="Line 50"/>
          <p:cNvSpPr>
            <a:spLocks noChangeShapeType="1"/>
          </p:cNvSpPr>
          <p:nvPr/>
        </p:nvSpPr>
        <p:spPr bwMode="auto">
          <a:xfrm rot="5317514">
            <a:off x="3522663" y="4638675"/>
            <a:ext cx="541338" cy="158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46" name="Line 51"/>
          <p:cNvSpPr>
            <a:spLocks noChangeShapeType="1"/>
          </p:cNvSpPr>
          <p:nvPr/>
        </p:nvSpPr>
        <p:spPr bwMode="auto">
          <a:xfrm rot="5317514">
            <a:off x="3565525" y="5297488"/>
            <a:ext cx="500063" cy="158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47" name="Freeform 52"/>
          <p:cNvSpPr>
            <a:spLocks/>
          </p:cNvSpPr>
          <p:nvPr/>
        </p:nvSpPr>
        <p:spPr bwMode="auto">
          <a:xfrm rot="5317514">
            <a:off x="3770313" y="5548313"/>
            <a:ext cx="138112" cy="138112"/>
          </a:xfrm>
          <a:custGeom>
            <a:avLst/>
            <a:gdLst>
              <a:gd name="T0" fmla="*/ 2147483646 w 175"/>
              <a:gd name="T1" fmla="*/ 2147483646 h 175"/>
              <a:gd name="T2" fmla="*/ 2147483646 w 175"/>
              <a:gd name="T3" fmla="*/ 2147483646 h 175"/>
              <a:gd name="T4" fmla="*/ 2147483646 w 175"/>
              <a:gd name="T5" fmla="*/ 2147483646 h 175"/>
              <a:gd name="T6" fmla="*/ 2147483646 w 175"/>
              <a:gd name="T7" fmla="*/ 2147483646 h 175"/>
              <a:gd name="T8" fmla="*/ 2147483646 w 175"/>
              <a:gd name="T9" fmla="*/ 2147483646 h 175"/>
              <a:gd name="T10" fmla="*/ 2147483646 w 175"/>
              <a:gd name="T11" fmla="*/ 1966351843 h 175"/>
              <a:gd name="T12" fmla="*/ 2147483646 w 175"/>
              <a:gd name="T13" fmla="*/ 0 h 175"/>
              <a:gd name="T14" fmla="*/ 2147483646 w 175"/>
              <a:gd name="T15" fmla="*/ 491432486 h 175"/>
              <a:gd name="T16" fmla="*/ 2147483646 w 175"/>
              <a:gd name="T17" fmla="*/ 2147483646 h 175"/>
              <a:gd name="T18" fmla="*/ 2147483646 w 175"/>
              <a:gd name="T19" fmla="*/ 2147483646 h 175"/>
              <a:gd name="T20" fmla="*/ 2147483646 w 175"/>
              <a:gd name="T21" fmla="*/ 2147483646 h 175"/>
              <a:gd name="T22" fmla="*/ 2147483646 w 175"/>
              <a:gd name="T23" fmla="*/ 2147483646 h 175"/>
              <a:gd name="T24" fmla="*/ 0 w 175"/>
              <a:gd name="T25" fmla="*/ 2147483646 h 175"/>
              <a:gd name="T26" fmla="*/ 0 w 175"/>
              <a:gd name="T27" fmla="*/ 2147483646 h 175"/>
              <a:gd name="T28" fmla="*/ 2147483646 w 175"/>
              <a:gd name="T29" fmla="*/ 2147483646 h 175"/>
              <a:gd name="T30" fmla="*/ 2147483646 w 175"/>
              <a:gd name="T31" fmla="*/ 2147483646 h 175"/>
              <a:gd name="T32" fmla="*/ 2147483646 w 175"/>
              <a:gd name="T33" fmla="*/ 2147483646 h 175"/>
              <a:gd name="T34" fmla="*/ 2147483646 w 175"/>
              <a:gd name="T35" fmla="*/ 2147483646 h 175"/>
              <a:gd name="T36" fmla="*/ 2147483646 w 175"/>
              <a:gd name="T37" fmla="*/ 2147483646 h 175"/>
              <a:gd name="T38" fmla="*/ 2147483646 w 175"/>
              <a:gd name="T39" fmla="*/ 2147483646 h 175"/>
              <a:gd name="T40" fmla="*/ 2147483646 w 175"/>
              <a:gd name="T41" fmla="*/ 2147483646 h 175"/>
              <a:gd name="T42" fmla="*/ 2147483646 w 175"/>
              <a:gd name="T43" fmla="*/ 2147483646 h 175"/>
              <a:gd name="T44" fmla="*/ 2147483646 w 175"/>
              <a:gd name="T45" fmla="*/ 2147483646 h 175"/>
              <a:gd name="T46" fmla="*/ 2147483646 w 175"/>
              <a:gd name="T47" fmla="*/ 2147483646 h 175"/>
              <a:gd name="T48" fmla="*/ 2147483646 w 175"/>
              <a:gd name="T49" fmla="*/ 2147483646 h 175"/>
              <a:gd name="T50" fmla="*/ 2147483646 w 175"/>
              <a:gd name="T51" fmla="*/ 2147483646 h 17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5" h="175">
                <a:moveTo>
                  <a:pt x="175" y="87"/>
                </a:moveTo>
                <a:lnTo>
                  <a:pt x="172" y="65"/>
                </a:lnTo>
                <a:lnTo>
                  <a:pt x="164" y="46"/>
                </a:lnTo>
                <a:lnTo>
                  <a:pt x="151" y="28"/>
                </a:lnTo>
                <a:lnTo>
                  <a:pt x="133" y="13"/>
                </a:lnTo>
                <a:lnTo>
                  <a:pt x="114" y="4"/>
                </a:lnTo>
                <a:lnTo>
                  <a:pt x="93" y="0"/>
                </a:lnTo>
                <a:lnTo>
                  <a:pt x="71" y="1"/>
                </a:lnTo>
                <a:lnTo>
                  <a:pt x="50" y="9"/>
                </a:lnTo>
                <a:lnTo>
                  <a:pt x="31" y="21"/>
                </a:lnTo>
                <a:lnTo>
                  <a:pt x="16" y="35"/>
                </a:lnTo>
                <a:lnTo>
                  <a:pt x="6" y="55"/>
                </a:lnTo>
                <a:lnTo>
                  <a:pt x="0" y="77"/>
                </a:lnTo>
                <a:lnTo>
                  <a:pt x="0" y="98"/>
                </a:lnTo>
                <a:lnTo>
                  <a:pt x="6" y="120"/>
                </a:lnTo>
                <a:lnTo>
                  <a:pt x="16" y="139"/>
                </a:lnTo>
                <a:lnTo>
                  <a:pt x="31" y="155"/>
                </a:lnTo>
                <a:lnTo>
                  <a:pt x="50" y="166"/>
                </a:lnTo>
                <a:lnTo>
                  <a:pt x="71" y="173"/>
                </a:lnTo>
                <a:lnTo>
                  <a:pt x="93" y="175"/>
                </a:lnTo>
                <a:lnTo>
                  <a:pt x="114" y="170"/>
                </a:lnTo>
                <a:lnTo>
                  <a:pt x="133" y="161"/>
                </a:lnTo>
                <a:lnTo>
                  <a:pt x="151" y="146"/>
                </a:lnTo>
                <a:lnTo>
                  <a:pt x="164" y="129"/>
                </a:lnTo>
                <a:lnTo>
                  <a:pt x="172" y="109"/>
                </a:lnTo>
                <a:lnTo>
                  <a:pt x="175" y="87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348" name="Line 53"/>
          <p:cNvSpPr>
            <a:spLocks noChangeShapeType="1"/>
          </p:cNvSpPr>
          <p:nvPr/>
        </p:nvSpPr>
        <p:spPr bwMode="auto">
          <a:xfrm rot="5317514" flipV="1">
            <a:off x="3781425" y="5575301"/>
            <a:ext cx="109537" cy="87312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49" name="Line 54"/>
          <p:cNvSpPr>
            <a:spLocks noChangeShapeType="1"/>
          </p:cNvSpPr>
          <p:nvPr/>
        </p:nvSpPr>
        <p:spPr bwMode="auto">
          <a:xfrm rot="5317514">
            <a:off x="3789363" y="5568950"/>
            <a:ext cx="101600" cy="95250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50" name="Line 55"/>
          <p:cNvSpPr>
            <a:spLocks noChangeShapeType="1"/>
          </p:cNvSpPr>
          <p:nvPr/>
        </p:nvSpPr>
        <p:spPr bwMode="auto">
          <a:xfrm rot="5317514">
            <a:off x="3777456" y="3691732"/>
            <a:ext cx="1587" cy="10160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51" name="Line 56"/>
          <p:cNvSpPr>
            <a:spLocks noChangeShapeType="1"/>
          </p:cNvSpPr>
          <p:nvPr/>
        </p:nvSpPr>
        <p:spPr bwMode="auto">
          <a:xfrm rot="5317514">
            <a:off x="3810000" y="4937125"/>
            <a:ext cx="1588" cy="10953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52" name="Line 57"/>
          <p:cNvSpPr>
            <a:spLocks noChangeShapeType="1"/>
          </p:cNvSpPr>
          <p:nvPr/>
        </p:nvSpPr>
        <p:spPr bwMode="auto">
          <a:xfrm rot="5317514">
            <a:off x="3851275" y="2043113"/>
            <a:ext cx="1588" cy="112712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53" name="Line 58"/>
          <p:cNvSpPr>
            <a:spLocks noChangeShapeType="1"/>
          </p:cNvSpPr>
          <p:nvPr/>
        </p:nvSpPr>
        <p:spPr bwMode="auto">
          <a:xfrm rot="5317514">
            <a:off x="5085557" y="2612231"/>
            <a:ext cx="25400" cy="78263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54" name="Line 59"/>
          <p:cNvSpPr>
            <a:spLocks noChangeShapeType="1"/>
          </p:cNvSpPr>
          <p:nvPr/>
        </p:nvSpPr>
        <p:spPr bwMode="auto">
          <a:xfrm rot="5317514">
            <a:off x="4214812" y="2711451"/>
            <a:ext cx="3175" cy="65405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55" name="Line 60"/>
          <p:cNvSpPr>
            <a:spLocks noChangeShapeType="1"/>
          </p:cNvSpPr>
          <p:nvPr/>
        </p:nvSpPr>
        <p:spPr bwMode="auto">
          <a:xfrm rot="5317514">
            <a:off x="4594225" y="3024188"/>
            <a:ext cx="112713" cy="158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56" name="Line 61"/>
          <p:cNvSpPr>
            <a:spLocks noChangeShapeType="1"/>
          </p:cNvSpPr>
          <p:nvPr/>
        </p:nvSpPr>
        <p:spPr bwMode="auto">
          <a:xfrm rot="5317514">
            <a:off x="5343526" y="3714750"/>
            <a:ext cx="25400" cy="11207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57" name="Line 62"/>
          <p:cNvSpPr>
            <a:spLocks noChangeShapeType="1"/>
          </p:cNvSpPr>
          <p:nvPr/>
        </p:nvSpPr>
        <p:spPr bwMode="auto">
          <a:xfrm rot="5317514" flipH="1">
            <a:off x="4227513" y="3914775"/>
            <a:ext cx="22225" cy="7778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58" name="Line 63"/>
          <p:cNvSpPr>
            <a:spLocks noChangeShapeType="1"/>
          </p:cNvSpPr>
          <p:nvPr/>
        </p:nvSpPr>
        <p:spPr bwMode="auto">
          <a:xfrm rot="5317514">
            <a:off x="4680744" y="4301332"/>
            <a:ext cx="111125" cy="158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59" name="Freeform 64"/>
          <p:cNvSpPr>
            <a:spLocks/>
          </p:cNvSpPr>
          <p:nvPr/>
        </p:nvSpPr>
        <p:spPr bwMode="auto">
          <a:xfrm rot="5317514">
            <a:off x="6597650" y="-577850"/>
            <a:ext cx="479425" cy="2854325"/>
          </a:xfrm>
          <a:custGeom>
            <a:avLst/>
            <a:gdLst>
              <a:gd name="T0" fmla="*/ 2147483646 w 604"/>
              <a:gd name="T1" fmla="*/ 0 h 3595"/>
              <a:gd name="T2" fmla="*/ 0 w 604"/>
              <a:gd name="T3" fmla="*/ 2147483646 h 3595"/>
              <a:gd name="T4" fmla="*/ 2147483646 w 604"/>
              <a:gd name="T5" fmla="*/ 2147483646 h 35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4" h="3595">
                <a:moveTo>
                  <a:pt x="88" y="0"/>
                </a:moveTo>
                <a:lnTo>
                  <a:pt x="0" y="35"/>
                </a:lnTo>
                <a:lnTo>
                  <a:pt x="604" y="3595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60" name="Freeform 65"/>
          <p:cNvSpPr>
            <a:spLocks/>
          </p:cNvSpPr>
          <p:nvPr/>
        </p:nvSpPr>
        <p:spPr bwMode="auto">
          <a:xfrm rot="5317514">
            <a:off x="6658769" y="4468019"/>
            <a:ext cx="628650" cy="2770188"/>
          </a:xfrm>
          <a:custGeom>
            <a:avLst/>
            <a:gdLst>
              <a:gd name="T0" fmla="*/ 0 w 793"/>
              <a:gd name="T1" fmla="*/ 2147483646 h 3488"/>
              <a:gd name="T2" fmla="*/ 2147483646 w 793"/>
              <a:gd name="T3" fmla="*/ 2147483646 h 3488"/>
              <a:gd name="T4" fmla="*/ 2147483646 w 793"/>
              <a:gd name="T5" fmla="*/ 0 h 3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3" h="3488">
                <a:moveTo>
                  <a:pt x="0" y="3488"/>
                </a:moveTo>
                <a:lnTo>
                  <a:pt x="793" y="35"/>
                </a:lnTo>
                <a:lnTo>
                  <a:pt x="672" y="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61" name="Freeform 66"/>
          <p:cNvSpPr>
            <a:spLocks/>
          </p:cNvSpPr>
          <p:nvPr/>
        </p:nvSpPr>
        <p:spPr bwMode="auto">
          <a:xfrm rot="5317514">
            <a:off x="6075363" y="1854200"/>
            <a:ext cx="973137" cy="2106613"/>
          </a:xfrm>
          <a:custGeom>
            <a:avLst/>
            <a:gdLst>
              <a:gd name="T0" fmla="*/ 2147483646 w 1226"/>
              <a:gd name="T1" fmla="*/ 0 h 2655"/>
              <a:gd name="T2" fmla="*/ 0 w 1226"/>
              <a:gd name="T3" fmla="*/ 2147483646 h 2655"/>
              <a:gd name="T4" fmla="*/ 2147483646 w 1226"/>
              <a:gd name="T5" fmla="*/ 2147483646 h 2655"/>
              <a:gd name="T6" fmla="*/ 2147483646 w 1226"/>
              <a:gd name="T7" fmla="*/ 2147483646 h 2655"/>
              <a:gd name="T8" fmla="*/ 2147483646 w 1226"/>
              <a:gd name="T9" fmla="*/ 0 h 2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6" h="2655">
                <a:moveTo>
                  <a:pt x="88" y="0"/>
                </a:moveTo>
                <a:lnTo>
                  <a:pt x="0" y="34"/>
                </a:lnTo>
                <a:lnTo>
                  <a:pt x="665" y="2655"/>
                </a:lnTo>
                <a:lnTo>
                  <a:pt x="1226" y="34"/>
                </a:lnTo>
                <a:lnTo>
                  <a:pt x="1139" y="0"/>
                </a:lnTo>
              </a:path>
            </a:pathLst>
          </a:custGeom>
          <a:noFill/>
          <a:ln w="11113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62" name="Freeform 67"/>
          <p:cNvSpPr>
            <a:spLocks/>
          </p:cNvSpPr>
          <p:nvPr/>
        </p:nvSpPr>
        <p:spPr bwMode="auto">
          <a:xfrm rot="5317514">
            <a:off x="5973763" y="2994025"/>
            <a:ext cx="1806575" cy="2041525"/>
          </a:xfrm>
          <a:custGeom>
            <a:avLst/>
            <a:gdLst>
              <a:gd name="T0" fmla="*/ 2147483646 w 2275"/>
              <a:gd name="T1" fmla="*/ 2147483646 h 2570"/>
              <a:gd name="T2" fmla="*/ 0 w 2275"/>
              <a:gd name="T3" fmla="*/ 2147483646 h 2570"/>
              <a:gd name="T4" fmla="*/ 2147483646 w 2275"/>
              <a:gd name="T5" fmla="*/ 2147483646 h 2570"/>
              <a:gd name="T6" fmla="*/ 2147483646 w 2275"/>
              <a:gd name="T7" fmla="*/ 2147483646 h 2570"/>
              <a:gd name="T8" fmla="*/ 2147483646 w 2275"/>
              <a:gd name="T9" fmla="*/ 0 h 25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75" h="2570">
                <a:moveTo>
                  <a:pt x="83" y="507"/>
                </a:moveTo>
                <a:lnTo>
                  <a:pt x="0" y="559"/>
                </a:lnTo>
                <a:lnTo>
                  <a:pt x="1405" y="2570"/>
                </a:lnTo>
                <a:lnTo>
                  <a:pt x="2275" y="34"/>
                </a:lnTo>
                <a:lnTo>
                  <a:pt x="2188" y="0"/>
                </a:lnTo>
              </a:path>
            </a:pathLst>
          </a:custGeom>
          <a:noFill/>
          <a:ln w="11113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63" name="Line 69"/>
          <p:cNvSpPr>
            <a:spLocks noChangeShapeType="1"/>
          </p:cNvSpPr>
          <p:nvPr/>
        </p:nvSpPr>
        <p:spPr bwMode="auto">
          <a:xfrm rot="5317514">
            <a:off x="6220619" y="2350294"/>
            <a:ext cx="1588" cy="16510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64" name="Line 70"/>
          <p:cNvSpPr>
            <a:spLocks noChangeShapeType="1"/>
          </p:cNvSpPr>
          <p:nvPr/>
        </p:nvSpPr>
        <p:spPr bwMode="auto">
          <a:xfrm rot="5317514">
            <a:off x="6122194" y="2431257"/>
            <a:ext cx="193675" cy="158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65" name="Rectangle 71"/>
          <p:cNvSpPr>
            <a:spLocks noChangeArrowheads="1"/>
          </p:cNvSpPr>
          <p:nvPr/>
        </p:nvSpPr>
        <p:spPr bwMode="auto">
          <a:xfrm rot="100883">
            <a:off x="6227763" y="2309813"/>
            <a:ext cx="228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1.mr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366" name="Line 73"/>
          <p:cNvSpPr>
            <a:spLocks noChangeShapeType="1"/>
          </p:cNvSpPr>
          <p:nvPr/>
        </p:nvSpPr>
        <p:spPr bwMode="auto">
          <a:xfrm rot="5317514">
            <a:off x="6979444" y="3858419"/>
            <a:ext cx="1587" cy="1682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67" name="Line 74"/>
          <p:cNvSpPr>
            <a:spLocks noChangeShapeType="1"/>
          </p:cNvSpPr>
          <p:nvPr/>
        </p:nvSpPr>
        <p:spPr bwMode="auto">
          <a:xfrm rot="5317514">
            <a:off x="6880225" y="3941763"/>
            <a:ext cx="195263" cy="158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68" name="Rectangle 75"/>
          <p:cNvSpPr>
            <a:spLocks noChangeArrowheads="1"/>
          </p:cNvSpPr>
          <p:nvPr/>
        </p:nvSpPr>
        <p:spPr bwMode="auto">
          <a:xfrm rot="9080">
            <a:off x="6996113" y="3814763"/>
            <a:ext cx="228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2.mr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369" name="Line 89"/>
          <p:cNvSpPr>
            <a:spLocks noChangeShapeType="1"/>
          </p:cNvSpPr>
          <p:nvPr/>
        </p:nvSpPr>
        <p:spPr bwMode="auto">
          <a:xfrm rot="5317514">
            <a:off x="7739063" y="4294188"/>
            <a:ext cx="742950" cy="16510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70" name="Line 90"/>
          <p:cNvSpPr>
            <a:spLocks noChangeShapeType="1"/>
          </p:cNvSpPr>
          <p:nvPr/>
        </p:nvSpPr>
        <p:spPr bwMode="auto">
          <a:xfrm rot="5317514" flipH="1">
            <a:off x="8193881" y="3985419"/>
            <a:ext cx="14288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71" name="Line 91"/>
          <p:cNvSpPr>
            <a:spLocks noChangeShapeType="1"/>
          </p:cNvSpPr>
          <p:nvPr/>
        </p:nvSpPr>
        <p:spPr bwMode="auto">
          <a:xfrm rot="5317514" flipH="1">
            <a:off x="8047832" y="4707731"/>
            <a:ext cx="14288" cy="5397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72" name="Rectangle 92"/>
          <p:cNvSpPr>
            <a:spLocks noChangeArrowheads="1"/>
          </p:cNvSpPr>
          <p:nvPr/>
        </p:nvSpPr>
        <p:spPr bwMode="auto">
          <a:xfrm>
            <a:off x="7885113" y="4941888"/>
            <a:ext cx="327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Arial" panose="020B0604020202020204" pitchFamily="34" charset="0"/>
              </a:rPr>
              <a:t>"LEV"</a:t>
            </a:r>
            <a:endParaRPr lang="cs-CZ" altLang="cs-CZ" sz="1000">
              <a:latin typeface="Times New Roman" panose="02020603050405020304" pitchFamily="18" charset="0"/>
            </a:endParaRPr>
          </a:p>
        </p:txBody>
      </p:sp>
      <p:sp>
        <p:nvSpPr>
          <p:cNvPr id="55373" name="Freeform 93"/>
          <p:cNvSpPr>
            <a:spLocks/>
          </p:cNvSpPr>
          <p:nvPr/>
        </p:nvSpPr>
        <p:spPr bwMode="auto">
          <a:xfrm rot="5317514">
            <a:off x="6702425" y="4745038"/>
            <a:ext cx="1501775" cy="152400"/>
          </a:xfrm>
          <a:custGeom>
            <a:avLst/>
            <a:gdLst>
              <a:gd name="T0" fmla="*/ 2147483646 w 1890"/>
              <a:gd name="T1" fmla="*/ 2147483646 h 193"/>
              <a:gd name="T2" fmla="*/ 2147483646 w 1890"/>
              <a:gd name="T3" fmla="*/ 2147483646 h 193"/>
              <a:gd name="T4" fmla="*/ 2147483646 w 1890"/>
              <a:gd name="T5" fmla="*/ 0 h 193"/>
              <a:gd name="T6" fmla="*/ 0 w 1890"/>
              <a:gd name="T7" fmla="*/ 2147483646 h 193"/>
              <a:gd name="T8" fmla="*/ 0 w 1890"/>
              <a:gd name="T9" fmla="*/ 2147483646 h 1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0" h="193">
                <a:moveTo>
                  <a:pt x="1890" y="123"/>
                </a:moveTo>
                <a:lnTo>
                  <a:pt x="1890" y="71"/>
                </a:lnTo>
                <a:lnTo>
                  <a:pt x="769" y="0"/>
                </a:lnTo>
                <a:lnTo>
                  <a:pt x="0" y="141"/>
                </a:lnTo>
                <a:lnTo>
                  <a:pt x="0" y="193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74" name="Freeform 94"/>
          <p:cNvSpPr>
            <a:spLocks/>
          </p:cNvSpPr>
          <p:nvPr/>
        </p:nvSpPr>
        <p:spPr bwMode="auto">
          <a:xfrm rot="5317514">
            <a:off x="6584156" y="4241007"/>
            <a:ext cx="903287" cy="584200"/>
          </a:xfrm>
          <a:custGeom>
            <a:avLst/>
            <a:gdLst>
              <a:gd name="T0" fmla="*/ 0 w 1137"/>
              <a:gd name="T1" fmla="*/ 0 h 734"/>
              <a:gd name="T2" fmla="*/ 1504023700 w 1137"/>
              <a:gd name="T3" fmla="*/ 2147483646 h 734"/>
              <a:gd name="T4" fmla="*/ 2147483646 w 1137"/>
              <a:gd name="T5" fmla="*/ 2147483646 h 734"/>
              <a:gd name="T6" fmla="*/ 2147483646 w 1137"/>
              <a:gd name="T7" fmla="*/ 2147483646 h 734"/>
              <a:gd name="T8" fmla="*/ 2147483646 w 1137"/>
              <a:gd name="T9" fmla="*/ 2147483646 h 734"/>
              <a:gd name="T10" fmla="*/ 2147483646 w 1137"/>
              <a:gd name="T11" fmla="*/ 2147483646 h 734"/>
              <a:gd name="T12" fmla="*/ 2147483646 w 1137"/>
              <a:gd name="T13" fmla="*/ 2147483646 h 734"/>
              <a:gd name="T14" fmla="*/ 2147483646 w 1137"/>
              <a:gd name="T15" fmla="*/ 2147483646 h 734"/>
              <a:gd name="T16" fmla="*/ 2147483646 w 1137"/>
              <a:gd name="T17" fmla="*/ 2147483646 h 734"/>
              <a:gd name="T18" fmla="*/ 2147483646 w 1137"/>
              <a:gd name="T19" fmla="*/ 2147483646 h 734"/>
              <a:gd name="T20" fmla="*/ 2147483646 w 1137"/>
              <a:gd name="T21" fmla="*/ 2147483646 h 734"/>
              <a:gd name="T22" fmla="*/ 2147483646 w 1137"/>
              <a:gd name="T23" fmla="*/ 2147483646 h 734"/>
              <a:gd name="T24" fmla="*/ 2147483646 w 1137"/>
              <a:gd name="T25" fmla="*/ 2147483646 h 734"/>
              <a:gd name="T26" fmla="*/ 2147483646 w 1137"/>
              <a:gd name="T27" fmla="*/ 2147483646 h 734"/>
              <a:gd name="T28" fmla="*/ 2147483646 w 1137"/>
              <a:gd name="T29" fmla="*/ 2147483646 h 734"/>
              <a:gd name="T30" fmla="*/ 2147483646 w 1137"/>
              <a:gd name="T31" fmla="*/ 2147483646 h 734"/>
              <a:gd name="T32" fmla="*/ 2147483646 w 1137"/>
              <a:gd name="T33" fmla="*/ 2147483646 h 734"/>
              <a:gd name="T34" fmla="*/ 2147483646 w 1137"/>
              <a:gd name="T35" fmla="*/ 2147483646 h 734"/>
              <a:gd name="T36" fmla="*/ 2147483646 w 1137"/>
              <a:gd name="T37" fmla="*/ 2147483646 h 734"/>
              <a:gd name="T38" fmla="*/ 2147483646 w 1137"/>
              <a:gd name="T39" fmla="*/ 2147483646 h 734"/>
              <a:gd name="T40" fmla="*/ 2147483646 w 1137"/>
              <a:gd name="T41" fmla="*/ 2147483646 h 734"/>
              <a:gd name="T42" fmla="*/ 2147483646 w 1137"/>
              <a:gd name="T43" fmla="*/ 2147483646 h 734"/>
              <a:gd name="T44" fmla="*/ 2147483646 w 1137"/>
              <a:gd name="T45" fmla="*/ 2147483646 h 73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37" h="734">
                <a:moveTo>
                  <a:pt x="0" y="0"/>
                </a:moveTo>
                <a:lnTo>
                  <a:pt x="3" y="52"/>
                </a:lnTo>
                <a:lnTo>
                  <a:pt x="10" y="104"/>
                </a:lnTo>
                <a:lnTo>
                  <a:pt x="25" y="155"/>
                </a:lnTo>
                <a:lnTo>
                  <a:pt x="46" y="206"/>
                </a:lnTo>
                <a:lnTo>
                  <a:pt x="71" y="256"/>
                </a:lnTo>
                <a:lnTo>
                  <a:pt x="102" y="305"/>
                </a:lnTo>
                <a:lnTo>
                  <a:pt x="138" y="351"/>
                </a:lnTo>
                <a:lnTo>
                  <a:pt x="179" y="397"/>
                </a:lnTo>
                <a:lnTo>
                  <a:pt x="227" y="440"/>
                </a:lnTo>
                <a:lnTo>
                  <a:pt x="277" y="481"/>
                </a:lnTo>
                <a:lnTo>
                  <a:pt x="332" y="518"/>
                </a:lnTo>
                <a:lnTo>
                  <a:pt x="393" y="555"/>
                </a:lnTo>
                <a:lnTo>
                  <a:pt x="455" y="588"/>
                </a:lnTo>
                <a:lnTo>
                  <a:pt x="522" y="617"/>
                </a:lnTo>
                <a:lnTo>
                  <a:pt x="591" y="644"/>
                </a:lnTo>
                <a:lnTo>
                  <a:pt x="664" y="668"/>
                </a:lnTo>
                <a:lnTo>
                  <a:pt x="740" y="688"/>
                </a:lnTo>
                <a:lnTo>
                  <a:pt x="817" y="705"/>
                </a:lnTo>
                <a:lnTo>
                  <a:pt x="895" y="717"/>
                </a:lnTo>
                <a:lnTo>
                  <a:pt x="975" y="727"/>
                </a:lnTo>
                <a:lnTo>
                  <a:pt x="1057" y="733"/>
                </a:lnTo>
                <a:lnTo>
                  <a:pt x="1137" y="734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75" name="Line 95"/>
          <p:cNvSpPr>
            <a:spLocks noChangeShapeType="1"/>
          </p:cNvSpPr>
          <p:nvPr/>
        </p:nvSpPr>
        <p:spPr bwMode="auto">
          <a:xfrm rot="5317514" flipV="1">
            <a:off x="7732713" y="5322887"/>
            <a:ext cx="541338" cy="1014413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76" name="Line 96"/>
          <p:cNvSpPr>
            <a:spLocks noChangeShapeType="1"/>
          </p:cNvSpPr>
          <p:nvPr/>
        </p:nvSpPr>
        <p:spPr bwMode="auto">
          <a:xfrm rot="5317514">
            <a:off x="7677150" y="3287713"/>
            <a:ext cx="487363" cy="105568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77" name="Line 97"/>
          <p:cNvSpPr>
            <a:spLocks noChangeShapeType="1"/>
          </p:cNvSpPr>
          <p:nvPr/>
        </p:nvSpPr>
        <p:spPr bwMode="auto">
          <a:xfrm rot="5317514" flipH="1">
            <a:off x="2743200" y="4705350"/>
            <a:ext cx="169863" cy="4763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78" name="Line 98"/>
          <p:cNvSpPr>
            <a:spLocks noChangeShapeType="1"/>
          </p:cNvSpPr>
          <p:nvPr/>
        </p:nvSpPr>
        <p:spPr bwMode="auto">
          <a:xfrm rot="5317514" flipH="1">
            <a:off x="2727326" y="4430712"/>
            <a:ext cx="169862" cy="4763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79" name="Line 99"/>
          <p:cNvSpPr>
            <a:spLocks noChangeShapeType="1"/>
          </p:cNvSpPr>
          <p:nvPr/>
        </p:nvSpPr>
        <p:spPr bwMode="auto">
          <a:xfrm rot="5317514" flipH="1">
            <a:off x="2713038" y="4154488"/>
            <a:ext cx="169862" cy="4762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80" name="Freeform 100"/>
          <p:cNvSpPr>
            <a:spLocks/>
          </p:cNvSpPr>
          <p:nvPr/>
        </p:nvSpPr>
        <p:spPr bwMode="auto">
          <a:xfrm rot="5317514">
            <a:off x="2707481" y="3874295"/>
            <a:ext cx="168275" cy="17462"/>
          </a:xfrm>
          <a:custGeom>
            <a:avLst/>
            <a:gdLst>
              <a:gd name="T0" fmla="*/ 2147483646 w 142"/>
              <a:gd name="T1" fmla="*/ 2147483646 h 15"/>
              <a:gd name="T2" fmla="*/ 2147483646 w 142"/>
              <a:gd name="T3" fmla="*/ 2147483646 h 15"/>
              <a:gd name="T4" fmla="*/ 0 w 142"/>
              <a:gd name="T5" fmla="*/ 0 h 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" h="15">
                <a:moveTo>
                  <a:pt x="142" y="12"/>
                </a:moveTo>
                <a:lnTo>
                  <a:pt x="47" y="15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81" name="Line 101"/>
          <p:cNvSpPr>
            <a:spLocks noChangeShapeType="1"/>
          </p:cNvSpPr>
          <p:nvPr/>
        </p:nvSpPr>
        <p:spPr bwMode="auto">
          <a:xfrm rot="5317514" flipH="1" flipV="1">
            <a:off x="2770981" y="3590132"/>
            <a:ext cx="161925" cy="5238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82" name="Line 102"/>
          <p:cNvSpPr>
            <a:spLocks noChangeShapeType="1"/>
          </p:cNvSpPr>
          <p:nvPr/>
        </p:nvSpPr>
        <p:spPr bwMode="auto">
          <a:xfrm rot="5317514" flipH="1" flipV="1">
            <a:off x="2850356" y="3326607"/>
            <a:ext cx="160337" cy="5080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83" name="Freeform 103"/>
          <p:cNvSpPr>
            <a:spLocks/>
          </p:cNvSpPr>
          <p:nvPr/>
        </p:nvSpPr>
        <p:spPr bwMode="auto">
          <a:xfrm rot="5317514">
            <a:off x="2933701" y="3057525"/>
            <a:ext cx="157162" cy="65087"/>
          </a:xfrm>
          <a:custGeom>
            <a:avLst/>
            <a:gdLst>
              <a:gd name="T0" fmla="*/ 2147483646 w 133"/>
              <a:gd name="T1" fmla="*/ 2147483646 h 55"/>
              <a:gd name="T2" fmla="*/ 2147483646 w 133"/>
              <a:gd name="T3" fmla="*/ 2147483646 h 55"/>
              <a:gd name="T4" fmla="*/ 0 w 133"/>
              <a:gd name="T5" fmla="*/ 0 h 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" h="55">
                <a:moveTo>
                  <a:pt x="133" y="55"/>
                </a:moveTo>
                <a:lnTo>
                  <a:pt x="116" y="5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84" name="Line 104"/>
          <p:cNvSpPr>
            <a:spLocks noChangeShapeType="1"/>
          </p:cNvSpPr>
          <p:nvPr/>
        </p:nvSpPr>
        <p:spPr bwMode="auto">
          <a:xfrm rot="5317514" flipH="1" flipV="1">
            <a:off x="3036888" y="2800350"/>
            <a:ext cx="155575" cy="666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85" name="Line 105"/>
          <p:cNvSpPr>
            <a:spLocks noChangeShapeType="1"/>
          </p:cNvSpPr>
          <p:nvPr/>
        </p:nvSpPr>
        <p:spPr bwMode="auto">
          <a:xfrm rot="5317514" flipH="1" flipV="1">
            <a:off x="3138488" y="2546350"/>
            <a:ext cx="155575" cy="666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86" name="Freeform 106"/>
          <p:cNvSpPr>
            <a:spLocks/>
          </p:cNvSpPr>
          <p:nvPr/>
        </p:nvSpPr>
        <p:spPr bwMode="auto">
          <a:xfrm rot="5317514">
            <a:off x="3328988" y="2317750"/>
            <a:ext cx="46038" cy="134937"/>
          </a:xfrm>
          <a:custGeom>
            <a:avLst/>
            <a:gdLst>
              <a:gd name="T0" fmla="*/ 2147483646 w 39"/>
              <a:gd name="T1" fmla="*/ 2147483646 h 115"/>
              <a:gd name="T2" fmla="*/ 0 w 39"/>
              <a:gd name="T3" fmla="*/ 2147483646 h 115"/>
              <a:gd name="T4" fmla="*/ 2147483646 w 39"/>
              <a:gd name="T5" fmla="*/ 0 h 1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" h="115">
                <a:moveTo>
                  <a:pt x="33" y="115"/>
                </a:moveTo>
                <a:lnTo>
                  <a:pt x="0" y="101"/>
                </a:lnTo>
                <a:lnTo>
                  <a:pt x="39" y="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87" name="Freeform 107"/>
          <p:cNvSpPr>
            <a:spLocks/>
          </p:cNvSpPr>
          <p:nvPr/>
        </p:nvSpPr>
        <p:spPr bwMode="auto">
          <a:xfrm rot="5317514">
            <a:off x="3518694" y="2394744"/>
            <a:ext cx="92075" cy="144463"/>
          </a:xfrm>
          <a:custGeom>
            <a:avLst/>
            <a:gdLst>
              <a:gd name="T0" fmla="*/ 0 w 115"/>
              <a:gd name="T1" fmla="*/ 2147483646 h 182"/>
              <a:gd name="T2" fmla="*/ 2147483646 w 115"/>
              <a:gd name="T3" fmla="*/ 0 h 182"/>
              <a:gd name="T4" fmla="*/ 2147483646 w 115"/>
              <a:gd name="T5" fmla="*/ 2147483646 h 182"/>
              <a:gd name="T6" fmla="*/ 0 w 115"/>
              <a:gd name="T7" fmla="*/ 2147483646 h 1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" h="182">
                <a:moveTo>
                  <a:pt x="0" y="141"/>
                </a:moveTo>
                <a:lnTo>
                  <a:pt x="115" y="0"/>
                </a:lnTo>
                <a:lnTo>
                  <a:pt x="108" y="182"/>
                </a:lnTo>
                <a:lnTo>
                  <a:pt x="0" y="141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88" name="Line 110"/>
          <p:cNvSpPr>
            <a:spLocks noChangeShapeType="1"/>
          </p:cNvSpPr>
          <p:nvPr/>
        </p:nvSpPr>
        <p:spPr bwMode="auto">
          <a:xfrm rot="5317514">
            <a:off x="6913563" y="4686300"/>
            <a:ext cx="1588" cy="16668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89" name="Line 111"/>
          <p:cNvSpPr>
            <a:spLocks noChangeShapeType="1"/>
          </p:cNvSpPr>
          <p:nvPr/>
        </p:nvSpPr>
        <p:spPr bwMode="auto">
          <a:xfrm rot="5317514">
            <a:off x="6815138" y="4768850"/>
            <a:ext cx="195262" cy="158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90" name="Rectangle 112"/>
          <p:cNvSpPr>
            <a:spLocks noChangeArrowheads="1"/>
          </p:cNvSpPr>
          <p:nvPr/>
        </p:nvSpPr>
        <p:spPr bwMode="auto">
          <a:xfrm rot="126019">
            <a:off x="6921500" y="4645025"/>
            <a:ext cx="228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3.mr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391" name="Rectangle 113"/>
          <p:cNvSpPr>
            <a:spLocks noChangeArrowheads="1"/>
          </p:cNvSpPr>
          <p:nvPr/>
        </p:nvSpPr>
        <p:spPr bwMode="auto">
          <a:xfrm>
            <a:off x="6084888" y="3482975"/>
            <a:ext cx="336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Arial" panose="020B0604020202020204" pitchFamily="34" charset="0"/>
              </a:rPr>
              <a:t>ptz č1</a:t>
            </a:r>
            <a:endParaRPr lang="cs-CZ" altLang="cs-CZ" sz="1000">
              <a:latin typeface="Times New Roman" panose="02020603050405020304" pitchFamily="18" charset="0"/>
            </a:endParaRPr>
          </a:p>
        </p:txBody>
      </p:sp>
      <p:sp>
        <p:nvSpPr>
          <p:cNvPr id="55392" name="Rectangle 114"/>
          <p:cNvSpPr>
            <a:spLocks noChangeArrowheads="1"/>
          </p:cNvSpPr>
          <p:nvPr/>
        </p:nvSpPr>
        <p:spPr bwMode="auto">
          <a:xfrm>
            <a:off x="3851275" y="2339975"/>
            <a:ext cx="371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Arial" panose="020B0604020202020204" pitchFamily="34" charset="0"/>
              </a:rPr>
              <a:t>ptz  č2</a:t>
            </a:r>
            <a:endParaRPr lang="cs-CZ" altLang="cs-CZ" sz="1000">
              <a:latin typeface="Times New Roman" panose="02020603050405020304" pitchFamily="18" charset="0"/>
            </a:endParaRPr>
          </a:p>
        </p:txBody>
      </p:sp>
      <p:sp>
        <p:nvSpPr>
          <p:cNvPr id="55393" name="Freeform 115"/>
          <p:cNvSpPr>
            <a:spLocks/>
          </p:cNvSpPr>
          <p:nvPr/>
        </p:nvSpPr>
        <p:spPr bwMode="auto">
          <a:xfrm rot="5317514">
            <a:off x="2975769" y="4447382"/>
            <a:ext cx="781050" cy="1281112"/>
          </a:xfrm>
          <a:custGeom>
            <a:avLst/>
            <a:gdLst>
              <a:gd name="T0" fmla="*/ 2147483646 w 985"/>
              <a:gd name="T1" fmla="*/ 2147483646 h 1614"/>
              <a:gd name="T2" fmla="*/ 2147483646 w 985"/>
              <a:gd name="T3" fmla="*/ 2147483646 h 1614"/>
              <a:gd name="T4" fmla="*/ 2147483646 w 985"/>
              <a:gd name="T5" fmla="*/ 2147483646 h 1614"/>
              <a:gd name="T6" fmla="*/ 2147483646 w 985"/>
              <a:gd name="T7" fmla="*/ 2147483646 h 1614"/>
              <a:gd name="T8" fmla="*/ 2147483646 w 985"/>
              <a:gd name="T9" fmla="*/ 2147483646 h 1614"/>
              <a:gd name="T10" fmla="*/ 0 w 985"/>
              <a:gd name="T11" fmla="*/ 2147483646 h 1614"/>
              <a:gd name="T12" fmla="*/ 1495820969 w 985"/>
              <a:gd name="T13" fmla="*/ 2147483646 h 1614"/>
              <a:gd name="T14" fmla="*/ 2147483646 w 985"/>
              <a:gd name="T15" fmla="*/ 2147483646 h 1614"/>
              <a:gd name="T16" fmla="*/ 2147483646 w 985"/>
              <a:gd name="T17" fmla="*/ 2147483646 h 1614"/>
              <a:gd name="T18" fmla="*/ 2147483646 w 985"/>
              <a:gd name="T19" fmla="*/ 2147483646 h 1614"/>
              <a:gd name="T20" fmla="*/ 2147483646 w 985"/>
              <a:gd name="T21" fmla="*/ 2147483646 h 1614"/>
              <a:gd name="T22" fmla="*/ 2147483646 w 985"/>
              <a:gd name="T23" fmla="*/ 2147483646 h 1614"/>
              <a:gd name="T24" fmla="*/ 2147483646 w 985"/>
              <a:gd name="T25" fmla="*/ 2147483646 h 1614"/>
              <a:gd name="T26" fmla="*/ 2147483646 w 985"/>
              <a:gd name="T27" fmla="*/ 2147483646 h 1614"/>
              <a:gd name="T28" fmla="*/ 2147483646 w 985"/>
              <a:gd name="T29" fmla="*/ 2147483646 h 1614"/>
              <a:gd name="T30" fmla="*/ 2147483646 w 985"/>
              <a:gd name="T31" fmla="*/ 2147483646 h 1614"/>
              <a:gd name="T32" fmla="*/ 2147483646 w 985"/>
              <a:gd name="T33" fmla="*/ 2147483646 h 1614"/>
              <a:gd name="T34" fmla="*/ 2147483646 w 985"/>
              <a:gd name="T35" fmla="*/ 2147483646 h 1614"/>
              <a:gd name="T36" fmla="*/ 2147483646 w 985"/>
              <a:gd name="T37" fmla="*/ 2147483646 h 1614"/>
              <a:gd name="T38" fmla="*/ 2147483646 w 985"/>
              <a:gd name="T39" fmla="*/ 2147483646 h 1614"/>
              <a:gd name="T40" fmla="*/ 2147483646 w 985"/>
              <a:gd name="T41" fmla="*/ 2147483646 h 1614"/>
              <a:gd name="T42" fmla="*/ 2147483646 w 985"/>
              <a:gd name="T43" fmla="*/ 2147483646 h 1614"/>
              <a:gd name="T44" fmla="*/ 2147483646 w 985"/>
              <a:gd name="T45" fmla="*/ 2147483646 h 1614"/>
              <a:gd name="T46" fmla="*/ 2147483646 w 985"/>
              <a:gd name="T47" fmla="*/ 2147483646 h 1614"/>
              <a:gd name="T48" fmla="*/ 2147483646 w 985"/>
              <a:gd name="T49" fmla="*/ 2147483646 h 1614"/>
              <a:gd name="T50" fmla="*/ 2147483646 w 985"/>
              <a:gd name="T51" fmla="*/ 2147483646 h 1614"/>
              <a:gd name="T52" fmla="*/ 2147483646 w 985"/>
              <a:gd name="T53" fmla="*/ 2147483646 h 1614"/>
              <a:gd name="T54" fmla="*/ 2147483646 w 985"/>
              <a:gd name="T55" fmla="*/ 2147483646 h 1614"/>
              <a:gd name="T56" fmla="*/ 2147483646 w 985"/>
              <a:gd name="T57" fmla="*/ 2147483646 h 1614"/>
              <a:gd name="T58" fmla="*/ 2147483646 w 985"/>
              <a:gd name="T59" fmla="*/ 2147483646 h 1614"/>
              <a:gd name="T60" fmla="*/ 2147483646 w 985"/>
              <a:gd name="T61" fmla="*/ 2147483646 h 1614"/>
              <a:gd name="T62" fmla="*/ 2147483646 w 985"/>
              <a:gd name="T63" fmla="*/ 2147483646 h 1614"/>
              <a:gd name="T64" fmla="*/ 2147483646 w 985"/>
              <a:gd name="T65" fmla="*/ 2147483646 h 1614"/>
              <a:gd name="T66" fmla="*/ 2147483646 w 985"/>
              <a:gd name="T67" fmla="*/ 2147483646 h 1614"/>
              <a:gd name="T68" fmla="*/ 2147483646 w 985"/>
              <a:gd name="T69" fmla="*/ 2147483646 h 1614"/>
              <a:gd name="T70" fmla="*/ 2147483646 w 985"/>
              <a:gd name="T71" fmla="*/ 2147483646 h 1614"/>
              <a:gd name="T72" fmla="*/ 2147483646 w 985"/>
              <a:gd name="T73" fmla="*/ 0 h 1614"/>
              <a:gd name="T74" fmla="*/ 2147483646 w 985"/>
              <a:gd name="T75" fmla="*/ 2147483646 h 1614"/>
              <a:gd name="T76" fmla="*/ 2147483646 w 985"/>
              <a:gd name="T77" fmla="*/ 2147483646 h 1614"/>
              <a:gd name="T78" fmla="*/ 2147483646 w 985"/>
              <a:gd name="T79" fmla="*/ 2147483646 h 1614"/>
              <a:gd name="T80" fmla="*/ 2147483646 w 985"/>
              <a:gd name="T81" fmla="*/ 2147483646 h 1614"/>
              <a:gd name="T82" fmla="*/ 2147483646 w 985"/>
              <a:gd name="T83" fmla="*/ 2147483646 h 1614"/>
              <a:gd name="T84" fmla="*/ 2147483646 w 985"/>
              <a:gd name="T85" fmla="*/ 2147483646 h 1614"/>
              <a:gd name="T86" fmla="*/ 2147483646 w 985"/>
              <a:gd name="T87" fmla="*/ 2147483646 h 1614"/>
              <a:gd name="T88" fmla="*/ 2147483646 w 985"/>
              <a:gd name="T89" fmla="*/ 2147483646 h 1614"/>
              <a:gd name="T90" fmla="*/ 2147483646 w 985"/>
              <a:gd name="T91" fmla="*/ 2147483646 h 16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985" h="1614">
                <a:moveTo>
                  <a:pt x="180" y="468"/>
                </a:moveTo>
                <a:lnTo>
                  <a:pt x="159" y="503"/>
                </a:lnTo>
                <a:lnTo>
                  <a:pt x="140" y="540"/>
                </a:lnTo>
                <a:lnTo>
                  <a:pt x="122" y="580"/>
                </a:lnTo>
                <a:lnTo>
                  <a:pt x="106" y="622"/>
                </a:lnTo>
                <a:lnTo>
                  <a:pt x="91" y="665"/>
                </a:lnTo>
                <a:lnTo>
                  <a:pt x="76" y="709"/>
                </a:lnTo>
                <a:lnTo>
                  <a:pt x="63" y="755"/>
                </a:lnTo>
                <a:lnTo>
                  <a:pt x="52" y="801"/>
                </a:lnTo>
                <a:lnTo>
                  <a:pt x="40" y="848"/>
                </a:lnTo>
                <a:lnTo>
                  <a:pt x="32" y="896"/>
                </a:lnTo>
                <a:lnTo>
                  <a:pt x="24" y="943"/>
                </a:lnTo>
                <a:lnTo>
                  <a:pt x="17" y="990"/>
                </a:lnTo>
                <a:lnTo>
                  <a:pt x="11" y="1038"/>
                </a:lnTo>
                <a:lnTo>
                  <a:pt x="6" y="1084"/>
                </a:lnTo>
                <a:lnTo>
                  <a:pt x="3" y="1130"/>
                </a:lnTo>
                <a:lnTo>
                  <a:pt x="0" y="1174"/>
                </a:lnTo>
                <a:lnTo>
                  <a:pt x="0" y="1218"/>
                </a:lnTo>
                <a:lnTo>
                  <a:pt x="0" y="1260"/>
                </a:lnTo>
                <a:lnTo>
                  <a:pt x="0" y="1301"/>
                </a:lnTo>
                <a:lnTo>
                  <a:pt x="3" y="1340"/>
                </a:lnTo>
                <a:lnTo>
                  <a:pt x="6" y="1377"/>
                </a:lnTo>
                <a:lnTo>
                  <a:pt x="11" y="1411"/>
                </a:lnTo>
                <a:lnTo>
                  <a:pt x="17" y="1442"/>
                </a:lnTo>
                <a:lnTo>
                  <a:pt x="32" y="1500"/>
                </a:lnTo>
                <a:lnTo>
                  <a:pt x="40" y="1525"/>
                </a:lnTo>
                <a:lnTo>
                  <a:pt x="52" y="1546"/>
                </a:lnTo>
                <a:lnTo>
                  <a:pt x="64" y="1563"/>
                </a:lnTo>
                <a:lnTo>
                  <a:pt x="78" y="1580"/>
                </a:lnTo>
                <a:lnTo>
                  <a:pt x="91" y="1591"/>
                </a:lnTo>
                <a:lnTo>
                  <a:pt x="107" y="1600"/>
                </a:lnTo>
                <a:lnTo>
                  <a:pt x="123" y="1608"/>
                </a:lnTo>
                <a:lnTo>
                  <a:pt x="140" y="1612"/>
                </a:lnTo>
                <a:lnTo>
                  <a:pt x="159" y="1614"/>
                </a:lnTo>
                <a:lnTo>
                  <a:pt x="178" y="1614"/>
                </a:lnTo>
                <a:lnTo>
                  <a:pt x="198" y="1611"/>
                </a:lnTo>
                <a:lnTo>
                  <a:pt x="218" y="1608"/>
                </a:lnTo>
                <a:lnTo>
                  <a:pt x="239" y="1602"/>
                </a:lnTo>
                <a:lnTo>
                  <a:pt x="261" y="1593"/>
                </a:lnTo>
                <a:lnTo>
                  <a:pt x="284" y="1584"/>
                </a:lnTo>
                <a:lnTo>
                  <a:pt x="307" y="1575"/>
                </a:lnTo>
                <a:lnTo>
                  <a:pt x="331" y="1563"/>
                </a:lnTo>
                <a:lnTo>
                  <a:pt x="356" y="1550"/>
                </a:lnTo>
                <a:lnTo>
                  <a:pt x="381" y="1538"/>
                </a:lnTo>
                <a:lnTo>
                  <a:pt x="407" y="1523"/>
                </a:lnTo>
                <a:lnTo>
                  <a:pt x="432" y="1510"/>
                </a:lnTo>
                <a:lnTo>
                  <a:pt x="457" y="1495"/>
                </a:lnTo>
                <a:lnTo>
                  <a:pt x="502" y="1470"/>
                </a:lnTo>
                <a:lnTo>
                  <a:pt x="519" y="1460"/>
                </a:lnTo>
                <a:lnTo>
                  <a:pt x="537" y="1449"/>
                </a:lnTo>
                <a:lnTo>
                  <a:pt x="555" y="1439"/>
                </a:lnTo>
                <a:lnTo>
                  <a:pt x="571" y="1429"/>
                </a:lnTo>
                <a:lnTo>
                  <a:pt x="589" y="1418"/>
                </a:lnTo>
                <a:lnTo>
                  <a:pt x="607" y="1408"/>
                </a:lnTo>
                <a:lnTo>
                  <a:pt x="623" y="1398"/>
                </a:lnTo>
                <a:lnTo>
                  <a:pt x="639" y="1387"/>
                </a:lnTo>
                <a:lnTo>
                  <a:pt x="656" y="1377"/>
                </a:lnTo>
                <a:lnTo>
                  <a:pt x="672" y="1366"/>
                </a:lnTo>
                <a:lnTo>
                  <a:pt x="687" y="1355"/>
                </a:lnTo>
                <a:lnTo>
                  <a:pt x="702" y="1343"/>
                </a:lnTo>
                <a:lnTo>
                  <a:pt x="734" y="1316"/>
                </a:lnTo>
                <a:lnTo>
                  <a:pt x="752" y="1298"/>
                </a:lnTo>
                <a:lnTo>
                  <a:pt x="768" y="1281"/>
                </a:lnTo>
                <a:lnTo>
                  <a:pt x="785" y="1263"/>
                </a:lnTo>
                <a:lnTo>
                  <a:pt x="798" y="1245"/>
                </a:lnTo>
                <a:lnTo>
                  <a:pt x="811" y="1226"/>
                </a:lnTo>
                <a:lnTo>
                  <a:pt x="825" y="1205"/>
                </a:lnTo>
                <a:lnTo>
                  <a:pt x="837" y="1184"/>
                </a:lnTo>
                <a:lnTo>
                  <a:pt x="847" y="1164"/>
                </a:lnTo>
                <a:lnTo>
                  <a:pt x="857" y="1141"/>
                </a:lnTo>
                <a:lnTo>
                  <a:pt x="866" y="1119"/>
                </a:lnTo>
                <a:lnTo>
                  <a:pt x="875" y="1095"/>
                </a:lnTo>
                <a:lnTo>
                  <a:pt x="883" y="1072"/>
                </a:lnTo>
                <a:lnTo>
                  <a:pt x="892" y="1047"/>
                </a:lnTo>
                <a:lnTo>
                  <a:pt x="897" y="1020"/>
                </a:lnTo>
                <a:lnTo>
                  <a:pt x="905" y="993"/>
                </a:lnTo>
                <a:lnTo>
                  <a:pt x="911" y="965"/>
                </a:lnTo>
                <a:lnTo>
                  <a:pt x="918" y="936"/>
                </a:lnTo>
                <a:lnTo>
                  <a:pt x="924" y="906"/>
                </a:lnTo>
                <a:lnTo>
                  <a:pt x="935" y="842"/>
                </a:lnTo>
                <a:lnTo>
                  <a:pt x="940" y="808"/>
                </a:lnTo>
                <a:lnTo>
                  <a:pt x="946" y="774"/>
                </a:lnTo>
                <a:lnTo>
                  <a:pt x="951" y="740"/>
                </a:lnTo>
                <a:lnTo>
                  <a:pt x="957" y="705"/>
                </a:lnTo>
                <a:lnTo>
                  <a:pt x="961" y="668"/>
                </a:lnTo>
                <a:lnTo>
                  <a:pt x="966" y="632"/>
                </a:lnTo>
                <a:lnTo>
                  <a:pt x="970" y="595"/>
                </a:lnTo>
                <a:lnTo>
                  <a:pt x="973" y="558"/>
                </a:lnTo>
                <a:lnTo>
                  <a:pt x="976" y="522"/>
                </a:lnTo>
                <a:lnTo>
                  <a:pt x="979" y="485"/>
                </a:lnTo>
                <a:lnTo>
                  <a:pt x="982" y="450"/>
                </a:lnTo>
                <a:lnTo>
                  <a:pt x="983" y="414"/>
                </a:lnTo>
                <a:lnTo>
                  <a:pt x="985" y="379"/>
                </a:lnTo>
                <a:lnTo>
                  <a:pt x="985" y="345"/>
                </a:lnTo>
                <a:lnTo>
                  <a:pt x="985" y="311"/>
                </a:lnTo>
                <a:lnTo>
                  <a:pt x="983" y="278"/>
                </a:lnTo>
                <a:lnTo>
                  <a:pt x="982" y="247"/>
                </a:lnTo>
                <a:lnTo>
                  <a:pt x="979" y="217"/>
                </a:lnTo>
                <a:lnTo>
                  <a:pt x="976" y="188"/>
                </a:lnTo>
                <a:lnTo>
                  <a:pt x="972" y="161"/>
                </a:lnTo>
                <a:lnTo>
                  <a:pt x="967" y="134"/>
                </a:lnTo>
                <a:lnTo>
                  <a:pt x="961" y="111"/>
                </a:lnTo>
                <a:lnTo>
                  <a:pt x="954" y="90"/>
                </a:lnTo>
                <a:lnTo>
                  <a:pt x="946" y="69"/>
                </a:lnTo>
                <a:lnTo>
                  <a:pt x="937" y="52"/>
                </a:lnTo>
                <a:lnTo>
                  <a:pt x="927" y="37"/>
                </a:lnTo>
                <a:lnTo>
                  <a:pt x="917" y="23"/>
                </a:lnTo>
                <a:lnTo>
                  <a:pt x="903" y="13"/>
                </a:lnTo>
                <a:lnTo>
                  <a:pt x="890" y="6"/>
                </a:lnTo>
                <a:lnTo>
                  <a:pt x="859" y="0"/>
                </a:lnTo>
                <a:lnTo>
                  <a:pt x="843" y="0"/>
                </a:lnTo>
                <a:lnTo>
                  <a:pt x="825" y="3"/>
                </a:lnTo>
                <a:lnTo>
                  <a:pt x="806" y="9"/>
                </a:lnTo>
                <a:lnTo>
                  <a:pt x="785" y="18"/>
                </a:lnTo>
                <a:lnTo>
                  <a:pt x="764" y="26"/>
                </a:lnTo>
                <a:lnTo>
                  <a:pt x="743" y="38"/>
                </a:lnTo>
                <a:lnTo>
                  <a:pt x="721" y="53"/>
                </a:lnTo>
                <a:lnTo>
                  <a:pt x="697" y="68"/>
                </a:lnTo>
                <a:lnTo>
                  <a:pt x="674" y="84"/>
                </a:lnTo>
                <a:lnTo>
                  <a:pt x="650" y="102"/>
                </a:lnTo>
                <a:lnTo>
                  <a:pt x="626" y="121"/>
                </a:lnTo>
                <a:lnTo>
                  <a:pt x="601" y="140"/>
                </a:lnTo>
                <a:lnTo>
                  <a:pt x="576" y="161"/>
                </a:lnTo>
                <a:lnTo>
                  <a:pt x="550" y="182"/>
                </a:lnTo>
                <a:lnTo>
                  <a:pt x="525" y="204"/>
                </a:lnTo>
                <a:lnTo>
                  <a:pt x="500" y="225"/>
                </a:lnTo>
                <a:lnTo>
                  <a:pt x="475" y="247"/>
                </a:lnTo>
                <a:lnTo>
                  <a:pt x="448" y="269"/>
                </a:lnTo>
                <a:lnTo>
                  <a:pt x="424" y="290"/>
                </a:lnTo>
                <a:lnTo>
                  <a:pt x="399" y="312"/>
                </a:lnTo>
                <a:lnTo>
                  <a:pt x="374" y="333"/>
                </a:lnTo>
                <a:lnTo>
                  <a:pt x="350" y="352"/>
                </a:lnTo>
                <a:lnTo>
                  <a:pt x="327" y="371"/>
                </a:lnTo>
                <a:lnTo>
                  <a:pt x="303" y="389"/>
                </a:lnTo>
                <a:lnTo>
                  <a:pt x="281" y="407"/>
                </a:lnTo>
                <a:lnTo>
                  <a:pt x="258" y="422"/>
                </a:lnTo>
                <a:lnTo>
                  <a:pt x="238" y="435"/>
                </a:lnTo>
                <a:lnTo>
                  <a:pt x="218" y="448"/>
                </a:lnTo>
                <a:lnTo>
                  <a:pt x="199" y="459"/>
                </a:lnTo>
                <a:lnTo>
                  <a:pt x="180" y="468"/>
                </a:lnTo>
                <a:close/>
              </a:path>
            </a:pathLst>
          </a:custGeom>
          <a:solidFill>
            <a:srgbClr val="FFFFFF"/>
          </a:solidFill>
          <a:ln w="206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394" name="Line 131"/>
          <p:cNvSpPr>
            <a:spLocks noChangeShapeType="1"/>
          </p:cNvSpPr>
          <p:nvPr/>
        </p:nvSpPr>
        <p:spPr bwMode="auto">
          <a:xfrm rot="5317514" flipH="1">
            <a:off x="2453482" y="2728119"/>
            <a:ext cx="1587" cy="31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95" name="Freeform 151"/>
          <p:cNvSpPr>
            <a:spLocks/>
          </p:cNvSpPr>
          <p:nvPr/>
        </p:nvSpPr>
        <p:spPr bwMode="auto">
          <a:xfrm rot="5317514">
            <a:off x="2408238" y="3757612"/>
            <a:ext cx="166688" cy="30163"/>
          </a:xfrm>
          <a:custGeom>
            <a:avLst/>
            <a:gdLst>
              <a:gd name="T0" fmla="*/ 0 w 142"/>
              <a:gd name="T1" fmla="*/ 2147483646 h 25"/>
              <a:gd name="T2" fmla="*/ 2147483646 w 142"/>
              <a:gd name="T3" fmla="*/ 2147483646 h 25"/>
              <a:gd name="T4" fmla="*/ 2147483646 w 142"/>
              <a:gd name="T5" fmla="*/ 2147483646 h 25"/>
              <a:gd name="T6" fmla="*/ 2147483646 w 142"/>
              <a:gd name="T7" fmla="*/ 2147483646 h 25"/>
              <a:gd name="T8" fmla="*/ 2147483646 w 142"/>
              <a:gd name="T9" fmla="*/ 2147483646 h 25"/>
              <a:gd name="T10" fmla="*/ 2147483646 w 142"/>
              <a:gd name="T11" fmla="*/ 2147483646 h 25"/>
              <a:gd name="T12" fmla="*/ 2147483646 w 142"/>
              <a:gd name="T13" fmla="*/ 2147483646 h 25"/>
              <a:gd name="T14" fmla="*/ 2147483646 w 142"/>
              <a:gd name="T15" fmla="*/ 2147483646 h 25"/>
              <a:gd name="T16" fmla="*/ 2147483646 w 142"/>
              <a:gd name="T17" fmla="*/ 2147483646 h 25"/>
              <a:gd name="T18" fmla="*/ 2147483646 w 142"/>
              <a:gd name="T19" fmla="*/ 2147483646 h 25"/>
              <a:gd name="T20" fmla="*/ 2147483646 w 142"/>
              <a:gd name="T21" fmla="*/ 1757018880 h 25"/>
              <a:gd name="T22" fmla="*/ 2147483646 w 142"/>
              <a:gd name="T23" fmla="*/ 0 h 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2" h="25">
                <a:moveTo>
                  <a:pt x="0" y="25"/>
                </a:moveTo>
                <a:lnTo>
                  <a:pt x="4" y="24"/>
                </a:lnTo>
                <a:lnTo>
                  <a:pt x="18" y="22"/>
                </a:lnTo>
                <a:lnTo>
                  <a:pt x="33" y="20"/>
                </a:lnTo>
                <a:lnTo>
                  <a:pt x="48" y="18"/>
                </a:lnTo>
                <a:lnTo>
                  <a:pt x="63" y="15"/>
                </a:lnTo>
                <a:lnTo>
                  <a:pt x="78" y="12"/>
                </a:lnTo>
                <a:lnTo>
                  <a:pt x="93" y="10"/>
                </a:lnTo>
                <a:lnTo>
                  <a:pt x="108" y="7"/>
                </a:lnTo>
                <a:lnTo>
                  <a:pt x="124" y="4"/>
                </a:lnTo>
                <a:lnTo>
                  <a:pt x="139" y="1"/>
                </a:lnTo>
                <a:lnTo>
                  <a:pt x="142" y="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96" name="Freeform 155"/>
          <p:cNvSpPr>
            <a:spLocks/>
          </p:cNvSpPr>
          <p:nvPr/>
        </p:nvSpPr>
        <p:spPr bwMode="auto">
          <a:xfrm rot="5317514">
            <a:off x="1779587" y="3598863"/>
            <a:ext cx="923925" cy="869950"/>
          </a:xfrm>
          <a:custGeom>
            <a:avLst/>
            <a:gdLst>
              <a:gd name="T0" fmla="*/ 2147483646 w 1198"/>
              <a:gd name="T1" fmla="*/ 2147483646 h 1096"/>
              <a:gd name="T2" fmla="*/ 0 w 1198"/>
              <a:gd name="T3" fmla="*/ 2147483646 h 1096"/>
              <a:gd name="T4" fmla="*/ 1376332049 w 1198"/>
              <a:gd name="T5" fmla="*/ 2147483646 h 1096"/>
              <a:gd name="T6" fmla="*/ 2147483646 w 1198"/>
              <a:gd name="T7" fmla="*/ 2147483646 h 1096"/>
              <a:gd name="T8" fmla="*/ 2147483646 w 1198"/>
              <a:gd name="T9" fmla="*/ 2147483646 h 1096"/>
              <a:gd name="T10" fmla="*/ 2147483646 w 1198"/>
              <a:gd name="T11" fmla="*/ 2147483646 h 1096"/>
              <a:gd name="T12" fmla="*/ 2147483646 w 1198"/>
              <a:gd name="T13" fmla="*/ 2147483646 h 1096"/>
              <a:gd name="T14" fmla="*/ 2147483646 w 1198"/>
              <a:gd name="T15" fmla="*/ 2147483646 h 1096"/>
              <a:gd name="T16" fmla="*/ 2147483646 w 1198"/>
              <a:gd name="T17" fmla="*/ 2147483646 h 1096"/>
              <a:gd name="T18" fmla="*/ 2147483646 w 1198"/>
              <a:gd name="T19" fmla="*/ 2147483646 h 1096"/>
              <a:gd name="T20" fmla="*/ 2147483646 w 1198"/>
              <a:gd name="T21" fmla="*/ 2147483646 h 1096"/>
              <a:gd name="T22" fmla="*/ 2147483646 w 1198"/>
              <a:gd name="T23" fmla="*/ 2147483646 h 1096"/>
              <a:gd name="T24" fmla="*/ 2147483646 w 1198"/>
              <a:gd name="T25" fmla="*/ 2147483646 h 1096"/>
              <a:gd name="T26" fmla="*/ 2147483646 w 1198"/>
              <a:gd name="T27" fmla="*/ 2147483646 h 1096"/>
              <a:gd name="T28" fmla="*/ 2147483646 w 1198"/>
              <a:gd name="T29" fmla="*/ 2147483646 h 1096"/>
              <a:gd name="T30" fmla="*/ 2147483646 w 1198"/>
              <a:gd name="T31" fmla="*/ 2147483646 h 1096"/>
              <a:gd name="T32" fmla="*/ 2147483646 w 1198"/>
              <a:gd name="T33" fmla="*/ 2147483646 h 1096"/>
              <a:gd name="T34" fmla="*/ 2147483646 w 1198"/>
              <a:gd name="T35" fmla="*/ 2147483646 h 1096"/>
              <a:gd name="T36" fmla="*/ 2147483646 w 1198"/>
              <a:gd name="T37" fmla="*/ 2147483646 h 1096"/>
              <a:gd name="T38" fmla="*/ 2147483646 w 1198"/>
              <a:gd name="T39" fmla="*/ 2147483646 h 1096"/>
              <a:gd name="T40" fmla="*/ 2147483646 w 1198"/>
              <a:gd name="T41" fmla="*/ 2147483646 h 1096"/>
              <a:gd name="T42" fmla="*/ 2147483646 w 1198"/>
              <a:gd name="T43" fmla="*/ 2147483646 h 1096"/>
              <a:gd name="T44" fmla="*/ 2147483646 w 1198"/>
              <a:gd name="T45" fmla="*/ 2147483646 h 1096"/>
              <a:gd name="T46" fmla="*/ 2147483646 w 1198"/>
              <a:gd name="T47" fmla="*/ 2147483646 h 1096"/>
              <a:gd name="T48" fmla="*/ 2147483646 w 1198"/>
              <a:gd name="T49" fmla="*/ 2147483646 h 1096"/>
              <a:gd name="T50" fmla="*/ 2147483646 w 1198"/>
              <a:gd name="T51" fmla="*/ 2147483646 h 1096"/>
              <a:gd name="T52" fmla="*/ 2147483646 w 1198"/>
              <a:gd name="T53" fmla="*/ 2147483646 h 1096"/>
              <a:gd name="T54" fmla="*/ 2147483646 w 1198"/>
              <a:gd name="T55" fmla="*/ 2147483646 h 1096"/>
              <a:gd name="T56" fmla="*/ 2147483646 w 1198"/>
              <a:gd name="T57" fmla="*/ 2147483646 h 1096"/>
              <a:gd name="T58" fmla="*/ 2147483646 w 1198"/>
              <a:gd name="T59" fmla="*/ 2147483646 h 1096"/>
              <a:gd name="T60" fmla="*/ 2147483646 w 1198"/>
              <a:gd name="T61" fmla="*/ 2147483646 h 1096"/>
              <a:gd name="T62" fmla="*/ 2147483646 w 1198"/>
              <a:gd name="T63" fmla="*/ 2147483646 h 1096"/>
              <a:gd name="T64" fmla="*/ 2147483646 w 1198"/>
              <a:gd name="T65" fmla="*/ 2147483646 h 1096"/>
              <a:gd name="T66" fmla="*/ 2147483646 w 1198"/>
              <a:gd name="T67" fmla="*/ 2147483646 h 1096"/>
              <a:gd name="T68" fmla="*/ 2147483646 w 1198"/>
              <a:gd name="T69" fmla="*/ 2147483646 h 1096"/>
              <a:gd name="T70" fmla="*/ 2147483646 w 1198"/>
              <a:gd name="T71" fmla="*/ 2147483646 h 1096"/>
              <a:gd name="T72" fmla="*/ 2147483646 w 1198"/>
              <a:gd name="T73" fmla="*/ 2147483646 h 1096"/>
              <a:gd name="T74" fmla="*/ 2147483646 w 1198"/>
              <a:gd name="T75" fmla="*/ 2147483646 h 1096"/>
              <a:gd name="T76" fmla="*/ 2147483646 w 1198"/>
              <a:gd name="T77" fmla="*/ 2147483646 h 1096"/>
              <a:gd name="T78" fmla="*/ 2147483646 w 1198"/>
              <a:gd name="T79" fmla="*/ 2147483646 h 1096"/>
              <a:gd name="T80" fmla="*/ 2147483646 w 1198"/>
              <a:gd name="T81" fmla="*/ 2147483646 h 1096"/>
              <a:gd name="T82" fmla="*/ 2147483646 w 1198"/>
              <a:gd name="T83" fmla="*/ 2147483646 h 1096"/>
              <a:gd name="T84" fmla="*/ 2147483646 w 1198"/>
              <a:gd name="T85" fmla="*/ 2147483646 h 1096"/>
              <a:gd name="T86" fmla="*/ 2147483646 w 1198"/>
              <a:gd name="T87" fmla="*/ 0 h 1096"/>
              <a:gd name="T88" fmla="*/ 2147483646 w 1198"/>
              <a:gd name="T89" fmla="*/ 1500123206 h 1096"/>
              <a:gd name="T90" fmla="*/ 2147483646 w 1198"/>
              <a:gd name="T91" fmla="*/ 2147483646 h 1096"/>
              <a:gd name="T92" fmla="*/ 2147483646 w 1198"/>
              <a:gd name="T93" fmla="*/ 2147483646 h 1096"/>
              <a:gd name="T94" fmla="*/ 2147483646 w 1198"/>
              <a:gd name="T95" fmla="*/ 2147483646 h 1096"/>
              <a:gd name="T96" fmla="*/ 2147483646 w 1198"/>
              <a:gd name="T97" fmla="*/ 2147483646 h 1096"/>
              <a:gd name="T98" fmla="*/ 2147483646 w 1198"/>
              <a:gd name="T99" fmla="*/ 2147483646 h 1096"/>
              <a:gd name="T100" fmla="*/ 2147483646 w 1198"/>
              <a:gd name="T101" fmla="*/ 2147483646 h 1096"/>
              <a:gd name="T102" fmla="*/ 2147483646 w 1198"/>
              <a:gd name="T103" fmla="*/ 2147483646 h 1096"/>
              <a:gd name="T104" fmla="*/ 2147483646 w 1198"/>
              <a:gd name="T105" fmla="*/ 2147483646 h 10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98" h="1096">
                <a:moveTo>
                  <a:pt x="28" y="243"/>
                </a:moveTo>
                <a:lnTo>
                  <a:pt x="15" y="344"/>
                </a:lnTo>
                <a:lnTo>
                  <a:pt x="6" y="431"/>
                </a:lnTo>
                <a:lnTo>
                  <a:pt x="0" y="510"/>
                </a:lnTo>
                <a:lnTo>
                  <a:pt x="0" y="579"/>
                </a:lnTo>
                <a:lnTo>
                  <a:pt x="3" y="638"/>
                </a:lnTo>
                <a:lnTo>
                  <a:pt x="9" y="690"/>
                </a:lnTo>
                <a:lnTo>
                  <a:pt x="18" y="736"/>
                </a:lnTo>
                <a:lnTo>
                  <a:pt x="31" y="775"/>
                </a:lnTo>
                <a:lnTo>
                  <a:pt x="46" y="807"/>
                </a:lnTo>
                <a:lnTo>
                  <a:pt x="66" y="834"/>
                </a:lnTo>
                <a:lnTo>
                  <a:pt x="86" y="858"/>
                </a:lnTo>
                <a:lnTo>
                  <a:pt x="109" y="878"/>
                </a:lnTo>
                <a:lnTo>
                  <a:pt x="134" y="895"/>
                </a:lnTo>
                <a:lnTo>
                  <a:pt x="160" y="911"/>
                </a:lnTo>
                <a:lnTo>
                  <a:pt x="190" y="924"/>
                </a:lnTo>
                <a:lnTo>
                  <a:pt x="260" y="955"/>
                </a:lnTo>
                <a:lnTo>
                  <a:pt x="301" y="973"/>
                </a:lnTo>
                <a:lnTo>
                  <a:pt x="346" y="991"/>
                </a:lnTo>
                <a:lnTo>
                  <a:pt x="392" y="1007"/>
                </a:lnTo>
                <a:lnTo>
                  <a:pt x="438" y="1025"/>
                </a:lnTo>
                <a:lnTo>
                  <a:pt x="487" y="1040"/>
                </a:lnTo>
                <a:lnTo>
                  <a:pt x="537" y="1055"/>
                </a:lnTo>
                <a:lnTo>
                  <a:pt x="587" y="1066"/>
                </a:lnTo>
                <a:lnTo>
                  <a:pt x="638" y="1077"/>
                </a:lnTo>
                <a:lnTo>
                  <a:pt x="690" y="1086"/>
                </a:lnTo>
                <a:lnTo>
                  <a:pt x="743" y="1092"/>
                </a:lnTo>
                <a:lnTo>
                  <a:pt x="796" y="1095"/>
                </a:lnTo>
                <a:lnTo>
                  <a:pt x="850" y="1096"/>
                </a:lnTo>
                <a:lnTo>
                  <a:pt x="918" y="1092"/>
                </a:lnTo>
                <a:lnTo>
                  <a:pt x="931" y="1089"/>
                </a:lnTo>
                <a:lnTo>
                  <a:pt x="946" y="1087"/>
                </a:lnTo>
                <a:lnTo>
                  <a:pt x="961" y="1084"/>
                </a:lnTo>
                <a:lnTo>
                  <a:pt x="974" y="1083"/>
                </a:lnTo>
                <a:lnTo>
                  <a:pt x="989" y="1080"/>
                </a:lnTo>
                <a:lnTo>
                  <a:pt x="1003" y="1077"/>
                </a:lnTo>
                <a:lnTo>
                  <a:pt x="1016" y="1072"/>
                </a:lnTo>
                <a:lnTo>
                  <a:pt x="1029" y="1069"/>
                </a:lnTo>
                <a:lnTo>
                  <a:pt x="1043" y="1065"/>
                </a:lnTo>
                <a:lnTo>
                  <a:pt x="1054" y="1060"/>
                </a:lnTo>
                <a:lnTo>
                  <a:pt x="1066" y="1056"/>
                </a:lnTo>
                <a:lnTo>
                  <a:pt x="1078" y="1052"/>
                </a:lnTo>
                <a:lnTo>
                  <a:pt x="1090" y="1046"/>
                </a:lnTo>
                <a:lnTo>
                  <a:pt x="1100" y="1040"/>
                </a:lnTo>
                <a:lnTo>
                  <a:pt x="1111" y="1034"/>
                </a:lnTo>
                <a:lnTo>
                  <a:pt x="1121" y="1028"/>
                </a:lnTo>
                <a:lnTo>
                  <a:pt x="1130" y="1020"/>
                </a:lnTo>
                <a:lnTo>
                  <a:pt x="1139" y="1013"/>
                </a:lnTo>
                <a:lnTo>
                  <a:pt x="1161" y="991"/>
                </a:lnTo>
                <a:lnTo>
                  <a:pt x="1173" y="973"/>
                </a:lnTo>
                <a:lnTo>
                  <a:pt x="1183" y="954"/>
                </a:lnTo>
                <a:lnTo>
                  <a:pt x="1191" y="933"/>
                </a:lnTo>
                <a:lnTo>
                  <a:pt x="1195" y="912"/>
                </a:lnTo>
                <a:lnTo>
                  <a:pt x="1198" y="890"/>
                </a:lnTo>
                <a:lnTo>
                  <a:pt x="1198" y="866"/>
                </a:lnTo>
                <a:lnTo>
                  <a:pt x="1198" y="843"/>
                </a:lnTo>
                <a:lnTo>
                  <a:pt x="1195" y="819"/>
                </a:lnTo>
                <a:lnTo>
                  <a:pt x="1191" y="792"/>
                </a:lnTo>
                <a:lnTo>
                  <a:pt x="1186" y="767"/>
                </a:lnTo>
                <a:lnTo>
                  <a:pt x="1179" y="741"/>
                </a:lnTo>
                <a:lnTo>
                  <a:pt x="1172" y="714"/>
                </a:lnTo>
                <a:lnTo>
                  <a:pt x="1163" y="687"/>
                </a:lnTo>
                <a:lnTo>
                  <a:pt x="1154" y="659"/>
                </a:lnTo>
                <a:lnTo>
                  <a:pt x="1143" y="633"/>
                </a:lnTo>
                <a:lnTo>
                  <a:pt x="1133" y="606"/>
                </a:lnTo>
                <a:lnTo>
                  <a:pt x="1121" y="578"/>
                </a:lnTo>
                <a:lnTo>
                  <a:pt x="1111" y="551"/>
                </a:lnTo>
                <a:lnTo>
                  <a:pt x="1081" y="484"/>
                </a:lnTo>
                <a:lnTo>
                  <a:pt x="1062" y="444"/>
                </a:lnTo>
                <a:lnTo>
                  <a:pt x="1044" y="406"/>
                </a:lnTo>
                <a:lnTo>
                  <a:pt x="1026" y="369"/>
                </a:lnTo>
                <a:lnTo>
                  <a:pt x="1007" y="333"/>
                </a:lnTo>
                <a:lnTo>
                  <a:pt x="988" y="299"/>
                </a:lnTo>
                <a:lnTo>
                  <a:pt x="968" y="265"/>
                </a:lnTo>
                <a:lnTo>
                  <a:pt x="948" y="234"/>
                </a:lnTo>
                <a:lnTo>
                  <a:pt x="927" y="205"/>
                </a:lnTo>
                <a:lnTo>
                  <a:pt x="905" y="176"/>
                </a:lnTo>
                <a:lnTo>
                  <a:pt x="882" y="150"/>
                </a:lnTo>
                <a:lnTo>
                  <a:pt x="860" y="125"/>
                </a:lnTo>
                <a:lnTo>
                  <a:pt x="837" y="102"/>
                </a:lnTo>
                <a:lnTo>
                  <a:pt x="811" y="82"/>
                </a:lnTo>
                <a:lnTo>
                  <a:pt x="785" y="64"/>
                </a:lnTo>
                <a:lnTo>
                  <a:pt x="758" y="48"/>
                </a:lnTo>
                <a:lnTo>
                  <a:pt x="730" y="33"/>
                </a:lnTo>
                <a:lnTo>
                  <a:pt x="700" y="21"/>
                </a:lnTo>
                <a:lnTo>
                  <a:pt x="669" y="12"/>
                </a:lnTo>
                <a:lnTo>
                  <a:pt x="605" y="2"/>
                </a:lnTo>
                <a:lnTo>
                  <a:pt x="571" y="0"/>
                </a:lnTo>
                <a:lnTo>
                  <a:pt x="536" y="2"/>
                </a:lnTo>
                <a:lnTo>
                  <a:pt x="501" y="3"/>
                </a:lnTo>
                <a:lnTo>
                  <a:pt x="464" y="9"/>
                </a:lnTo>
                <a:lnTo>
                  <a:pt x="429" y="15"/>
                </a:lnTo>
                <a:lnTo>
                  <a:pt x="393" y="24"/>
                </a:lnTo>
                <a:lnTo>
                  <a:pt x="356" y="34"/>
                </a:lnTo>
                <a:lnTo>
                  <a:pt x="321" y="46"/>
                </a:lnTo>
                <a:lnTo>
                  <a:pt x="286" y="60"/>
                </a:lnTo>
                <a:lnTo>
                  <a:pt x="252" y="74"/>
                </a:lnTo>
                <a:lnTo>
                  <a:pt x="220" y="89"/>
                </a:lnTo>
                <a:lnTo>
                  <a:pt x="189" y="107"/>
                </a:lnTo>
                <a:lnTo>
                  <a:pt x="159" y="125"/>
                </a:lnTo>
                <a:lnTo>
                  <a:pt x="131" y="142"/>
                </a:lnTo>
                <a:lnTo>
                  <a:pt x="106" y="162"/>
                </a:lnTo>
                <a:lnTo>
                  <a:pt x="82" y="182"/>
                </a:lnTo>
                <a:lnTo>
                  <a:pt x="61" y="202"/>
                </a:lnTo>
                <a:lnTo>
                  <a:pt x="43" y="222"/>
                </a:lnTo>
                <a:lnTo>
                  <a:pt x="28" y="243"/>
                </a:lnTo>
                <a:close/>
              </a:path>
            </a:pathLst>
          </a:custGeom>
          <a:solidFill>
            <a:srgbClr val="FFFFFF"/>
          </a:solidFill>
          <a:ln w="206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397" name="Line 156"/>
          <p:cNvSpPr>
            <a:spLocks noChangeShapeType="1"/>
          </p:cNvSpPr>
          <p:nvPr/>
        </p:nvSpPr>
        <p:spPr bwMode="auto">
          <a:xfrm rot="5317514" flipH="1">
            <a:off x="2009775" y="3475038"/>
            <a:ext cx="169863" cy="158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98" name="Freeform 157"/>
          <p:cNvSpPr>
            <a:spLocks/>
          </p:cNvSpPr>
          <p:nvPr/>
        </p:nvSpPr>
        <p:spPr bwMode="auto">
          <a:xfrm rot="5317514">
            <a:off x="2091532" y="3198019"/>
            <a:ext cx="84137" cy="85725"/>
          </a:xfrm>
          <a:custGeom>
            <a:avLst/>
            <a:gdLst>
              <a:gd name="T0" fmla="*/ 2147483646 w 72"/>
              <a:gd name="T1" fmla="*/ 2147483646 h 73"/>
              <a:gd name="T2" fmla="*/ 1596333638 w 72"/>
              <a:gd name="T3" fmla="*/ 2147483646 h 73"/>
              <a:gd name="T4" fmla="*/ 0 w 72"/>
              <a:gd name="T5" fmla="*/ 0 h 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" h="73">
                <a:moveTo>
                  <a:pt x="72" y="73"/>
                </a:moveTo>
                <a:lnTo>
                  <a:pt x="1" y="73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99" name="Freeform 158"/>
          <p:cNvSpPr>
            <a:spLocks/>
          </p:cNvSpPr>
          <p:nvPr/>
        </p:nvSpPr>
        <p:spPr bwMode="auto">
          <a:xfrm rot="5317514">
            <a:off x="2303463" y="3168650"/>
            <a:ext cx="14288" cy="58737"/>
          </a:xfrm>
          <a:custGeom>
            <a:avLst/>
            <a:gdLst>
              <a:gd name="T0" fmla="*/ 1688465349 w 12"/>
              <a:gd name="T1" fmla="*/ 2147483646 h 50"/>
              <a:gd name="T2" fmla="*/ 0 w 12"/>
              <a:gd name="T3" fmla="*/ 2147483646 h 50"/>
              <a:gd name="T4" fmla="*/ 2147483646 w 12"/>
              <a:gd name="T5" fmla="*/ 0 h 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" h="50">
                <a:moveTo>
                  <a:pt x="1" y="50"/>
                </a:moveTo>
                <a:lnTo>
                  <a:pt x="0" y="14"/>
                </a:lnTo>
                <a:lnTo>
                  <a:pt x="12" y="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00" name="Freeform 159"/>
          <p:cNvSpPr>
            <a:spLocks/>
          </p:cNvSpPr>
          <p:nvPr/>
        </p:nvSpPr>
        <p:spPr bwMode="auto">
          <a:xfrm rot="5317514">
            <a:off x="2305844" y="3159919"/>
            <a:ext cx="125412" cy="133350"/>
          </a:xfrm>
          <a:custGeom>
            <a:avLst/>
            <a:gdLst>
              <a:gd name="T0" fmla="*/ 0 w 159"/>
              <a:gd name="T1" fmla="*/ 2147483646 h 169"/>
              <a:gd name="T2" fmla="*/ 2147483646 w 159"/>
              <a:gd name="T3" fmla="*/ 0 h 169"/>
              <a:gd name="T4" fmla="*/ 2147483646 w 159"/>
              <a:gd name="T5" fmla="*/ 2147483646 h 169"/>
              <a:gd name="T6" fmla="*/ 0 w 159"/>
              <a:gd name="T7" fmla="*/ 2147483646 h 1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" h="169">
                <a:moveTo>
                  <a:pt x="0" y="92"/>
                </a:moveTo>
                <a:lnTo>
                  <a:pt x="159" y="0"/>
                </a:lnTo>
                <a:lnTo>
                  <a:pt x="88" y="169"/>
                </a:lnTo>
                <a:lnTo>
                  <a:pt x="0" y="9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01" name="Line 160"/>
          <p:cNvSpPr>
            <a:spLocks noChangeShapeType="1"/>
          </p:cNvSpPr>
          <p:nvPr/>
        </p:nvSpPr>
        <p:spPr bwMode="auto">
          <a:xfrm rot="5317514">
            <a:off x="3540125" y="3192463"/>
            <a:ext cx="147637" cy="8413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02" name="Line 161"/>
          <p:cNvSpPr>
            <a:spLocks noChangeShapeType="1"/>
          </p:cNvSpPr>
          <p:nvPr/>
        </p:nvSpPr>
        <p:spPr bwMode="auto">
          <a:xfrm rot="5317514">
            <a:off x="3412332" y="3436144"/>
            <a:ext cx="146050" cy="8413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03" name="Line 162"/>
          <p:cNvSpPr>
            <a:spLocks noChangeShapeType="1"/>
          </p:cNvSpPr>
          <p:nvPr/>
        </p:nvSpPr>
        <p:spPr bwMode="auto">
          <a:xfrm rot="5317514">
            <a:off x="3285331" y="3680619"/>
            <a:ext cx="147638" cy="8255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04" name="Line 163"/>
          <p:cNvSpPr>
            <a:spLocks noChangeShapeType="1"/>
          </p:cNvSpPr>
          <p:nvPr/>
        </p:nvSpPr>
        <p:spPr bwMode="auto">
          <a:xfrm rot="5317514">
            <a:off x="3157538" y="3922713"/>
            <a:ext cx="141287" cy="7778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05" name="Freeform 164"/>
          <p:cNvSpPr>
            <a:spLocks/>
          </p:cNvSpPr>
          <p:nvPr/>
        </p:nvSpPr>
        <p:spPr bwMode="auto">
          <a:xfrm rot="5317514">
            <a:off x="3613944" y="3048794"/>
            <a:ext cx="138112" cy="139700"/>
          </a:xfrm>
          <a:custGeom>
            <a:avLst/>
            <a:gdLst>
              <a:gd name="T0" fmla="*/ 2147483646 w 175"/>
              <a:gd name="T1" fmla="*/ 2147483646 h 175"/>
              <a:gd name="T2" fmla="*/ 2147483646 w 175"/>
              <a:gd name="T3" fmla="*/ 2147483646 h 175"/>
              <a:gd name="T4" fmla="*/ 2147483646 w 175"/>
              <a:gd name="T5" fmla="*/ 2147483646 h 175"/>
              <a:gd name="T6" fmla="*/ 2147483646 w 175"/>
              <a:gd name="T7" fmla="*/ 2147483646 h 175"/>
              <a:gd name="T8" fmla="*/ 2147483646 w 175"/>
              <a:gd name="T9" fmla="*/ 2147483646 h 175"/>
              <a:gd name="T10" fmla="*/ 2147483646 w 175"/>
              <a:gd name="T11" fmla="*/ 2034771213 h 175"/>
              <a:gd name="T12" fmla="*/ 2147483646 w 175"/>
              <a:gd name="T13" fmla="*/ 0 h 175"/>
              <a:gd name="T14" fmla="*/ 2147483646 w 175"/>
              <a:gd name="T15" fmla="*/ 508533545 h 175"/>
              <a:gd name="T16" fmla="*/ 2147483646 w 175"/>
              <a:gd name="T17" fmla="*/ 2147483646 h 175"/>
              <a:gd name="T18" fmla="*/ 2147483646 w 175"/>
              <a:gd name="T19" fmla="*/ 2147483646 h 175"/>
              <a:gd name="T20" fmla="*/ 2147483646 w 175"/>
              <a:gd name="T21" fmla="*/ 2147483646 h 175"/>
              <a:gd name="T22" fmla="*/ 2147483646 w 175"/>
              <a:gd name="T23" fmla="*/ 2147483646 h 175"/>
              <a:gd name="T24" fmla="*/ 0 w 175"/>
              <a:gd name="T25" fmla="*/ 2147483646 h 175"/>
              <a:gd name="T26" fmla="*/ 0 w 175"/>
              <a:gd name="T27" fmla="*/ 2147483646 h 175"/>
              <a:gd name="T28" fmla="*/ 2147483646 w 175"/>
              <a:gd name="T29" fmla="*/ 2147483646 h 175"/>
              <a:gd name="T30" fmla="*/ 2147483646 w 175"/>
              <a:gd name="T31" fmla="*/ 2147483646 h 175"/>
              <a:gd name="T32" fmla="*/ 2147483646 w 175"/>
              <a:gd name="T33" fmla="*/ 2147483646 h 175"/>
              <a:gd name="T34" fmla="*/ 2147483646 w 175"/>
              <a:gd name="T35" fmla="*/ 2147483646 h 175"/>
              <a:gd name="T36" fmla="*/ 2147483646 w 175"/>
              <a:gd name="T37" fmla="*/ 2147483646 h 175"/>
              <a:gd name="T38" fmla="*/ 2147483646 w 175"/>
              <a:gd name="T39" fmla="*/ 2147483646 h 175"/>
              <a:gd name="T40" fmla="*/ 2147483646 w 175"/>
              <a:gd name="T41" fmla="*/ 2147483646 h 175"/>
              <a:gd name="T42" fmla="*/ 2147483646 w 175"/>
              <a:gd name="T43" fmla="*/ 2147483646 h 175"/>
              <a:gd name="T44" fmla="*/ 2147483646 w 175"/>
              <a:gd name="T45" fmla="*/ 2147483646 h 175"/>
              <a:gd name="T46" fmla="*/ 2147483646 w 175"/>
              <a:gd name="T47" fmla="*/ 2147483646 h 175"/>
              <a:gd name="T48" fmla="*/ 2147483646 w 175"/>
              <a:gd name="T49" fmla="*/ 2147483646 h 175"/>
              <a:gd name="T50" fmla="*/ 2147483646 w 175"/>
              <a:gd name="T51" fmla="*/ 2147483646 h 17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5" h="175">
                <a:moveTo>
                  <a:pt x="175" y="87"/>
                </a:moveTo>
                <a:lnTo>
                  <a:pt x="172" y="65"/>
                </a:lnTo>
                <a:lnTo>
                  <a:pt x="163" y="44"/>
                </a:lnTo>
                <a:lnTo>
                  <a:pt x="151" y="26"/>
                </a:lnTo>
                <a:lnTo>
                  <a:pt x="133" y="13"/>
                </a:lnTo>
                <a:lnTo>
                  <a:pt x="114" y="4"/>
                </a:lnTo>
                <a:lnTo>
                  <a:pt x="92" y="0"/>
                </a:lnTo>
                <a:lnTo>
                  <a:pt x="71" y="1"/>
                </a:lnTo>
                <a:lnTo>
                  <a:pt x="50" y="7"/>
                </a:lnTo>
                <a:lnTo>
                  <a:pt x="31" y="19"/>
                </a:lnTo>
                <a:lnTo>
                  <a:pt x="16" y="35"/>
                </a:lnTo>
                <a:lnTo>
                  <a:pt x="6" y="55"/>
                </a:lnTo>
                <a:lnTo>
                  <a:pt x="0" y="75"/>
                </a:lnTo>
                <a:lnTo>
                  <a:pt x="0" y="98"/>
                </a:lnTo>
                <a:lnTo>
                  <a:pt x="6" y="118"/>
                </a:lnTo>
                <a:lnTo>
                  <a:pt x="16" y="137"/>
                </a:lnTo>
                <a:lnTo>
                  <a:pt x="31" y="154"/>
                </a:lnTo>
                <a:lnTo>
                  <a:pt x="50" y="166"/>
                </a:lnTo>
                <a:lnTo>
                  <a:pt x="71" y="173"/>
                </a:lnTo>
                <a:lnTo>
                  <a:pt x="92" y="175"/>
                </a:lnTo>
                <a:lnTo>
                  <a:pt x="114" y="170"/>
                </a:lnTo>
                <a:lnTo>
                  <a:pt x="133" y="161"/>
                </a:lnTo>
                <a:lnTo>
                  <a:pt x="151" y="146"/>
                </a:lnTo>
                <a:lnTo>
                  <a:pt x="163" y="129"/>
                </a:lnTo>
                <a:lnTo>
                  <a:pt x="172" y="108"/>
                </a:lnTo>
                <a:lnTo>
                  <a:pt x="175" y="87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406" name="Line 165"/>
          <p:cNvSpPr>
            <a:spLocks noChangeShapeType="1"/>
          </p:cNvSpPr>
          <p:nvPr/>
        </p:nvSpPr>
        <p:spPr bwMode="auto">
          <a:xfrm rot="5317514" flipV="1">
            <a:off x="3624263" y="3076575"/>
            <a:ext cx="109537" cy="87313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07" name="Line 166"/>
          <p:cNvSpPr>
            <a:spLocks noChangeShapeType="1"/>
          </p:cNvSpPr>
          <p:nvPr/>
        </p:nvSpPr>
        <p:spPr bwMode="auto">
          <a:xfrm rot="5317514">
            <a:off x="3632200" y="3070225"/>
            <a:ext cx="101600" cy="95250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08" name="Freeform 167"/>
          <p:cNvSpPr>
            <a:spLocks/>
          </p:cNvSpPr>
          <p:nvPr/>
        </p:nvSpPr>
        <p:spPr bwMode="auto">
          <a:xfrm rot="5317514">
            <a:off x="3077369" y="3966369"/>
            <a:ext cx="139700" cy="138112"/>
          </a:xfrm>
          <a:custGeom>
            <a:avLst/>
            <a:gdLst>
              <a:gd name="T0" fmla="*/ 2147483646 w 175"/>
              <a:gd name="T1" fmla="*/ 2147483646 h 174"/>
              <a:gd name="T2" fmla="*/ 2147483646 w 175"/>
              <a:gd name="T3" fmla="*/ 2147483646 h 174"/>
              <a:gd name="T4" fmla="*/ 2147483646 w 175"/>
              <a:gd name="T5" fmla="*/ 2147483646 h 174"/>
              <a:gd name="T6" fmla="*/ 2147483646 w 175"/>
              <a:gd name="T7" fmla="*/ 2147483646 h 174"/>
              <a:gd name="T8" fmla="*/ 2147483646 w 175"/>
              <a:gd name="T9" fmla="*/ 2147483646 h 174"/>
              <a:gd name="T10" fmla="*/ 2147483646 w 175"/>
              <a:gd name="T11" fmla="*/ 2000359439 h 174"/>
              <a:gd name="T12" fmla="*/ 2147483646 w 175"/>
              <a:gd name="T13" fmla="*/ 0 h 174"/>
              <a:gd name="T14" fmla="*/ 2147483646 w 175"/>
              <a:gd name="T15" fmla="*/ 500247220 h 174"/>
              <a:gd name="T16" fmla="*/ 2147483646 w 175"/>
              <a:gd name="T17" fmla="*/ 2147483646 h 174"/>
              <a:gd name="T18" fmla="*/ 2147483646 w 175"/>
              <a:gd name="T19" fmla="*/ 2147483646 h 174"/>
              <a:gd name="T20" fmla="*/ 2147483646 w 175"/>
              <a:gd name="T21" fmla="*/ 2147483646 h 174"/>
              <a:gd name="T22" fmla="*/ 2147483646 w 175"/>
              <a:gd name="T23" fmla="*/ 2147483646 h 174"/>
              <a:gd name="T24" fmla="*/ 0 w 175"/>
              <a:gd name="T25" fmla="*/ 2147483646 h 174"/>
              <a:gd name="T26" fmla="*/ 0 w 175"/>
              <a:gd name="T27" fmla="*/ 2147483646 h 174"/>
              <a:gd name="T28" fmla="*/ 2147483646 w 175"/>
              <a:gd name="T29" fmla="*/ 2147483646 h 174"/>
              <a:gd name="T30" fmla="*/ 2147483646 w 175"/>
              <a:gd name="T31" fmla="*/ 2147483646 h 174"/>
              <a:gd name="T32" fmla="*/ 2147483646 w 175"/>
              <a:gd name="T33" fmla="*/ 2147483646 h 174"/>
              <a:gd name="T34" fmla="*/ 2147483646 w 175"/>
              <a:gd name="T35" fmla="*/ 2147483646 h 174"/>
              <a:gd name="T36" fmla="*/ 2147483646 w 175"/>
              <a:gd name="T37" fmla="*/ 2147483646 h 174"/>
              <a:gd name="T38" fmla="*/ 2147483646 w 175"/>
              <a:gd name="T39" fmla="*/ 2147483646 h 174"/>
              <a:gd name="T40" fmla="*/ 2147483646 w 175"/>
              <a:gd name="T41" fmla="*/ 2147483646 h 174"/>
              <a:gd name="T42" fmla="*/ 2147483646 w 175"/>
              <a:gd name="T43" fmla="*/ 2147483646 h 174"/>
              <a:gd name="T44" fmla="*/ 2147483646 w 175"/>
              <a:gd name="T45" fmla="*/ 2147483646 h 174"/>
              <a:gd name="T46" fmla="*/ 2147483646 w 175"/>
              <a:gd name="T47" fmla="*/ 2147483646 h 174"/>
              <a:gd name="T48" fmla="*/ 2147483646 w 175"/>
              <a:gd name="T49" fmla="*/ 2147483646 h 174"/>
              <a:gd name="T50" fmla="*/ 2147483646 w 175"/>
              <a:gd name="T51" fmla="*/ 2147483646 h 1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5" h="174">
                <a:moveTo>
                  <a:pt x="175" y="87"/>
                </a:moveTo>
                <a:lnTo>
                  <a:pt x="172" y="65"/>
                </a:lnTo>
                <a:lnTo>
                  <a:pt x="163" y="46"/>
                </a:lnTo>
                <a:lnTo>
                  <a:pt x="152" y="28"/>
                </a:lnTo>
                <a:lnTo>
                  <a:pt x="134" y="13"/>
                </a:lnTo>
                <a:lnTo>
                  <a:pt x="114" y="4"/>
                </a:lnTo>
                <a:lnTo>
                  <a:pt x="92" y="0"/>
                </a:lnTo>
                <a:lnTo>
                  <a:pt x="70" y="1"/>
                </a:lnTo>
                <a:lnTo>
                  <a:pt x="49" y="9"/>
                </a:lnTo>
                <a:lnTo>
                  <a:pt x="31" y="20"/>
                </a:lnTo>
                <a:lnTo>
                  <a:pt x="17" y="35"/>
                </a:lnTo>
                <a:lnTo>
                  <a:pt x="6" y="54"/>
                </a:lnTo>
                <a:lnTo>
                  <a:pt x="0" y="77"/>
                </a:lnTo>
                <a:lnTo>
                  <a:pt x="0" y="99"/>
                </a:lnTo>
                <a:lnTo>
                  <a:pt x="6" y="120"/>
                </a:lnTo>
                <a:lnTo>
                  <a:pt x="17" y="139"/>
                </a:lnTo>
                <a:lnTo>
                  <a:pt x="31" y="155"/>
                </a:lnTo>
                <a:lnTo>
                  <a:pt x="49" y="167"/>
                </a:lnTo>
                <a:lnTo>
                  <a:pt x="70" y="173"/>
                </a:lnTo>
                <a:lnTo>
                  <a:pt x="92" y="174"/>
                </a:lnTo>
                <a:lnTo>
                  <a:pt x="114" y="170"/>
                </a:lnTo>
                <a:lnTo>
                  <a:pt x="134" y="161"/>
                </a:lnTo>
                <a:lnTo>
                  <a:pt x="152" y="148"/>
                </a:lnTo>
                <a:lnTo>
                  <a:pt x="163" y="130"/>
                </a:lnTo>
                <a:lnTo>
                  <a:pt x="172" y="109"/>
                </a:lnTo>
                <a:lnTo>
                  <a:pt x="175" y="87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409" name="Line 168"/>
          <p:cNvSpPr>
            <a:spLocks noChangeShapeType="1"/>
          </p:cNvSpPr>
          <p:nvPr/>
        </p:nvSpPr>
        <p:spPr bwMode="auto">
          <a:xfrm rot="5317514" flipV="1">
            <a:off x="3092451" y="3994150"/>
            <a:ext cx="107950" cy="85725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10" name="Line 169"/>
          <p:cNvSpPr>
            <a:spLocks noChangeShapeType="1"/>
          </p:cNvSpPr>
          <p:nvPr/>
        </p:nvSpPr>
        <p:spPr bwMode="auto">
          <a:xfrm rot="5317514">
            <a:off x="3094832" y="3987006"/>
            <a:ext cx="101600" cy="93663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11" name="Rectangle 170"/>
          <p:cNvSpPr>
            <a:spLocks noChangeArrowheads="1"/>
          </p:cNvSpPr>
          <p:nvPr/>
        </p:nvSpPr>
        <p:spPr bwMode="auto">
          <a:xfrm>
            <a:off x="3168650" y="3748088"/>
            <a:ext cx="1349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LD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412" name="Rectangle 171"/>
          <p:cNvSpPr>
            <a:spLocks noChangeArrowheads="1"/>
          </p:cNvSpPr>
          <p:nvPr/>
        </p:nvSpPr>
        <p:spPr bwMode="auto">
          <a:xfrm>
            <a:off x="3435350" y="3267075"/>
            <a:ext cx="1349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1">
                <a:solidFill>
                  <a:srgbClr val="0000FF"/>
                </a:solidFill>
                <a:latin typeface="Arial" panose="020B0604020202020204" pitchFamily="34" charset="0"/>
              </a:rPr>
              <a:t>LD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413" name="Line 172"/>
          <p:cNvSpPr>
            <a:spLocks noChangeShapeType="1"/>
          </p:cNvSpPr>
          <p:nvPr/>
        </p:nvSpPr>
        <p:spPr bwMode="auto">
          <a:xfrm rot="5317514" flipV="1">
            <a:off x="3728244" y="3169444"/>
            <a:ext cx="119062" cy="12065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14" name="Line 173"/>
          <p:cNvSpPr>
            <a:spLocks noChangeShapeType="1"/>
          </p:cNvSpPr>
          <p:nvPr/>
        </p:nvSpPr>
        <p:spPr bwMode="auto">
          <a:xfrm rot="5317514" flipV="1">
            <a:off x="3928269" y="3359944"/>
            <a:ext cx="119062" cy="12065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15" name="Line 174"/>
          <p:cNvSpPr>
            <a:spLocks noChangeShapeType="1"/>
          </p:cNvSpPr>
          <p:nvPr/>
        </p:nvSpPr>
        <p:spPr bwMode="auto">
          <a:xfrm rot="5317514" flipV="1">
            <a:off x="4127500" y="3549650"/>
            <a:ext cx="120650" cy="12065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16" name="Line 175"/>
          <p:cNvSpPr>
            <a:spLocks noChangeShapeType="1"/>
          </p:cNvSpPr>
          <p:nvPr/>
        </p:nvSpPr>
        <p:spPr bwMode="auto">
          <a:xfrm rot="5317514" flipV="1">
            <a:off x="4326731" y="3739357"/>
            <a:ext cx="119063" cy="12065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17" name="Line 176"/>
          <p:cNvSpPr>
            <a:spLocks noChangeShapeType="1"/>
          </p:cNvSpPr>
          <p:nvPr/>
        </p:nvSpPr>
        <p:spPr bwMode="auto">
          <a:xfrm rot="5317514" flipV="1">
            <a:off x="4524375" y="3930650"/>
            <a:ext cx="61913" cy="61913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18" name="Line 177"/>
          <p:cNvSpPr>
            <a:spLocks noChangeShapeType="1"/>
          </p:cNvSpPr>
          <p:nvPr/>
        </p:nvSpPr>
        <p:spPr bwMode="auto">
          <a:xfrm rot="5317514" flipV="1">
            <a:off x="3256756" y="4021932"/>
            <a:ext cx="53975" cy="16033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19" name="Line 178"/>
          <p:cNvSpPr>
            <a:spLocks noChangeShapeType="1"/>
          </p:cNvSpPr>
          <p:nvPr/>
        </p:nvSpPr>
        <p:spPr bwMode="auto">
          <a:xfrm rot="5317514" flipV="1">
            <a:off x="3520281" y="4102894"/>
            <a:ext cx="53975" cy="16033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20" name="Line 179"/>
          <p:cNvSpPr>
            <a:spLocks noChangeShapeType="1"/>
          </p:cNvSpPr>
          <p:nvPr/>
        </p:nvSpPr>
        <p:spPr bwMode="auto">
          <a:xfrm rot="5317514" flipV="1">
            <a:off x="3782219" y="4183857"/>
            <a:ext cx="53975" cy="16033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21" name="Line 180"/>
          <p:cNvSpPr>
            <a:spLocks noChangeShapeType="1"/>
          </p:cNvSpPr>
          <p:nvPr/>
        </p:nvSpPr>
        <p:spPr bwMode="auto">
          <a:xfrm rot="5317514" flipV="1">
            <a:off x="4044950" y="4265613"/>
            <a:ext cx="52387" cy="16033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22" name="Freeform 181"/>
          <p:cNvSpPr>
            <a:spLocks/>
          </p:cNvSpPr>
          <p:nvPr/>
        </p:nvSpPr>
        <p:spPr bwMode="auto">
          <a:xfrm rot="5317514">
            <a:off x="4236244" y="4420394"/>
            <a:ext cx="109538" cy="69850"/>
          </a:xfrm>
          <a:custGeom>
            <a:avLst/>
            <a:gdLst>
              <a:gd name="T0" fmla="*/ 0 w 93"/>
              <a:gd name="T1" fmla="*/ 2147483646 h 59"/>
              <a:gd name="T2" fmla="*/ 2147483646 w 93"/>
              <a:gd name="T3" fmla="*/ 0 h 59"/>
              <a:gd name="T4" fmla="*/ 2147483646 w 93"/>
              <a:gd name="T5" fmla="*/ 2147483646 h 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3" h="59">
                <a:moveTo>
                  <a:pt x="0" y="59"/>
                </a:moveTo>
                <a:lnTo>
                  <a:pt x="20" y="0"/>
                </a:lnTo>
                <a:lnTo>
                  <a:pt x="93" y="36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23" name="Freeform 182"/>
          <p:cNvSpPr>
            <a:spLocks/>
          </p:cNvSpPr>
          <p:nvPr/>
        </p:nvSpPr>
        <p:spPr bwMode="auto">
          <a:xfrm rot="5317514">
            <a:off x="4260057" y="4568031"/>
            <a:ext cx="49212" cy="123825"/>
          </a:xfrm>
          <a:custGeom>
            <a:avLst/>
            <a:gdLst>
              <a:gd name="T0" fmla="*/ 0 w 41"/>
              <a:gd name="T1" fmla="*/ 2147483646 h 105"/>
              <a:gd name="T2" fmla="*/ 2147483646 w 41"/>
              <a:gd name="T3" fmla="*/ 2147483646 h 105"/>
              <a:gd name="T4" fmla="*/ 2147483646 w 41"/>
              <a:gd name="T5" fmla="*/ 0 h 1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" h="105">
                <a:moveTo>
                  <a:pt x="0" y="88"/>
                </a:moveTo>
                <a:lnTo>
                  <a:pt x="35" y="105"/>
                </a:lnTo>
                <a:lnTo>
                  <a:pt x="41" y="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24" name="Line 183"/>
          <p:cNvSpPr>
            <a:spLocks noChangeShapeType="1"/>
          </p:cNvSpPr>
          <p:nvPr/>
        </p:nvSpPr>
        <p:spPr bwMode="auto">
          <a:xfrm rot="5317514" flipV="1">
            <a:off x="4529931" y="4572795"/>
            <a:ext cx="9525" cy="169862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25" name="Line 184"/>
          <p:cNvSpPr>
            <a:spLocks noChangeShapeType="1"/>
          </p:cNvSpPr>
          <p:nvPr/>
        </p:nvSpPr>
        <p:spPr bwMode="auto">
          <a:xfrm rot="5317514" flipV="1">
            <a:off x="4804569" y="4580731"/>
            <a:ext cx="9525" cy="169863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26" name="Freeform 185"/>
          <p:cNvSpPr>
            <a:spLocks/>
          </p:cNvSpPr>
          <p:nvPr/>
        </p:nvSpPr>
        <p:spPr bwMode="auto">
          <a:xfrm rot="5317514">
            <a:off x="4969669" y="4595019"/>
            <a:ext cx="111125" cy="49213"/>
          </a:xfrm>
          <a:custGeom>
            <a:avLst/>
            <a:gdLst>
              <a:gd name="T0" fmla="*/ 2147483646 w 94"/>
              <a:gd name="T1" fmla="*/ 2147483646 h 43"/>
              <a:gd name="T2" fmla="*/ 2147483646 w 94"/>
              <a:gd name="T3" fmla="*/ 0 h 43"/>
              <a:gd name="T4" fmla="*/ 0 w 94"/>
              <a:gd name="T5" fmla="*/ 2147483646 h 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4" h="43">
                <a:moveTo>
                  <a:pt x="92" y="43"/>
                </a:moveTo>
                <a:lnTo>
                  <a:pt x="94" y="0"/>
                </a:lnTo>
                <a:lnTo>
                  <a:pt x="0" y="36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27" name="Line 186"/>
          <p:cNvSpPr>
            <a:spLocks noChangeShapeType="1"/>
          </p:cNvSpPr>
          <p:nvPr/>
        </p:nvSpPr>
        <p:spPr bwMode="auto">
          <a:xfrm rot="5317514" flipH="1">
            <a:off x="4856163" y="4357687"/>
            <a:ext cx="158750" cy="6032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28" name="Line 187"/>
          <p:cNvSpPr>
            <a:spLocks noChangeShapeType="1"/>
          </p:cNvSpPr>
          <p:nvPr/>
        </p:nvSpPr>
        <p:spPr bwMode="auto">
          <a:xfrm rot="5317514" flipH="1">
            <a:off x="4752182" y="4102894"/>
            <a:ext cx="158750" cy="5873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29" name="Freeform 188"/>
          <p:cNvSpPr>
            <a:spLocks/>
          </p:cNvSpPr>
          <p:nvPr/>
        </p:nvSpPr>
        <p:spPr bwMode="auto">
          <a:xfrm rot="5317514">
            <a:off x="4649788" y="3848100"/>
            <a:ext cx="153987" cy="61913"/>
          </a:xfrm>
          <a:custGeom>
            <a:avLst/>
            <a:gdLst>
              <a:gd name="T0" fmla="*/ 2147483646 w 131"/>
              <a:gd name="T1" fmla="*/ 0 h 52"/>
              <a:gd name="T2" fmla="*/ 0 w 131"/>
              <a:gd name="T3" fmla="*/ 2147483646 h 52"/>
              <a:gd name="T4" fmla="*/ 2147483646 w 131"/>
              <a:gd name="T5" fmla="*/ 2147483646 h 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" h="52">
                <a:moveTo>
                  <a:pt x="131" y="0"/>
                </a:moveTo>
                <a:lnTo>
                  <a:pt x="0" y="50"/>
                </a:lnTo>
                <a:lnTo>
                  <a:pt x="3" y="52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30" name="Line 189"/>
          <p:cNvSpPr>
            <a:spLocks noChangeShapeType="1"/>
          </p:cNvSpPr>
          <p:nvPr/>
        </p:nvSpPr>
        <p:spPr bwMode="auto">
          <a:xfrm rot="5317514">
            <a:off x="4565650" y="3913188"/>
            <a:ext cx="90487" cy="5873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31" name="Line 190"/>
          <p:cNvSpPr>
            <a:spLocks noChangeShapeType="1"/>
          </p:cNvSpPr>
          <p:nvPr/>
        </p:nvSpPr>
        <p:spPr bwMode="auto">
          <a:xfrm rot="5317514" flipH="1" flipV="1">
            <a:off x="2548732" y="3486944"/>
            <a:ext cx="90487" cy="1428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32" name="Freeform 191"/>
          <p:cNvSpPr>
            <a:spLocks/>
          </p:cNvSpPr>
          <p:nvPr/>
        </p:nvSpPr>
        <p:spPr bwMode="auto">
          <a:xfrm rot="5317514">
            <a:off x="2805113" y="3349625"/>
            <a:ext cx="47625" cy="155575"/>
          </a:xfrm>
          <a:custGeom>
            <a:avLst/>
            <a:gdLst>
              <a:gd name="T0" fmla="*/ 2147483646 w 41"/>
              <a:gd name="T1" fmla="*/ 2147483646 h 132"/>
              <a:gd name="T2" fmla="*/ 0 w 41"/>
              <a:gd name="T3" fmla="*/ 2147483646 h 132"/>
              <a:gd name="T4" fmla="*/ 0 w 41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" h="132">
                <a:moveTo>
                  <a:pt x="41" y="132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33" name="Freeform 192"/>
          <p:cNvSpPr>
            <a:spLocks/>
          </p:cNvSpPr>
          <p:nvPr/>
        </p:nvSpPr>
        <p:spPr bwMode="auto">
          <a:xfrm rot="5317514">
            <a:off x="3063875" y="3343275"/>
            <a:ext cx="46038" cy="153988"/>
          </a:xfrm>
          <a:custGeom>
            <a:avLst/>
            <a:gdLst>
              <a:gd name="T0" fmla="*/ 0 w 39"/>
              <a:gd name="T1" fmla="*/ 2147483646 h 131"/>
              <a:gd name="T2" fmla="*/ 0 w 39"/>
              <a:gd name="T3" fmla="*/ 2147483646 h 131"/>
              <a:gd name="T4" fmla="*/ 2147483646 w 39"/>
              <a:gd name="T5" fmla="*/ 0 h 1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" h="131">
                <a:moveTo>
                  <a:pt x="0" y="131"/>
                </a:moveTo>
                <a:lnTo>
                  <a:pt x="0" y="51"/>
                </a:lnTo>
                <a:lnTo>
                  <a:pt x="39" y="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34" name="Freeform 193"/>
          <p:cNvSpPr>
            <a:spLocks/>
          </p:cNvSpPr>
          <p:nvPr/>
        </p:nvSpPr>
        <p:spPr bwMode="auto">
          <a:xfrm rot="5317514">
            <a:off x="3199607" y="3429793"/>
            <a:ext cx="120650" cy="138113"/>
          </a:xfrm>
          <a:custGeom>
            <a:avLst/>
            <a:gdLst>
              <a:gd name="T0" fmla="*/ 0 w 151"/>
              <a:gd name="T1" fmla="*/ 2147483646 h 173"/>
              <a:gd name="T2" fmla="*/ 2147483646 w 151"/>
              <a:gd name="T3" fmla="*/ 0 h 173"/>
              <a:gd name="T4" fmla="*/ 2147483646 w 151"/>
              <a:gd name="T5" fmla="*/ 2147483646 h 173"/>
              <a:gd name="T6" fmla="*/ 0 w 151"/>
              <a:gd name="T7" fmla="*/ 2147483646 h 1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1" h="173">
                <a:moveTo>
                  <a:pt x="0" y="103"/>
                </a:moveTo>
                <a:lnTo>
                  <a:pt x="151" y="0"/>
                </a:lnTo>
                <a:lnTo>
                  <a:pt x="93" y="173"/>
                </a:lnTo>
                <a:lnTo>
                  <a:pt x="0" y="103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35" name="Rectangle 194"/>
          <p:cNvSpPr>
            <a:spLocks noChangeArrowheads="1"/>
          </p:cNvSpPr>
          <p:nvPr/>
        </p:nvSpPr>
        <p:spPr bwMode="auto">
          <a:xfrm>
            <a:off x="3133725" y="1252538"/>
            <a:ext cx="1079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č1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436" name="Line 195"/>
          <p:cNvSpPr>
            <a:spLocks noChangeShapeType="1"/>
          </p:cNvSpPr>
          <p:nvPr/>
        </p:nvSpPr>
        <p:spPr bwMode="auto">
          <a:xfrm rot="5317514" flipH="1">
            <a:off x="1915319" y="3477419"/>
            <a:ext cx="158750" cy="5873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37" name="Line 196"/>
          <p:cNvSpPr>
            <a:spLocks noChangeShapeType="1"/>
          </p:cNvSpPr>
          <p:nvPr/>
        </p:nvSpPr>
        <p:spPr bwMode="auto">
          <a:xfrm rot="5317514" flipH="1">
            <a:off x="1813719" y="3223419"/>
            <a:ext cx="158750" cy="5873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38" name="Line 197"/>
          <p:cNvSpPr>
            <a:spLocks noChangeShapeType="1"/>
          </p:cNvSpPr>
          <p:nvPr/>
        </p:nvSpPr>
        <p:spPr bwMode="auto">
          <a:xfrm rot="5317514" flipH="1">
            <a:off x="1713707" y="2967831"/>
            <a:ext cx="158750" cy="5873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39" name="Line 198"/>
          <p:cNvSpPr>
            <a:spLocks noChangeShapeType="1"/>
          </p:cNvSpPr>
          <p:nvPr/>
        </p:nvSpPr>
        <p:spPr bwMode="auto">
          <a:xfrm rot="5317514" flipH="1" flipV="1">
            <a:off x="1743076" y="2708275"/>
            <a:ext cx="158750" cy="6032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40" name="Line 199"/>
          <p:cNvSpPr>
            <a:spLocks noChangeShapeType="1"/>
          </p:cNvSpPr>
          <p:nvPr/>
        </p:nvSpPr>
        <p:spPr bwMode="auto">
          <a:xfrm rot="5317514" flipH="1" flipV="1">
            <a:off x="1833563" y="2447925"/>
            <a:ext cx="158750" cy="6032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41" name="Line 200"/>
          <p:cNvSpPr>
            <a:spLocks noChangeShapeType="1"/>
          </p:cNvSpPr>
          <p:nvPr/>
        </p:nvSpPr>
        <p:spPr bwMode="auto">
          <a:xfrm rot="5317514" flipH="1" flipV="1">
            <a:off x="1924051" y="2189162"/>
            <a:ext cx="158750" cy="6032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42" name="Freeform 201"/>
          <p:cNvSpPr>
            <a:spLocks/>
          </p:cNvSpPr>
          <p:nvPr/>
        </p:nvSpPr>
        <p:spPr bwMode="auto">
          <a:xfrm rot="5317514">
            <a:off x="2064544" y="1924844"/>
            <a:ext cx="112712" cy="114300"/>
          </a:xfrm>
          <a:custGeom>
            <a:avLst/>
            <a:gdLst>
              <a:gd name="T0" fmla="*/ 2147483646 w 95"/>
              <a:gd name="T1" fmla="*/ 2147483646 h 97"/>
              <a:gd name="T2" fmla="*/ 2147483646 w 95"/>
              <a:gd name="T3" fmla="*/ 2147483646 h 97"/>
              <a:gd name="T4" fmla="*/ 0 w 95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" h="97">
                <a:moveTo>
                  <a:pt x="95" y="97"/>
                </a:moveTo>
                <a:lnTo>
                  <a:pt x="42" y="77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43" name="Line 202"/>
          <p:cNvSpPr>
            <a:spLocks noChangeShapeType="1"/>
          </p:cNvSpPr>
          <p:nvPr/>
        </p:nvSpPr>
        <p:spPr bwMode="auto">
          <a:xfrm rot="5317514" flipH="1" flipV="1">
            <a:off x="2300287" y="1754188"/>
            <a:ext cx="80963" cy="14763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44" name="Line 203"/>
          <p:cNvSpPr>
            <a:spLocks noChangeShapeType="1"/>
          </p:cNvSpPr>
          <p:nvPr/>
        </p:nvSpPr>
        <p:spPr bwMode="auto">
          <a:xfrm rot="5317514" flipH="1" flipV="1">
            <a:off x="2538412" y="1617663"/>
            <a:ext cx="80963" cy="14763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45" name="Freeform 204"/>
          <p:cNvSpPr>
            <a:spLocks/>
          </p:cNvSpPr>
          <p:nvPr/>
        </p:nvSpPr>
        <p:spPr bwMode="auto">
          <a:xfrm rot="5317514">
            <a:off x="2794000" y="1489075"/>
            <a:ext cx="53975" cy="155575"/>
          </a:xfrm>
          <a:custGeom>
            <a:avLst/>
            <a:gdLst>
              <a:gd name="T0" fmla="*/ 2147483646 w 46"/>
              <a:gd name="T1" fmla="*/ 2147483646 h 132"/>
              <a:gd name="T2" fmla="*/ 0 w 46"/>
              <a:gd name="T3" fmla="*/ 2147483646 h 132"/>
              <a:gd name="T4" fmla="*/ 0 w 46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132">
                <a:moveTo>
                  <a:pt x="46" y="132"/>
                </a:moveTo>
                <a:lnTo>
                  <a:pt x="0" y="49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46" name="Line 205"/>
          <p:cNvSpPr>
            <a:spLocks noChangeShapeType="1"/>
          </p:cNvSpPr>
          <p:nvPr/>
        </p:nvSpPr>
        <p:spPr bwMode="auto">
          <a:xfrm rot="5317514" flipV="1">
            <a:off x="3086894" y="1450181"/>
            <a:ext cx="1588" cy="1682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47" name="Line 206"/>
          <p:cNvSpPr>
            <a:spLocks noChangeShapeType="1"/>
          </p:cNvSpPr>
          <p:nvPr/>
        </p:nvSpPr>
        <p:spPr bwMode="auto">
          <a:xfrm rot="5317514" flipV="1">
            <a:off x="3360738" y="1443037"/>
            <a:ext cx="1588" cy="169863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48" name="Line 208"/>
          <p:cNvSpPr>
            <a:spLocks noChangeShapeType="1"/>
          </p:cNvSpPr>
          <p:nvPr/>
        </p:nvSpPr>
        <p:spPr bwMode="auto">
          <a:xfrm rot="5317514" flipV="1">
            <a:off x="3602832" y="1470819"/>
            <a:ext cx="1587" cy="1047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49" name="Freeform 209"/>
          <p:cNvSpPr>
            <a:spLocks/>
          </p:cNvSpPr>
          <p:nvPr/>
        </p:nvSpPr>
        <p:spPr bwMode="auto">
          <a:xfrm rot="5317514">
            <a:off x="3668713" y="1450975"/>
            <a:ext cx="92075" cy="136525"/>
          </a:xfrm>
          <a:custGeom>
            <a:avLst/>
            <a:gdLst>
              <a:gd name="T0" fmla="*/ 0 w 116"/>
              <a:gd name="T1" fmla="*/ 52945023 h 174"/>
              <a:gd name="T2" fmla="*/ 18271331 w 116"/>
              <a:gd name="T3" fmla="*/ 0 h 174"/>
              <a:gd name="T4" fmla="*/ 36542663 w 116"/>
              <a:gd name="T5" fmla="*/ 52945023 h 174"/>
              <a:gd name="T6" fmla="*/ 0 w 116"/>
              <a:gd name="T7" fmla="*/ 52945023 h 1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" h="174">
                <a:moveTo>
                  <a:pt x="0" y="174"/>
                </a:moveTo>
                <a:lnTo>
                  <a:pt x="58" y="0"/>
                </a:lnTo>
                <a:lnTo>
                  <a:pt x="116" y="174"/>
                </a:lnTo>
                <a:lnTo>
                  <a:pt x="0" y="174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50" name="Line 210"/>
          <p:cNvSpPr>
            <a:spLocks noChangeShapeType="1"/>
          </p:cNvSpPr>
          <p:nvPr/>
        </p:nvSpPr>
        <p:spPr bwMode="auto">
          <a:xfrm rot="5317514" flipV="1">
            <a:off x="4526757" y="4888706"/>
            <a:ext cx="30162" cy="2857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51" name="Rectangle 211"/>
          <p:cNvSpPr>
            <a:spLocks noChangeArrowheads="1"/>
          </p:cNvSpPr>
          <p:nvPr/>
        </p:nvSpPr>
        <p:spPr bwMode="auto">
          <a:xfrm>
            <a:off x="3956050" y="5721350"/>
            <a:ext cx="1365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FF"/>
                </a:solidFill>
                <a:latin typeface="Arial" panose="020B0604020202020204" pitchFamily="34" charset="0"/>
              </a:rPr>
              <a:t>č 2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452" name="Line 212"/>
          <p:cNvSpPr>
            <a:spLocks noChangeShapeType="1"/>
          </p:cNvSpPr>
          <p:nvPr/>
        </p:nvSpPr>
        <p:spPr bwMode="auto">
          <a:xfrm rot="5317514" flipV="1">
            <a:off x="2678112" y="4114801"/>
            <a:ext cx="42863" cy="163512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53" name="Line 213"/>
          <p:cNvSpPr>
            <a:spLocks noChangeShapeType="1"/>
          </p:cNvSpPr>
          <p:nvPr/>
        </p:nvSpPr>
        <p:spPr bwMode="auto">
          <a:xfrm rot="5317514" flipV="1">
            <a:off x="2945607" y="4177506"/>
            <a:ext cx="44450" cy="163513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54" name="Line 214"/>
          <p:cNvSpPr>
            <a:spLocks noChangeShapeType="1"/>
          </p:cNvSpPr>
          <p:nvPr/>
        </p:nvSpPr>
        <p:spPr bwMode="auto">
          <a:xfrm rot="5317514" flipV="1">
            <a:off x="3213100" y="4241800"/>
            <a:ext cx="42863" cy="163513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55" name="Freeform 215"/>
          <p:cNvSpPr>
            <a:spLocks/>
          </p:cNvSpPr>
          <p:nvPr/>
        </p:nvSpPr>
        <p:spPr bwMode="auto">
          <a:xfrm rot="5317514">
            <a:off x="3470275" y="4316413"/>
            <a:ext cx="58738" cy="157162"/>
          </a:xfrm>
          <a:custGeom>
            <a:avLst/>
            <a:gdLst>
              <a:gd name="T0" fmla="*/ 0 w 51"/>
              <a:gd name="T1" fmla="*/ 2147483646 h 133"/>
              <a:gd name="T2" fmla="*/ 2147483646 w 51"/>
              <a:gd name="T3" fmla="*/ 2147483646 h 133"/>
              <a:gd name="T4" fmla="*/ 2147483646 w 51"/>
              <a:gd name="T5" fmla="*/ 0 h 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1" h="133">
                <a:moveTo>
                  <a:pt x="0" y="133"/>
                </a:moveTo>
                <a:lnTo>
                  <a:pt x="25" y="38"/>
                </a:lnTo>
                <a:lnTo>
                  <a:pt x="51" y="0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56" name="Line 216"/>
          <p:cNvSpPr>
            <a:spLocks noChangeShapeType="1"/>
          </p:cNvSpPr>
          <p:nvPr/>
        </p:nvSpPr>
        <p:spPr bwMode="auto">
          <a:xfrm rot="5317514" flipV="1">
            <a:off x="3693318" y="4456907"/>
            <a:ext cx="93663" cy="13970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57" name="Line 217"/>
          <p:cNvSpPr>
            <a:spLocks noChangeShapeType="1"/>
          </p:cNvSpPr>
          <p:nvPr/>
        </p:nvSpPr>
        <p:spPr bwMode="auto">
          <a:xfrm rot="5317514" flipV="1">
            <a:off x="3924300" y="4603750"/>
            <a:ext cx="95250" cy="139700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58" name="Line 219"/>
          <p:cNvSpPr>
            <a:spLocks noChangeShapeType="1"/>
          </p:cNvSpPr>
          <p:nvPr/>
        </p:nvSpPr>
        <p:spPr bwMode="auto">
          <a:xfrm rot="5317514" flipV="1">
            <a:off x="4037806" y="4863307"/>
            <a:ext cx="161925" cy="49212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59" name="Line 220"/>
          <p:cNvSpPr>
            <a:spLocks noChangeShapeType="1"/>
          </p:cNvSpPr>
          <p:nvPr/>
        </p:nvSpPr>
        <p:spPr bwMode="auto">
          <a:xfrm rot="5317514" flipV="1">
            <a:off x="4177506" y="5069682"/>
            <a:ext cx="3175" cy="158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60" name="Freeform 221"/>
          <p:cNvSpPr>
            <a:spLocks/>
          </p:cNvSpPr>
          <p:nvPr/>
        </p:nvSpPr>
        <p:spPr bwMode="auto">
          <a:xfrm rot="5317514">
            <a:off x="4105275" y="5075238"/>
            <a:ext cx="146050" cy="88900"/>
          </a:xfrm>
          <a:custGeom>
            <a:avLst/>
            <a:gdLst>
              <a:gd name="T0" fmla="*/ 0 w 182"/>
              <a:gd name="T1" fmla="*/ 0 h 111"/>
              <a:gd name="T2" fmla="*/ 57964196 w 182"/>
              <a:gd name="T3" fmla="*/ 1283043 h 111"/>
              <a:gd name="T4" fmla="*/ 10828564 w 182"/>
              <a:gd name="T5" fmla="*/ 35920405 h 111"/>
              <a:gd name="T6" fmla="*/ 0 w 182"/>
              <a:gd name="T7" fmla="*/ 0 h 11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" h="111">
                <a:moveTo>
                  <a:pt x="0" y="0"/>
                </a:moveTo>
                <a:lnTo>
                  <a:pt x="182" y="4"/>
                </a:lnTo>
                <a:lnTo>
                  <a:pt x="34" y="11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61" name="Line 222"/>
          <p:cNvSpPr>
            <a:spLocks noChangeShapeType="1"/>
          </p:cNvSpPr>
          <p:nvPr/>
        </p:nvSpPr>
        <p:spPr bwMode="auto">
          <a:xfrm rot="5317514" flipH="1">
            <a:off x="1335087" y="808038"/>
            <a:ext cx="557213" cy="134938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62" name="Line 223"/>
          <p:cNvSpPr>
            <a:spLocks noChangeShapeType="1"/>
          </p:cNvSpPr>
          <p:nvPr/>
        </p:nvSpPr>
        <p:spPr bwMode="auto">
          <a:xfrm rot="5317514">
            <a:off x="649288" y="6073775"/>
            <a:ext cx="704850" cy="4762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63" name="Line 224"/>
          <p:cNvSpPr>
            <a:spLocks noChangeShapeType="1"/>
          </p:cNvSpPr>
          <p:nvPr/>
        </p:nvSpPr>
        <p:spPr bwMode="auto">
          <a:xfrm rot="5317514">
            <a:off x="3529013" y="5910263"/>
            <a:ext cx="555625" cy="11112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64" name="Line 225"/>
          <p:cNvSpPr>
            <a:spLocks noChangeShapeType="1"/>
          </p:cNvSpPr>
          <p:nvPr/>
        </p:nvSpPr>
        <p:spPr bwMode="auto">
          <a:xfrm rot="5317514" flipH="1" flipV="1">
            <a:off x="3624263" y="815975"/>
            <a:ext cx="555625" cy="9525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65" name="Freeform 226"/>
          <p:cNvSpPr>
            <a:spLocks/>
          </p:cNvSpPr>
          <p:nvPr/>
        </p:nvSpPr>
        <p:spPr bwMode="auto">
          <a:xfrm rot="5317514">
            <a:off x="-267493" y="1885156"/>
            <a:ext cx="2392362" cy="1457325"/>
          </a:xfrm>
          <a:custGeom>
            <a:avLst/>
            <a:gdLst>
              <a:gd name="T0" fmla="*/ 2147483646 w 3014"/>
              <a:gd name="T1" fmla="*/ 2147483646 h 1836"/>
              <a:gd name="T2" fmla="*/ 2147483646 w 3014"/>
              <a:gd name="T3" fmla="*/ 2147483646 h 1836"/>
              <a:gd name="T4" fmla="*/ 2147483646 w 3014"/>
              <a:gd name="T5" fmla="*/ 2147483646 h 1836"/>
              <a:gd name="T6" fmla="*/ 2147483646 w 3014"/>
              <a:gd name="T7" fmla="*/ 2147483646 h 1836"/>
              <a:gd name="T8" fmla="*/ 2147483646 w 3014"/>
              <a:gd name="T9" fmla="*/ 2147483646 h 1836"/>
              <a:gd name="T10" fmla="*/ 2147483646 w 3014"/>
              <a:gd name="T11" fmla="*/ 2147483646 h 1836"/>
              <a:gd name="T12" fmla="*/ 2147483646 w 3014"/>
              <a:gd name="T13" fmla="*/ 2147483646 h 1836"/>
              <a:gd name="T14" fmla="*/ 2147483646 w 3014"/>
              <a:gd name="T15" fmla="*/ 2147483646 h 1836"/>
              <a:gd name="T16" fmla="*/ 2147483646 w 3014"/>
              <a:gd name="T17" fmla="*/ 2147483646 h 1836"/>
              <a:gd name="T18" fmla="*/ 2147483646 w 3014"/>
              <a:gd name="T19" fmla="*/ 2147483646 h 1836"/>
              <a:gd name="T20" fmla="*/ 2147483646 w 3014"/>
              <a:gd name="T21" fmla="*/ 2147483646 h 1836"/>
              <a:gd name="T22" fmla="*/ 2147483646 w 3014"/>
              <a:gd name="T23" fmla="*/ 2147483646 h 1836"/>
              <a:gd name="T24" fmla="*/ 2147483646 w 3014"/>
              <a:gd name="T25" fmla="*/ 2147483646 h 1836"/>
              <a:gd name="T26" fmla="*/ 2147483646 w 3014"/>
              <a:gd name="T27" fmla="*/ 2147483646 h 1836"/>
              <a:gd name="T28" fmla="*/ 2147483646 w 3014"/>
              <a:gd name="T29" fmla="*/ 2147483646 h 1836"/>
              <a:gd name="T30" fmla="*/ 2147483646 w 3014"/>
              <a:gd name="T31" fmla="*/ 2147483646 h 1836"/>
              <a:gd name="T32" fmla="*/ 2147483646 w 3014"/>
              <a:gd name="T33" fmla="*/ 2147483646 h 1836"/>
              <a:gd name="T34" fmla="*/ 2147483646 w 3014"/>
              <a:gd name="T35" fmla="*/ 2147483646 h 1836"/>
              <a:gd name="T36" fmla="*/ 2147483646 w 3014"/>
              <a:gd name="T37" fmla="*/ 2147483646 h 1836"/>
              <a:gd name="T38" fmla="*/ 2147483646 w 3014"/>
              <a:gd name="T39" fmla="*/ 2147483646 h 1836"/>
              <a:gd name="T40" fmla="*/ 2147483646 w 3014"/>
              <a:gd name="T41" fmla="*/ 2147483646 h 1836"/>
              <a:gd name="T42" fmla="*/ 2147483646 w 3014"/>
              <a:gd name="T43" fmla="*/ 2147483646 h 1836"/>
              <a:gd name="T44" fmla="*/ 2147483646 w 3014"/>
              <a:gd name="T45" fmla="*/ 2147483646 h 1836"/>
              <a:gd name="T46" fmla="*/ 2147483646 w 3014"/>
              <a:gd name="T47" fmla="*/ 2147483646 h 1836"/>
              <a:gd name="T48" fmla="*/ 2147483646 w 3014"/>
              <a:gd name="T49" fmla="*/ 2147483646 h 1836"/>
              <a:gd name="T50" fmla="*/ 2147483646 w 3014"/>
              <a:gd name="T51" fmla="*/ 2147483646 h 1836"/>
              <a:gd name="T52" fmla="*/ 2147483646 w 3014"/>
              <a:gd name="T53" fmla="*/ 2147483646 h 1836"/>
              <a:gd name="T54" fmla="*/ 2147483646 w 3014"/>
              <a:gd name="T55" fmla="*/ 2147483646 h 1836"/>
              <a:gd name="T56" fmla="*/ 2147483646 w 3014"/>
              <a:gd name="T57" fmla="*/ 2147483646 h 1836"/>
              <a:gd name="T58" fmla="*/ 2147483646 w 3014"/>
              <a:gd name="T59" fmla="*/ 2147483646 h 1836"/>
              <a:gd name="T60" fmla="*/ 2147483646 w 3014"/>
              <a:gd name="T61" fmla="*/ 2147483646 h 1836"/>
              <a:gd name="T62" fmla="*/ 2147483646 w 3014"/>
              <a:gd name="T63" fmla="*/ 2147483646 h 1836"/>
              <a:gd name="T64" fmla="*/ 2147483646 w 3014"/>
              <a:gd name="T65" fmla="*/ 2147483646 h 1836"/>
              <a:gd name="T66" fmla="*/ 2147483646 w 3014"/>
              <a:gd name="T67" fmla="*/ 2147483646 h 1836"/>
              <a:gd name="T68" fmla="*/ 2147483646 w 3014"/>
              <a:gd name="T69" fmla="*/ 2147483646 h 1836"/>
              <a:gd name="T70" fmla="*/ 2147483646 w 3014"/>
              <a:gd name="T71" fmla="*/ 2147483646 h 1836"/>
              <a:gd name="T72" fmla="*/ 2147483646 w 3014"/>
              <a:gd name="T73" fmla="*/ 2147483646 h 1836"/>
              <a:gd name="T74" fmla="*/ 2147483646 w 3014"/>
              <a:gd name="T75" fmla="*/ 2147483646 h 1836"/>
              <a:gd name="T76" fmla="*/ 2147483646 w 3014"/>
              <a:gd name="T77" fmla="*/ 2147483646 h 1836"/>
              <a:gd name="T78" fmla="*/ 2147483646 w 3014"/>
              <a:gd name="T79" fmla="*/ 2147483646 h 1836"/>
              <a:gd name="T80" fmla="*/ 2147483646 w 3014"/>
              <a:gd name="T81" fmla="*/ 2147483646 h 1836"/>
              <a:gd name="T82" fmla="*/ 2147483646 w 3014"/>
              <a:gd name="T83" fmla="*/ 2147483646 h 1836"/>
              <a:gd name="T84" fmla="*/ 2147483646 w 3014"/>
              <a:gd name="T85" fmla="*/ 2147483646 h 1836"/>
              <a:gd name="T86" fmla="*/ 2147483646 w 3014"/>
              <a:gd name="T87" fmla="*/ 2147483646 h 1836"/>
              <a:gd name="T88" fmla="*/ 2147483646 w 3014"/>
              <a:gd name="T89" fmla="*/ 2147483646 h 1836"/>
              <a:gd name="T90" fmla="*/ 2147483646 w 3014"/>
              <a:gd name="T91" fmla="*/ 2147483646 h 1836"/>
              <a:gd name="T92" fmla="*/ 2147483646 w 3014"/>
              <a:gd name="T93" fmla="*/ 2147483646 h 1836"/>
              <a:gd name="T94" fmla="*/ 2147483646 w 3014"/>
              <a:gd name="T95" fmla="*/ 2147483646 h 1836"/>
              <a:gd name="T96" fmla="*/ 2147483646 w 3014"/>
              <a:gd name="T97" fmla="*/ 2147483646 h 1836"/>
              <a:gd name="T98" fmla="*/ 2147483646 w 3014"/>
              <a:gd name="T99" fmla="*/ 2147483646 h 1836"/>
              <a:gd name="T100" fmla="*/ 2147483646 w 3014"/>
              <a:gd name="T101" fmla="*/ 0 h 1836"/>
              <a:gd name="T102" fmla="*/ 2147483646 w 3014"/>
              <a:gd name="T103" fmla="*/ 2147483646 h 1836"/>
              <a:gd name="T104" fmla="*/ 2147483646 w 3014"/>
              <a:gd name="T105" fmla="*/ 2147483646 h 1836"/>
              <a:gd name="T106" fmla="*/ 0 w 3014"/>
              <a:gd name="T107" fmla="*/ 2147483646 h 18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014" h="1836">
                <a:moveTo>
                  <a:pt x="0" y="146"/>
                </a:moveTo>
                <a:lnTo>
                  <a:pt x="5" y="173"/>
                </a:lnTo>
                <a:lnTo>
                  <a:pt x="11" y="198"/>
                </a:lnTo>
                <a:lnTo>
                  <a:pt x="16" y="222"/>
                </a:lnTo>
                <a:lnTo>
                  <a:pt x="21" y="245"/>
                </a:lnTo>
                <a:lnTo>
                  <a:pt x="28" y="268"/>
                </a:lnTo>
                <a:lnTo>
                  <a:pt x="34" y="288"/>
                </a:lnTo>
                <a:lnTo>
                  <a:pt x="42" y="309"/>
                </a:lnTo>
                <a:lnTo>
                  <a:pt x="49" y="330"/>
                </a:lnTo>
                <a:lnTo>
                  <a:pt x="57" y="349"/>
                </a:lnTo>
                <a:lnTo>
                  <a:pt x="65" y="368"/>
                </a:lnTo>
                <a:lnTo>
                  <a:pt x="73" y="388"/>
                </a:lnTo>
                <a:lnTo>
                  <a:pt x="83" y="408"/>
                </a:lnTo>
                <a:lnTo>
                  <a:pt x="94" y="427"/>
                </a:lnTo>
                <a:lnTo>
                  <a:pt x="104" y="448"/>
                </a:lnTo>
                <a:lnTo>
                  <a:pt x="116" y="470"/>
                </a:lnTo>
                <a:lnTo>
                  <a:pt x="128" y="493"/>
                </a:lnTo>
                <a:lnTo>
                  <a:pt x="141" y="516"/>
                </a:lnTo>
                <a:lnTo>
                  <a:pt x="154" y="540"/>
                </a:lnTo>
                <a:lnTo>
                  <a:pt x="171" y="567"/>
                </a:lnTo>
                <a:lnTo>
                  <a:pt x="185" y="595"/>
                </a:lnTo>
                <a:lnTo>
                  <a:pt x="203" y="623"/>
                </a:lnTo>
                <a:lnTo>
                  <a:pt x="221" y="656"/>
                </a:lnTo>
                <a:lnTo>
                  <a:pt x="239" y="688"/>
                </a:lnTo>
                <a:lnTo>
                  <a:pt x="276" y="755"/>
                </a:lnTo>
                <a:lnTo>
                  <a:pt x="294" y="786"/>
                </a:lnTo>
                <a:lnTo>
                  <a:pt x="313" y="820"/>
                </a:lnTo>
                <a:lnTo>
                  <a:pt x="334" y="854"/>
                </a:lnTo>
                <a:lnTo>
                  <a:pt x="355" y="889"/>
                </a:lnTo>
                <a:lnTo>
                  <a:pt x="377" y="925"/>
                </a:lnTo>
                <a:lnTo>
                  <a:pt x="400" y="963"/>
                </a:lnTo>
                <a:lnTo>
                  <a:pt x="426" y="1001"/>
                </a:lnTo>
                <a:lnTo>
                  <a:pt x="452" y="1039"/>
                </a:lnTo>
                <a:lnTo>
                  <a:pt x="481" y="1079"/>
                </a:lnTo>
                <a:lnTo>
                  <a:pt x="510" y="1117"/>
                </a:lnTo>
                <a:lnTo>
                  <a:pt x="543" y="1157"/>
                </a:lnTo>
                <a:lnTo>
                  <a:pt x="577" y="1196"/>
                </a:lnTo>
                <a:lnTo>
                  <a:pt x="612" y="1236"/>
                </a:lnTo>
                <a:lnTo>
                  <a:pt x="651" y="1276"/>
                </a:lnTo>
                <a:lnTo>
                  <a:pt x="691" y="1314"/>
                </a:lnTo>
                <a:lnTo>
                  <a:pt x="734" y="1353"/>
                </a:lnTo>
                <a:lnTo>
                  <a:pt x="780" y="1390"/>
                </a:lnTo>
                <a:lnTo>
                  <a:pt x="829" y="1428"/>
                </a:lnTo>
                <a:lnTo>
                  <a:pt x="879" y="1464"/>
                </a:lnTo>
                <a:lnTo>
                  <a:pt x="933" y="1500"/>
                </a:lnTo>
                <a:lnTo>
                  <a:pt x="989" y="1534"/>
                </a:lnTo>
                <a:lnTo>
                  <a:pt x="1048" y="1568"/>
                </a:lnTo>
                <a:lnTo>
                  <a:pt x="1111" y="1599"/>
                </a:lnTo>
                <a:lnTo>
                  <a:pt x="1177" y="1630"/>
                </a:lnTo>
                <a:lnTo>
                  <a:pt x="1246" y="1658"/>
                </a:lnTo>
                <a:lnTo>
                  <a:pt x="1318" y="1685"/>
                </a:lnTo>
                <a:lnTo>
                  <a:pt x="1395" y="1710"/>
                </a:lnTo>
                <a:lnTo>
                  <a:pt x="1474" y="1733"/>
                </a:lnTo>
                <a:lnTo>
                  <a:pt x="1558" y="1754"/>
                </a:lnTo>
                <a:lnTo>
                  <a:pt x="1644" y="1773"/>
                </a:lnTo>
                <a:lnTo>
                  <a:pt x="1736" y="1790"/>
                </a:lnTo>
                <a:lnTo>
                  <a:pt x="1856" y="1807"/>
                </a:lnTo>
                <a:lnTo>
                  <a:pt x="1883" y="1810"/>
                </a:lnTo>
                <a:lnTo>
                  <a:pt x="1908" y="1813"/>
                </a:lnTo>
                <a:lnTo>
                  <a:pt x="1935" y="1816"/>
                </a:lnTo>
                <a:lnTo>
                  <a:pt x="1960" y="1819"/>
                </a:lnTo>
                <a:lnTo>
                  <a:pt x="1987" y="1821"/>
                </a:lnTo>
                <a:lnTo>
                  <a:pt x="2014" y="1824"/>
                </a:lnTo>
                <a:lnTo>
                  <a:pt x="2040" y="1825"/>
                </a:lnTo>
                <a:lnTo>
                  <a:pt x="2067" y="1827"/>
                </a:lnTo>
                <a:lnTo>
                  <a:pt x="2094" y="1830"/>
                </a:lnTo>
                <a:lnTo>
                  <a:pt x="2120" y="1831"/>
                </a:lnTo>
                <a:lnTo>
                  <a:pt x="2149" y="1831"/>
                </a:lnTo>
                <a:lnTo>
                  <a:pt x="2175" y="1833"/>
                </a:lnTo>
                <a:lnTo>
                  <a:pt x="2202" y="1834"/>
                </a:lnTo>
                <a:lnTo>
                  <a:pt x="2229" y="1834"/>
                </a:lnTo>
                <a:lnTo>
                  <a:pt x="2255" y="1836"/>
                </a:lnTo>
                <a:lnTo>
                  <a:pt x="2282" y="1836"/>
                </a:lnTo>
                <a:lnTo>
                  <a:pt x="2309" y="1836"/>
                </a:lnTo>
                <a:lnTo>
                  <a:pt x="2335" y="1836"/>
                </a:lnTo>
                <a:lnTo>
                  <a:pt x="2362" y="1836"/>
                </a:lnTo>
                <a:lnTo>
                  <a:pt x="2387" y="1834"/>
                </a:lnTo>
                <a:lnTo>
                  <a:pt x="2414" y="1834"/>
                </a:lnTo>
                <a:lnTo>
                  <a:pt x="2439" y="1833"/>
                </a:lnTo>
                <a:lnTo>
                  <a:pt x="2464" y="1833"/>
                </a:lnTo>
                <a:lnTo>
                  <a:pt x="2490" y="1831"/>
                </a:lnTo>
                <a:lnTo>
                  <a:pt x="2515" y="1830"/>
                </a:lnTo>
                <a:lnTo>
                  <a:pt x="2538" y="1828"/>
                </a:lnTo>
                <a:lnTo>
                  <a:pt x="2562" y="1825"/>
                </a:lnTo>
                <a:lnTo>
                  <a:pt x="2586" y="1824"/>
                </a:lnTo>
                <a:lnTo>
                  <a:pt x="2610" y="1821"/>
                </a:lnTo>
                <a:lnTo>
                  <a:pt x="2632" y="1819"/>
                </a:lnTo>
                <a:lnTo>
                  <a:pt x="2654" y="1816"/>
                </a:lnTo>
                <a:lnTo>
                  <a:pt x="2676" y="1813"/>
                </a:lnTo>
                <a:lnTo>
                  <a:pt x="2699" y="1810"/>
                </a:lnTo>
                <a:lnTo>
                  <a:pt x="2719" y="1807"/>
                </a:lnTo>
                <a:lnTo>
                  <a:pt x="2740" y="1803"/>
                </a:lnTo>
                <a:lnTo>
                  <a:pt x="2759" y="1800"/>
                </a:lnTo>
                <a:lnTo>
                  <a:pt x="2779" y="1796"/>
                </a:lnTo>
                <a:lnTo>
                  <a:pt x="2796" y="1791"/>
                </a:lnTo>
                <a:lnTo>
                  <a:pt x="2816" y="1787"/>
                </a:lnTo>
                <a:lnTo>
                  <a:pt x="2832" y="1782"/>
                </a:lnTo>
                <a:lnTo>
                  <a:pt x="2848" y="1778"/>
                </a:lnTo>
                <a:lnTo>
                  <a:pt x="2865" y="1772"/>
                </a:lnTo>
                <a:lnTo>
                  <a:pt x="2879" y="1768"/>
                </a:lnTo>
                <a:lnTo>
                  <a:pt x="2894" y="1762"/>
                </a:lnTo>
                <a:lnTo>
                  <a:pt x="2908" y="1756"/>
                </a:lnTo>
                <a:lnTo>
                  <a:pt x="2921" y="1750"/>
                </a:lnTo>
                <a:lnTo>
                  <a:pt x="2933" y="1744"/>
                </a:lnTo>
                <a:lnTo>
                  <a:pt x="2964" y="1725"/>
                </a:lnTo>
                <a:lnTo>
                  <a:pt x="2980" y="1710"/>
                </a:lnTo>
                <a:lnTo>
                  <a:pt x="2994" y="1693"/>
                </a:lnTo>
                <a:lnTo>
                  <a:pt x="3004" y="1677"/>
                </a:lnTo>
                <a:lnTo>
                  <a:pt x="3010" y="1661"/>
                </a:lnTo>
                <a:lnTo>
                  <a:pt x="3014" y="1643"/>
                </a:lnTo>
                <a:lnTo>
                  <a:pt x="3014" y="1624"/>
                </a:lnTo>
                <a:lnTo>
                  <a:pt x="3013" y="1605"/>
                </a:lnTo>
                <a:lnTo>
                  <a:pt x="3007" y="1585"/>
                </a:lnTo>
                <a:lnTo>
                  <a:pt x="3000" y="1565"/>
                </a:lnTo>
                <a:lnTo>
                  <a:pt x="2989" y="1544"/>
                </a:lnTo>
                <a:lnTo>
                  <a:pt x="2976" y="1522"/>
                </a:lnTo>
                <a:lnTo>
                  <a:pt x="2961" y="1500"/>
                </a:lnTo>
                <a:lnTo>
                  <a:pt x="2943" y="1477"/>
                </a:lnTo>
                <a:lnTo>
                  <a:pt x="2922" y="1454"/>
                </a:lnTo>
                <a:lnTo>
                  <a:pt x="2900" y="1430"/>
                </a:lnTo>
                <a:lnTo>
                  <a:pt x="2877" y="1405"/>
                </a:lnTo>
                <a:lnTo>
                  <a:pt x="2850" y="1381"/>
                </a:lnTo>
                <a:lnTo>
                  <a:pt x="2823" y="1356"/>
                </a:lnTo>
                <a:lnTo>
                  <a:pt x="2793" y="1331"/>
                </a:lnTo>
                <a:lnTo>
                  <a:pt x="2762" y="1304"/>
                </a:lnTo>
                <a:lnTo>
                  <a:pt x="2728" y="1279"/>
                </a:lnTo>
                <a:lnTo>
                  <a:pt x="2694" y="1252"/>
                </a:lnTo>
                <a:lnTo>
                  <a:pt x="2659" y="1227"/>
                </a:lnTo>
                <a:lnTo>
                  <a:pt x="2623" y="1200"/>
                </a:lnTo>
                <a:lnTo>
                  <a:pt x="2584" y="1174"/>
                </a:lnTo>
                <a:lnTo>
                  <a:pt x="2546" y="1147"/>
                </a:lnTo>
                <a:lnTo>
                  <a:pt x="2506" y="1120"/>
                </a:lnTo>
                <a:lnTo>
                  <a:pt x="2464" y="1092"/>
                </a:lnTo>
                <a:lnTo>
                  <a:pt x="2423" y="1066"/>
                </a:lnTo>
                <a:lnTo>
                  <a:pt x="2380" y="1039"/>
                </a:lnTo>
                <a:lnTo>
                  <a:pt x="2337" y="1012"/>
                </a:lnTo>
                <a:lnTo>
                  <a:pt x="2294" y="986"/>
                </a:lnTo>
                <a:lnTo>
                  <a:pt x="2251" y="959"/>
                </a:lnTo>
                <a:lnTo>
                  <a:pt x="2206" y="932"/>
                </a:lnTo>
                <a:lnTo>
                  <a:pt x="2162" y="906"/>
                </a:lnTo>
                <a:lnTo>
                  <a:pt x="2117" y="881"/>
                </a:lnTo>
                <a:lnTo>
                  <a:pt x="2073" y="854"/>
                </a:lnTo>
                <a:lnTo>
                  <a:pt x="2030" y="829"/>
                </a:lnTo>
                <a:lnTo>
                  <a:pt x="1985" y="804"/>
                </a:lnTo>
                <a:lnTo>
                  <a:pt x="1942" y="778"/>
                </a:lnTo>
                <a:lnTo>
                  <a:pt x="1898" y="753"/>
                </a:lnTo>
                <a:lnTo>
                  <a:pt x="1856" y="730"/>
                </a:lnTo>
                <a:lnTo>
                  <a:pt x="1813" y="706"/>
                </a:lnTo>
                <a:lnTo>
                  <a:pt x="1772" y="682"/>
                </a:lnTo>
                <a:lnTo>
                  <a:pt x="1732" y="658"/>
                </a:lnTo>
                <a:lnTo>
                  <a:pt x="1692" y="636"/>
                </a:lnTo>
                <a:lnTo>
                  <a:pt x="1653" y="616"/>
                </a:lnTo>
                <a:lnTo>
                  <a:pt x="1547" y="555"/>
                </a:lnTo>
                <a:lnTo>
                  <a:pt x="1483" y="519"/>
                </a:lnTo>
                <a:lnTo>
                  <a:pt x="1422" y="485"/>
                </a:lnTo>
                <a:lnTo>
                  <a:pt x="1366" y="453"/>
                </a:lnTo>
                <a:lnTo>
                  <a:pt x="1314" y="422"/>
                </a:lnTo>
                <a:lnTo>
                  <a:pt x="1265" y="393"/>
                </a:lnTo>
                <a:lnTo>
                  <a:pt x="1219" y="367"/>
                </a:lnTo>
                <a:lnTo>
                  <a:pt x="1176" y="342"/>
                </a:lnTo>
                <a:lnTo>
                  <a:pt x="1136" y="318"/>
                </a:lnTo>
                <a:lnTo>
                  <a:pt x="1100" y="297"/>
                </a:lnTo>
                <a:lnTo>
                  <a:pt x="1066" y="276"/>
                </a:lnTo>
                <a:lnTo>
                  <a:pt x="1035" y="257"/>
                </a:lnTo>
                <a:lnTo>
                  <a:pt x="1007" y="241"/>
                </a:lnTo>
                <a:lnTo>
                  <a:pt x="982" y="225"/>
                </a:lnTo>
                <a:lnTo>
                  <a:pt x="958" y="210"/>
                </a:lnTo>
                <a:lnTo>
                  <a:pt x="936" y="196"/>
                </a:lnTo>
                <a:lnTo>
                  <a:pt x="916" y="185"/>
                </a:lnTo>
                <a:lnTo>
                  <a:pt x="899" y="173"/>
                </a:lnTo>
                <a:lnTo>
                  <a:pt x="882" y="162"/>
                </a:lnTo>
                <a:lnTo>
                  <a:pt x="868" y="154"/>
                </a:lnTo>
                <a:lnTo>
                  <a:pt x="856" y="146"/>
                </a:lnTo>
                <a:lnTo>
                  <a:pt x="844" y="139"/>
                </a:lnTo>
                <a:lnTo>
                  <a:pt x="833" y="131"/>
                </a:lnTo>
                <a:lnTo>
                  <a:pt x="823" y="125"/>
                </a:lnTo>
                <a:lnTo>
                  <a:pt x="816" y="121"/>
                </a:lnTo>
                <a:lnTo>
                  <a:pt x="807" y="117"/>
                </a:lnTo>
                <a:lnTo>
                  <a:pt x="801" y="112"/>
                </a:lnTo>
                <a:lnTo>
                  <a:pt x="793" y="108"/>
                </a:lnTo>
                <a:lnTo>
                  <a:pt x="787" y="105"/>
                </a:lnTo>
                <a:lnTo>
                  <a:pt x="782" y="102"/>
                </a:lnTo>
                <a:lnTo>
                  <a:pt x="776" y="99"/>
                </a:lnTo>
                <a:lnTo>
                  <a:pt x="770" y="97"/>
                </a:lnTo>
                <a:lnTo>
                  <a:pt x="764" y="94"/>
                </a:lnTo>
                <a:lnTo>
                  <a:pt x="756" y="91"/>
                </a:lnTo>
                <a:lnTo>
                  <a:pt x="750" y="90"/>
                </a:lnTo>
                <a:lnTo>
                  <a:pt x="743" y="87"/>
                </a:lnTo>
                <a:lnTo>
                  <a:pt x="734" y="85"/>
                </a:lnTo>
                <a:lnTo>
                  <a:pt x="725" y="82"/>
                </a:lnTo>
                <a:lnTo>
                  <a:pt x="715" y="80"/>
                </a:lnTo>
                <a:lnTo>
                  <a:pt x="684" y="71"/>
                </a:lnTo>
                <a:lnTo>
                  <a:pt x="660" y="65"/>
                </a:lnTo>
                <a:lnTo>
                  <a:pt x="635" y="57"/>
                </a:lnTo>
                <a:lnTo>
                  <a:pt x="607" y="50"/>
                </a:lnTo>
                <a:lnTo>
                  <a:pt x="575" y="43"/>
                </a:lnTo>
                <a:lnTo>
                  <a:pt x="544" y="35"/>
                </a:lnTo>
                <a:lnTo>
                  <a:pt x="512" y="28"/>
                </a:lnTo>
                <a:lnTo>
                  <a:pt x="476" y="22"/>
                </a:lnTo>
                <a:lnTo>
                  <a:pt x="442" y="14"/>
                </a:lnTo>
                <a:lnTo>
                  <a:pt x="406" y="10"/>
                </a:lnTo>
                <a:lnTo>
                  <a:pt x="369" y="5"/>
                </a:lnTo>
                <a:lnTo>
                  <a:pt x="334" y="1"/>
                </a:lnTo>
                <a:lnTo>
                  <a:pt x="298" y="0"/>
                </a:lnTo>
                <a:lnTo>
                  <a:pt x="263" y="0"/>
                </a:lnTo>
                <a:lnTo>
                  <a:pt x="228" y="0"/>
                </a:lnTo>
                <a:lnTo>
                  <a:pt x="196" y="3"/>
                </a:lnTo>
                <a:lnTo>
                  <a:pt x="165" y="8"/>
                </a:lnTo>
                <a:lnTo>
                  <a:pt x="135" y="16"/>
                </a:lnTo>
                <a:lnTo>
                  <a:pt x="107" y="25"/>
                </a:lnTo>
                <a:lnTo>
                  <a:pt x="82" y="38"/>
                </a:lnTo>
                <a:lnTo>
                  <a:pt x="58" y="53"/>
                </a:lnTo>
                <a:lnTo>
                  <a:pt x="39" y="71"/>
                </a:lnTo>
                <a:lnTo>
                  <a:pt x="22" y="93"/>
                </a:lnTo>
                <a:lnTo>
                  <a:pt x="9" y="117"/>
                </a:lnTo>
                <a:lnTo>
                  <a:pt x="0" y="146"/>
                </a:lnTo>
                <a:close/>
              </a:path>
            </a:pathLst>
          </a:custGeom>
          <a:solidFill>
            <a:srgbClr val="FFFFFF"/>
          </a:solidFill>
          <a:ln w="206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466" name="Rectangle 227"/>
          <p:cNvSpPr>
            <a:spLocks noChangeArrowheads="1"/>
          </p:cNvSpPr>
          <p:nvPr/>
        </p:nvSpPr>
        <p:spPr bwMode="auto">
          <a:xfrm rot="-82486">
            <a:off x="760413" y="1866900"/>
            <a:ext cx="417512" cy="274638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5467" name="Freeform 228"/>
          <p:cNvSpPr>
            <a:spLocks/>
          </p:cNvSpPr>
          <p:nvPr/>
        </p:nvSpPr>
        <p:spPr bwMode="auto">
          <a:xfrm rot="-82486">
            <a:off x="1038225" y="1863725"/>
            <a:ext cx="139700" cy="274638"/>
          </a:xfrm>
          <a:custGeom>
            <a:avLst/>
            <a:gdLst>
              <a:gd name="T0" fmla="*/ 37874403 w 258"/>
              <a:gd name="T1" fmla="*/ 0 h 513"/>
              <a:gd name="T2" fmla="*/ 0 w 258"/>
              <a:gd name="T3" fmla="*/ 36967988 h 513"/>
              <a:gd name="T4" fmla="*/ 37874403 w 258"/>
              <a:gd name="T5" fmla="*/ 73649560 h 5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8" h="513">
                <a:moveTo>
                  <a:pt x="258" y="0"/>
                </a:moveTo>
                <a:lnTo>
                  <a:pt x="0" y="257"/>
                </a:lnTo>
                <a:lnTo>
                  <a:pt x="258" y="513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68" name="Rectangle 229"/>
          <p:cNvSpPr>
            <a:spLocks noChangeArrowheads="1"/>
          </p:cNvSpPr>
          <p:nvPr/>
        </p:nvSpPr>
        <p:spPr bwMode="auto">
          <a:xfrm rot="-82486">
            <a:off x="795338" y="1962150"/>
            <a:ext cx="1635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600" b="1">
                <a:solidFill>
                  <a:srgbClr val="0000FF"/>
                </a:solidFill>
                <a:latin typeface="Arial" panose="020B0604020202020204" pitchFamily="34" charset="0"/>
              </a:rPr>
              <a:t>LOG</a:t>
            </a:r>
            <a:endParaRPr lang="cs-CZ" altLang="cs-CZ" sz="600">
              <a:latin typeface="Times New Roman" panose="02020603050405020304" pitchFamily="18" charset="0"/>
            </a:endParaRPr>
          </a:p>
        </p:txBody>
      </p:sp>
      <p:sp>
        <p:nvSpPr>
          <p:cNvPr id="55469" name="Line 230"/>
          <p:cNvSpPr>
            <a:spLocks noChangeShapeType="1"/>
          </p:cNvSpPr>
          <p:nvPr/>
        </p:nvSpPr>
        <p:spPr bwMode="auto">
          <a:xfrm rot="-82486">
            <a:off x="971550" y="1785938"/>
            <a:ext cx="1588" cy="65087"/>
          </a:xfrm>
          <a:prstGeom prst="line">
            <a:avLst/>
          </a:prstGeom>
          <a:noFill/>
          <a:ln w="206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70" name="Line 231"/>
          <p:cNvSpPr>
            <a:spLocks noChangeShapeType="1"/>
          </p:cNvSpPr>
          <p:nvPr/>
        </p:nvSpPr>
        <p:spPr bwMode="auto">
          <a:xfrm rot="10800000" flipH="1">
            <a:off x="1673225" y="5084763"/>
            <a:ext cx="0" cy="3778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71" name="Line 232"/>
          <p:cNvSpPr>
            <a:spLocks noChangeShapeType="1"/>
          </p:cNvSpPr>
          <p:nvPr/>
        </p:nvSpPr>
        <p:spPr bwMode="auto">
          <a:xfrm rot="5317514" flipH="1" flipV="1">
            <a:off x="1862931" y="4102894"/>
            <a:ext cx="1728788" cy="9525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72" name="Rectangle 242"/>
          <p:cNvSpPr>
            <a:spLocks noChangeArrowheads="1"/>
          </p:cNvSpPr>
          <p:nvPr/>
        </p:nvSpPr>
        <p:spPr bwMode="auto">
          <a:xfrm rot="-17036">
            <a:off x="4845050" y="3743325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473" name="Rectangle 253"/>
          <p:cNvSpPr>
            <a:spLocks noChangeArrowheads="1"/>
          </p:cNvSpPr>
          <p:nvPr/>
        </p:nvSpPr>
        <p:spPr bwMode="auto">
          <a:xfrm rot="-17036">
            <a:off x="4471988" y="2212975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474" name="Rectangle 254"/>
          <p:cNvSpPr>
            <a:spLocks noChangeArrowheads="1"/>
          </p:cNvSpPr>
          <p:nvPr/>
        </p:nvSpPr>
        <p:spPr bwMode="auto">
          <a:xfrm>
            <a:off x="4932363" y="1989138"/>
            <a:ext cx="2603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600">
                <a:solidFill>
                  <a:srgbClr val="0000FF"/>
                </a:solidFill>
                <a:latin typeface="Arial" panose="020B0604020202020204" pitchFamily="34" charset="0"/>
              </a:rPr>
              <a:t>(-)</a:t>
            </a:r>
          </a:p>
        </p:txBody>
      </p:sp>
      <p:sp>
        <p:nvSpPr>
          <p:cNvPr id="55475" name="Text Box 255"/>
          <p:cNvSpPr txBox="1">
            <a:spLocks noChangeArrowheads="1"/>
          </p:cNvSpPr>
          <p:nvPr/>
        </p:nvSpPr>
        <p:spPr bwMode="auto">
          <a:xfrm>
            <a:off x="3486150" y="5013325"/>
            <a:ext cx="3651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33CC"/>
                </a:solidFill>
                <a:latin typeface="Times New Roman" panose="02020603050405020304" pitchFamily="18" charset="0"/>
              </a:rPr>
              <a:t>PTZ</a:t>
            </a:r>
          </a:p>
        </p:txBody>
      </p:sp>
      <p:sp>
        <p:nvSpPr>
          <p:cNvPr id="55476" name="AutoShape 270"/>
          <p:cNvSpPr>
            <a:spLocks noChangeArrowheads="1"/>
          </p:cNvSpPr>
          <p:nvPr/>
        </p:nvSpPr>
        <p:spPr bwMode="auto">
          <a:xfrm>
            <a:off x="4267200" y="3927475"/>
            <a:ext cx="304800" cy="228600"/>
          </a:xfrm>
          <a:prstGeom prst="triangle">
            <a:avLst>
              <a:gd name="adj" fmla="val 50000"/>
            </a:avLst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55477" name="Group 271"/>
          <p:cNvGrpSpPr>
            <a:grpSpLocks/>
          </p:cNvGrpSpPr>
          <p:nvPr/>
        </p:nvGrpSpPr>
        <p:grpSpPr bwMode="auto">
          <a:xfrm>
            <a:off x="4384675" y="3810000"/>
            <a:ext cx="76200" cy="152400"/>
            <a:chOff x="960" y="3936"/>
            <a:chExt cx="48" cy="96"/>
          </a:xfrm>
        </p:grpSpPr>
        <p:sp>
          <p:nvSpPr>
            <p:cNvPr id="55630" name="Line 272"/>
            <p:cNvSpPr>
              <a:spLocks noChangeShapeType="1"/>
            </p:cNvSpPr>
            <p:nvPr/>
          </p:nvSpPr>
          <p:spPr bwMode="auto">
            <a:xfrm>
              <a:off x="960" y="3936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1" name="Line 273"/>
            <p:cNvSpPr>
              <a:spLocks noChangeShapeType="1"/>
            </p:cNvSpPr>
            <p:nvPr/>
          </p:nvSpPr>
          <p:spPr bwMode="auto">
            <a:xfrm>
              <a:off x="1008" y="3936"/>
              <a:ext cx="0" cy="9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5478" name="Rectangle 286"/>
          <p:cNvSpPr>
            <a:spLocks noChangeArrowheads="1"/>
          </p:cNvSpPr>
          <p:nvPr/>
        </p:nvSpPr>
        <p:spPr bwMode="auto">
          <a:xfrm rot="41320">
            <a:off x="7069138" y="5045075"/>
            <a:ext cx="952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600" b="1">
                <a:solidFill>
                  <a:srgbClr val="0000FF"/>
                </a:solidFill>
                <a:latin typeface="Arial" panose="020B0604020202020204" pitchFamily="34" charset="0"/>
              </a:rPr>
              <a:t>(+)</a:t>
            </a:r>
            <a:endParaRPr lang="cs-CZ" altLang="cs-CZ" sz="800" b="1">
              <a:latin typeface="Times New Roman" panose="02020603050405020304" pitchFamily="18" charset="0"/>
            </a:endParaRPr>
          </a:p>
        </p:txBody>
      </p:sp>
      <p:sp>
        <p:nvSpPr>
          <p:cNvPr id="55479" name="Rectangle 293"/>
          <p:cNvSpPr>
            <a:spLocks noChangeArrowheads="1"/>
          </p:cNvSpPr>
          <p:nvPr/>
        </p:nvSpPr>
        <p:spPr bwMode="auto">
          <a:xfrm rot="-17036">
            <a:off x="5297488" y="4398963"/>
            <a:ext cx="417512" cy="277812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5480" name="Freeform 296"/>
          <p:cNvSpPr>
            <a:spLocks/>
          </p:cNvSpPr>
          <p:nvPr/>
        </p:nvSpPr>
        <p:spPr bwMode="auto">
          <a:xfrm rot="-17036">
            <a:off x="5295900" y="4483100"/>
            <a:ext cx="85725" cy="111125"/>
          </a:xfrm>
          <a:custGeom>
            <a:avLst/>
            <a:gdLst>
              <a:gd name="T0" fmla="*/ 34660941 w 107"/>
              <a:gd name="T1" fmla="*/ 0 h 140"/>
              <a:gd name="T2" fmla="*/ 28241981 w 107"/>
              <a:gd name="T3" fmla="*/ 630238 h 140"/>
              <a:gd name="T4" fmla="*/ 22465558 w 107"/>
              <a:gd name="T5" fmla="*/ 1260475 h 140"/>
              <a:gd name="T6" fmla="*/ 17330871 w 107"/>
              <a:gd name="T7" fmla="*/ 3150394 h 140"/>
              <a:gd name="T8" fmla="*/ 12837118 w 107"/>
              <a:gd name="T9" fmla="*/ 4410075 h 140"/>
              <a:gd name="T10" fmla="*/ 8985903 w 107"/>
              <a:gd name="T11" fmla="*/ 6300788 h 140"/>
              <a:gd name="T12" fmla="*/ 6418960 w 107"/>
              <a:gd name="T13" fmla="*/ 8820944 h 140"/>
              <a:gd name="T14" fmla="*/ 3851216 w 107"/>
              <a:gd name="T15" fmla="*/ 11970544 h 140"/>
              <a:gd name="T16" fmla="*/ 1926008 w 107"/>
              <a:gd name="T17" fmla="*/ 14490700 h 140"/>
              <a:gd name="T18" fmla="*/ 641736 w 107"/>
              <a:gd name="T19" fmla="*/ 17010856 h 140"/>
              <a:gd name="T20" fmla="*/ 0 w 107"/>
              <a:gd name="T21" fmla="*/ 23941881 h 140"/>
              <a:gd name="T22" fmla="*/ 1283471 w 107"/>
              <a:gd name="T23" fmla="*/ 27721719 h 140"/>
              <a:gd name="T24" fmla="*/ 3209480 w 107"/>
              <a:gd name="T25" fmla="*/ 30872113 h 140"/>
              <a:gd name="T26" fmla="*/ 5134687 w 107"/>
              <a:gd name="T27" fmla="*/ 34022506 h 140"/>
              <a:gd name="T28" fmla="*/ 8985903 w 107"/>
              <a:gd name="T29" fmla="*/ 37172106 h 140"/>
              <a:gd name="T30" fmla="*/ 12195383 w 107"/>
              <a:gd name="T31" fmla="*/ 39062819 h 140"/>
              <a:gd name="T32" fmla="*/ 17330871 w 107"/>
              <a:gd name="T33" fmla="*/ 40952738 h 140"/>
              <a:gd name="T34" fmla="*/ 22465558 w 107"/>
              <a:gd name="T35" fmla="*/ 42842656 h 140"/>
              <a:gd name="T36" fmla="*/ 28241981 w 107"/>
              <a:gd name="T37" fmla="*/ 44103131 h 140"/>
              <a:gd name="T38" fmla="*/ 34660941 w 107"/>
              <a:gd name="T39" fmla="*/ 44103131 h 1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7" h="140">
                <a:moveTo>
                  <a:pt x="107" y="0"/>
                </a:moveTo>
                <a:lnTo>
                  <a:pt x="87" y="1"/>
                </a:lnTo>
                <a:lnTo>
                  <a:pt x="70" y="4"/>
                </a:lnTo>
                <a:lnTo>
                  <a:pt x="53" y="9"/>
                </a:lnTo>
                <a:lnTo>
                  <a:pt x="40" y="14"/>
                </a:lnTo>
                <a:lnTo>
                  <a:pt x="28" y="20"/>
                </a:lnTo>
                <a:lnTo>
                  <a:pt x="19" y="28"/>
                </a:lnTo>
                <a:lnTo>
                  <a:pt x="12" y="37"/>
                </a:lnTo>
                <a:lnTo>
                  <a:pt x="6" y="46"/>
                </a:lnTo>
                <a:lnTo>
                  <a:pt x="1" y="54"/>
                </a:lnTo>
                <a:lnTo>
                  <a:pt x="0" y="75"/>
                </a:lnTo>
                <a:lnTo>
                  <a:pt x="3" y="87"/>
                </a:lnTo>
                <a:lnTo>
                  <a:pt x="9" y="97"/>
                </a:lnTo>
                <a:lnTo>
                  <a:pt x="16" y="108"/>
                </a:lnTo>
                <a:lnTo>
                  <a:pt x="27" y="117"/>
                </a:lnTo>
                <a:lnTo>
                  <a:pt x="38" y="124"/>
                </a:lnTo>
                <a:lnTo>
                  <a:pt x="53" y="130"/>
                </a:lnTo>
                <a:lnTo>
                  <a:pt x="70" y="136"/>
                </a:lnTo>
                <a:lnTo>
                  <a:pt x="87" y="139"/>
                </a:lnTo>
                <a:lnTo>
                  <a:pt x="107" y="14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5481" name="Group 377"/>
          <p:cNvGrpSpPr>
            <a:grpSpLocks/>
          </p:cNvGrpSpPr>
          <p:nvPr/>
        </p:nvGrpSpPr>
        <p:grpSpPr bwMode="auto">
          <a:xfrm>
            <a:off x="5295900" y="4343400"/>
            <a:ext cx="419100" cy="333375"/>
            <a:chOff x="3336" y="2736"/>
            <a:chExt cx="264" cy="210"/>
          </a:xfrm>
        </p:grpSpPr>
        <p:sp>
          <p:nvSpPr>
            <p:cNvPr id="55624" name="Line 294"/>
            <p:cNvSpPr>
              <a:spLocks noChangeShapeType="1"/>
            </p:cNvSpPr>
            <p:nvPr/>
          </p:nvSpPr>
          <p:spPr bwMode="auto">
            <a:xfrm rot="-17036">
              <a:off x="3389" y="2824"/>
              <a:ext cx="157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5" name="Line 295"/>
            <p:cNvSpPr>
              <a:spLocks noChangeShapeType="1"/>
            </p:cNvSpPr>
            <p:nvPr/>
          </p:nvSpPr>
          <p:spPr bwMode="auto">
            <a:xfrm rot="-17036">
              <a:off x="3389" y="2893"/>
              <a:ext cx="157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6" name="Freeform 297"/>
            <p:cNvSpPr>
              <a:spLocks/>
            </p:cNvSpPr>
            <p:nvPr/>
          </p:nvSpPr>
          <p:spPr bwMode="auto">
            <a:xfrm rot="-17036">
              <a:off x="3546" y="2823"/>
              <a:ext cx="53" cy="70"/>
            </a:xfrm>
            <a:custGeom>
              <a:avLst/>
              <a:gdLst>
                <a:gd name="T0" fmla="*/ 0 w 107"/>
                <a:gd name="T1" fmla="*/ 0 h 140"/>
                <a:gd name="T2" fmla="*/ 2 w 107"/>
                <a:gd name="T3" fmla="*/ 1 h 140"/>
                <a:gd name="T4" fmla="*/ 4 w 107"/>
                <a:gd name="T5" fmla="*/ 1 h 140"/>
                <a:gd name="T6" fmla="*/ 6 w 107"/>
                <a:gd name="T7" fmla="*/ 2 h 140"/>
                <a:gd name="T8" fmla="*/ 8 w 107"/>
                <a:gd name="T9" fmla="*/ 2 h 140"/>
                <a:gd name="T10" fmla="*/ 9 w 107"/>
                <a:gd name="T11" fmla="*/ 3 h 140"/>
                <a:gd name="T12" fmla="*/ 11 w 107"/>
                <a:gd name="T13" fmla="*/ 4 h 140"/>
                <a:gd name="T14" fmla="*/ 12 w 107"/>
                <a:gd name="T15" fmla="*/ 5 h 140"/>
                <a:gd name="T16" fmla="*/ 12 w 107"/>
                <a:gd name="T17" fmla="*/ 6 h 140"/>
                <a:gd name="T18" fmla="*/ 13 w 107"/>
                <a:gd name="T19" fmla="*/ 7 h 140"/>
                <a:gd name="T20" fmla="*/ 13 w 107"/>
                <a:gd name="T21" fmla="*/ 10 h 140"/>
                <a:gd name="T22" fmla="*/ 13 w 107"/>
                <a:gd name="T23" fmla="*/ 11 h 140"/>
                <a:gd name="T24" fmla="*/ 12 w 107"/>
                <a:gd name="T25" fmla="*/ 13 h 140"/>
                <a:gd name="T26" fmla="*/ 11 w 107"/>
                <a:gd name="T27" fmla="*/ 14 h 140"/>
                <a:gd name="T28" fmla="*/ 10 w 107"/>
                <a:gd name="T29" fmla="*/ 15 h 140"/>
                <a:gd name="T30" fmla="*/ 8 w 107"/>
                <a:gd name="T31" fmla="*/ 16 h 140"/>
                <a:gd name="T32" fmla="*/ 6 w 107"/>
                <a:gd name="T33" fmla="*/ 17 h 140"/>
                <a:gd name="T34" fmla="*/ 4 w 107"/>
                <a:gd name="T35" fmla="*/ 17 h 140"/>
                <a:gd name="T36" fmla="*/ 2 w 107"/>
                <a:gd name="T37" fmla="*/ 18 h 140"/>
                <a:gd name="T38" fmla="*/ 0 w 107"/>
                <a:gd name="T39" fmla="*/ 18 h 1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7" h="140">
                  <a:moveTo>
                    <a:pt x="0" y="0"/>
                  </a:moveTo>
                  <a:lnTo>
                    <a:pt x="19" y="1"/>
                  </a:lnTo>
                  <a:lnTo>
                    <a:pt x="37" y="4"/>
                  </a:lnTo>
                  <a:lnTo>
                    <a:pt x="53" y="9"/>
                  </a:lnTo>
                  <a:lnTo>
                    <a:pt x="67" y="14"/>
                  </a:lnTo>
                  <a:lnTo>
                    <a:pt x="79" y="20"/>
                  </a:lnTo>
                  <a:lnTo>
                    <a:pt x="89" y="28"/>
                  </a:lnTo>
                  <a:lnTo>
                    <a:pt x="96" y="37"/>
                  </a:lnTo>
                  <a:lnTo>
                    <a:pt x="102" y="46"/>
                  </a:lnTo>
                  <a:lnTo>
                    <a:pt x="105" y="54"/>
                  </a:lnTo>
                  <a:lnTo>
                    <a:pt x="107" y="75"/>
                  </a:lnTo>
                  <a:lnTo>
                    <a:pt x="104" y="87"/>
                  </a:lnTo>
                  <a:lnTo>
                    <a:pt x="98" y="97"/>
                  </a:lnTo>
                  <a:lnTo>
                    <a:pt x="90" y="108"/>
                  </a:lnTo>
                  <a:lnTo>
                    <a:pt x="80" y="117"/>
                  </a:lnTo>
                  <a:lnTo>
                    <a:pt x="68" y="124"/>
                  </a:lnTo>
                  <a:lnTo>
                    <a:pt x="53" y="130"/>
                  </a:lnTo>
                  <a:lnTo>
                    <a:pt x="39" y="136"/>
                  </a:lnTo>
                  <a:lnTo>
                    <a:pt x="19" y="139"/>
                  </a:lnTo>
                  <a:lnTo>
                    <a:pt x="0" y="14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7" name="Line 298"/>
            <p:cNvSpPr>
              <a:spLocks noChangeShapeType="1"/>
            </p:cNvSpPr>
            <p:nvPr/>
          </p:nvSpPr>
          <p:spPr bwMode="auto">
            <a:xfrm rot="21582964" flipV="1">
              <a:off x="3336" y="2771"/>
              <a:ext cx="263" cy="17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8" name="Line 299"/>
            <p:cNvSpPr>
              <a:spLocks noChangeShapeType="1"/>
            </p:cNvSpPr>
            <p:nvPr/>
          </p:nvSpPr>
          <p:spPr bwMode="auto">
            <a:xfrm rot="-17036">
              <a:off x="3337" y="2771"/>
              <a:ext cx="263" cy="17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9" name="Line 300"/>
            <p:cNvSpPr>
              <a:spLocks noChangeShapeType="1"/>
            </p:cNvSpPr>
            <p:nvPr/>
          </p:nvSpPr>
          <p:spPr bwMode="auto">
            <a:xfrm rot="-17036">
              <a:off x="3459" y="2736"/>
              <a:ext cx="1" cy="3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5482" name="Rectangle 301"/>
          <p:cNvSpPr>
            <a:spLocks noChangeArrowheads="1"/>
          </p:cNvSpPr>
          <p:nvPr/>
        </p:nvSpPr>
        <p:spPr bwMode="auto">
          <a:xfrm rot="-17036">
            <a:off x="5219700" y="4587875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483" name="Rectangle 302"/>
          <p:cNvSpPr>
            <a:spLocks noChangeArrowheads="1"/>
          </p:cNvSpPr>
          <p:nvPr/>
        </p:nvSpPr>
        <p:spPr bwMode="auto">
          <a:xfrm>
            <a:off x="5638800" y="4343400"/>
            <a:ext cx="2603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600">
                <a:solidFill>
                  <a:srgbClr val="0000FF"/>
                </a:solidFill>
                <a:latin typeface="Arial" panose="020B0604020202020204" pitchFamily="34" charset="0"/>
              </a:rPr>
              <a:t>(-)</a:t>
            </a:r>
          </a:p>
        </p:txBody>
      </p:sp>
      <p:sp>
        <p:nvSpPr>
          <p:cNvPr id="55484" name="Freeform 303"/>
          <p:cNvSpPr>
            <a:spLocks/>
          </p:cNvSpPr>
          <p:nvPr/>
        </p:nvSpPr>
        <p:spPr bwMode="auto">
          <a:xfrm rot="12735844" flipV="1">
            <a:off x="2295525" y="1812925"/>
            <a:ext cx="927100" cy="922338"/>
          </a:xfrm>
          <a:custGeom>
            <a:avLst/>
            <a:gdLst>
              <a:gd name="T0" fmla="*/ 2147483646 w 1542"/>
              <a:gd name="T1" fmla="*/ 2147483646 h 1190"/>
              <a:gd name="T2" fmla="*/ 2147483646 w 1542"/>
              <a:gd name="T3" fmla="*/ 2147483646 h 1190"/>
              <a:gd name="T4" fmla="*/ 2147483646 w 1542"/>
              <a:gd name="T5" fmla="*/ 2147483646 h 1190"/>
              <a:gd name="T6" fmla="*/ 2147483646 w 1542"/>
              <a:gd name="T7" fmla="*/ 2147483646 h 1190"/>
              <a:gd name="T8" fmla="*/ 2147483646 w 1542"/>
              <a:gd name="T9" fmla="*/ 2147483646 h 1190"/>
              <a:gd name="T10" fmla="*/ 2147483646 w 1542"/>
              <a:gd name="T11" fmla="*/ 2147483646 h 1190"/>
              <a:gd name="T12" fmla="*/ 2147483646 w 1542"/>
              <a:gd name="T13" fmla="*/ 2147483646 h 1190"/>
              <a:gd name="T14" fmla="*/ 2147483646 w 1542"/>
              <a:gd name="T15" fmla="*/ 2147483646 h 1190"/>
              <a:gd name="T16" fmla="*/ 2147483646 w 1542"/>
              <a:gd name="T17" fmla="*/ 2147483646 h 1190"/>
              <a:gd name="T18" fmla="*/ 2147483646 w 1542"/>
              <a:gd name="T19" fmla="*/ 2147483646 h 1190"/>
              <a:gd name="T20" fmla="*/ 2147483646 w 1542"/>
              <a:gd name="T21" fmla="*/ 2147483646 h 1190"/>
              <a:gd name="T22" fmla="*/ 2147483646 w 1542"/>
              <a:gd name="T23" fmla="*/ 2147483646 h 1190"/>
              <a:gd name="T24" fmla="*/ 2147483646 w 1542"/>
              <a:gd name="T25" fmla="*/ 2147483646 h 1190"/>
              <a:gd name="T26" fmla="*/ 2147483646 w 1542"/>
              <a:gd name="T27" fmla="*/ 2147483646 h 1190"/>
              <a:gd name="T28" fmla="*/ 2147483646 w 1542"/>
              <a:gd name="T29" fmla="*/ 2147483646 h 1190"/>
              <a:gd name="T30" fmla="*/ 2147483646 w 1542"/>
              <a:gd name="T31" fmla="*/ 2147483646 h 1190"/>
              <a:gd name="T32" fmla="*/ 2147483646 w 1542"/>
              <a:gd name="T33" fmla="*/ 2147483646 h 1190"/>
              <a:gd name="T34" fmla="*/ 2147483646 w 1542"/>
              <a:gd name="T35" fmla="*/ 2147483646 h 1190"/>
              <a:gd name="T36" fmla="*/ 2147483646 w 1542"/>
              <a:gd name="T37" fmla="*/ 2147483646 h 1190"/>
              <a:gd name="T38" fmla="*/ 2147483646 w 1542"/>
              <a:gd name="T39" fmla="*/ 2147483646 h 1190"/>
              <a:gd name="T40" fmla="*/ 2147483646 w 1542"/>
              <a:gd name="T41" fmla="*/ 2147483646 h 1190"/>
              <a:gd name="T42" fmla="*/ 2147483646 w 1542"/>
              <a:gd name="T43" fmla="*/ 2147483646 h 1190"/>
              <a:gd name="T44" fmla="*/ 2147483646 w 1542"/>
              <a:gd name="T45" fmla="*/ 2147483646 h 1190"/>
              <a:gd name="T46" fmla="*/ 2147483646 w 1542"/>
              <a:gd name="T47" fmla="*/ 2147483646 h 1190"/>
              <a:gd name="T48" fmla="*/ 2147483646 w 1542"/>
              <a:gd name="T49" fmla="*/ 2147483646 h 1190"/>
              <a:gd name="T50" fmla="*/ 2147483646 w 1542"/>
              <a:gd name="T51" fmla="*/ 2147483646 h 1190"/>
              <a:gd name="T52" fmla="*/ 2147483646 w 1542"/>
              <a:gd name="T53" fmla="*/ 2147483646 h 1190"/>
              <a:gd name="T54" fmla="*/ 2147483646 w 1542"/>
              <a:gd name="T55" fmla="*/ 2147483646 h 1190"/>
              <a:gd name="T56" fmla="*/ 2147483646 w 1542"/>
              <a:gd name="T57" fmla="*/ 2147483646 h 1190"/>
              <a:gd name="T58" fmla="*/ 2147483646 w 1542"/>
              <a:gd name="T59" fmla="*/ 2147483646 h 1190"/>
              <a:gd name="T60" fmla="*/ 2147483646 w 1542"/>
              <a:gd name="T61" fmla="*/ 2147483646 h 1190"/>
              <a:gd name="T62" fmla="*/ 2147483646 w 1542"/>
              <a:gd name="T63" fmla="*/ 2147483646 h 1190"/>
              <a:gd name="T64" fmla="*/ 2147483646 w 1542"/>
              <a:gd name="T65" fmla="*/ 2147483646 h 1190"/>
              <a:gd name="T66" fmla="*/ 2147483646 w 1542"/>
              <a:gd name="T67" fmla="*/ 2147483646 h 1190"/>
              <a:gd name="T68" fmla="*/ 2147483646 w 1542"/>
              <a:gd name="T69" fmla="*/ 2147483646 h 1190"/>
              <a:gd name="T70" fmla="*/ 2147483646 w 1542"/>
              <a:gd name="T71" fmla="*/ 2147483646 h 1190"/>
              <a:gd name="T72" fmla="*/ 2147483646 w 1542"/>
              <a:gd name="T73" fmla="*/ 2147483646 h 1190"/>
              <a:gd name="T74" fmla="*/ 2147483646 w 1542"/>
              <a:gd name="T75" fmla="*/ 2147483646 h 1190"/>
              <a:gd name="T76" fmla="*/ 2147483646 w 1542"/>
              <a:gd name="T77" fmla="*/ 2147483646 h 1190"/>
              <a:gd name="T78" fmla="*/ 2147483646 w 1542"/>
              <a:gd name="T79" fmla="*/ 2147483646 h 1190"/>
              <a:gd name="T80" fmla="*/ 2147483646 w 1542"/>
              <a:gd name="T81" fmla="*/ 2147483646 h 1190"/>
              <a:gd name="T82" fmla="*/ 2147483646 w 1542"/>
              <a:gd name="T83" fmla="*/ 2147483646 h 1190"/>
              <a:gd name="T84" fmla="*/ 2147483646 w 1542"/>
              <a:gd name="T85" fmla="*/ 2147483646 h 1190"/>
              <a:gd name="T86" fmla="*/ 2147483646 w 1542"/>
              <a:gd name="T87" fmla="*/ 2147483646 h 1190"/>
              <a:gd name="T88" fmla="*/ 2147483646 w 1542"/>
              <a:gd name="T89" fmla="*/ 2147483646 h 1190"/>
              <a:gd name="T90" fmla="*/ 2147483646 w 1542"/>
              <a:gd name="T91" fmla="*/ 2147483646 h 1190"/>
              <a:gd name="T92" fmla="*/ 2147483646 w 1542"/>
              <a:gd name="T93" fmla="*/ 2147483646 h 1190"/>
              <a:gd name="T94" fmla="*/ 2147483646 w 1542"/>
              <a:gd name="T95" fmla="*/ 2147483646 h 1190"/>
              <a:gd name="T96" fmla="*/ 2147483646 w 1542"/>
              <a:gd name="T97" fmla="*/ 2147483646 h 1190"/>
              <a:gd name="T98" fmla="*/ 2147483646 w 1542"/>
              <a:gd name="T99" fmla="*/ 2147483646 h 1190"/>
              <a:gd name="T100" fmla="*/ 2147483646 w 1542"/>
              <a:gd name="T101" fmla="*/ 2147483646 h 1190"/>
              <a:gd name="T102" fmla="*/ 2147483646 w 1542"/>
              <a:gd name="T103" fmla="*/ 2147483646 h 1190"/>
              <a:gd name="T104" fmla="*/ 2147483646 w 1542"/>
              <a:gd name="T105" fmla="*/ 2147483646 h 1190"/>
              <a:gd name="T106" fmla="*/ 2147483646 w 1542"/>
              <a:gd name="T107" fmla="*/ 2147483646 h 1190"/>
              <a:gd name="T108" fmla="*/ 2147483646 w 1542"/>
              <a:gd name="T109" fmla="*/ 2147483646 h 1190"/>
              <a:gd name="T110" fmla="*/ 2147483646 w 1542"/>
              <a:gd name="T111" fmla="*/ 2147483646 h 1190"/>
              <a:gd name="T112" fmla="*/ 2147483646 w 1542"/>
              <a:gd name="T113" fmla="*/ 0 h 1190"/>
              <a:gd name="T114" fmla="*/ 2147483646 w 1542"/>
              <a:gd name="T115" fmla="*/ 2147483646 h 1190"/>
              <a:gd name="T116" fmla="*/ 2147483646 w 1542"/>
              <a:gd name="T117" fmla="*/ 2147483646 h 1190"/>
              <a:gd name="T118" fmla="*/ 2147483646 w 1542"/>
              <a:gd name="T119" fmla="*/ 2147483646 h 1190"/>
              <a:gd name="T120" fmla="*/ 2147483646 w 1542"/>
              <a:gd name="T121" fmla="*/ 2147483646 h 119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42" h="1190">
                <a:moveTo>
                  <a:pt x="0" y="157"/>
                </a:moveTo>
                <a:lnTo>
                  <a:pt x="11" y="206"/>
                </a:lnTo>
                <a:lnTo>
                  <a:pt x="21" y="253"/>
                </a:lnTo>
                <a:lnTo>
                  <a:pt x="34" y="301"/>
                </a:lnTo>
                <a:lnTo>
                  <a:pt x="48" y="348"/>
                </a:lnTo>
                <a:lnTo>
                  <a:pt x="64" y="394"/>
                </a:lnTo>
                <a:lnTo>
                  <a:pt x="82" y="440"/>
                </a:lnTo>
                <a:lnTo>
                  <a:pt x="100" y="484"/>
                </a:lnTo>
                <a:lnTo>
                  <a:pt x="119" y="529"/>
                </a:lnTo>
                <a:lnTo>
                  <a:pt x="141" y="570"/>
                </a:lnTo>
                <a:lnTo>
                  <a:pt x="163" y="610"/>
                </a:lnTo>
                <a:lnTo>
                  <a:pt x="187" y="650"/>
                </a:lnTo>
                <a:lnTo>
                  <a:pt x="211" y="686"/>
                </a:lnTo>
                <a:lnTo>
                  <a:pt x="238" y="721"/>
                </a:lnTo>
                <a:lnTo>
                  <a:pt x="291" y="780"/>
                </a:lnTo>
                <a:lnTo>
                  <a:pt x="318" y="807"/>
                </a:lnTo>
                <a:lnTo>
                  <a:pt x="347" y="831"/>
                </a:lnTo>
                <a:lnTo>
                  <a:pt x="377" y="853"/>
                </a:lnTo>
                <a:lnTo>
                  <a:pt x="408" y="874"/>
                </a:lnTo>
                <a:lnTo>
                  <a:pt x="442" y="894"/>
                </a:lnTo>
                <a:lnTo>
                  <a:pt x="478" y="912"/>
                </a:lnTo>
                <a:lnTo>
                  <a:pt x="515" y="931"/>
                </a:lnTo>
                <a:lnTo>
                  <a:pt x="556" y="949"/>
                </a:lnTo>
                <a:lnTo>
                  <a:pt x="599" y="967"/>
                </a:lnTo>
                <a:lnTo>
                  <a:pt x="645" y="985"/>
                </a:lnTo>
                <a:lnTo>
                  <a:pt x="694" y="1002"/>
                </a:lnTo>
                <a:lnTo>
                  <a:pt x="746" y="1020"/>
                </a:lnTo>
                <a:lnTo>
                  <a:pt x="802" y="1039"/>
                </a:lnTo>
                <a:lnTo>
                  <a:pt x="862" y="1059"/>
                </a:lnTo>
                <a:lnTo>
                  <a:pt x="924" y="1078"/>
                </a:lnTo>
                <a:lnTo>
                  <a:pt x="1007" y="1105"/>
                </a:lnTo>
                <a:lnTo>
                  <a:pt x="1025" y="1111"/>
                </a:lnTo>
                <a:lnTo>
                  <a:pt x="1041" y="1116"/>
                </a:lnTo>
                <a:lnTo>
                  <a:pt x="1057" y="1121"/>
                </a:lnTo>
                <a:lnTo>
                  <a:pt x="1075" y="1127"/>
                </a:lnTo>
                <a:lnTo>
                  <a:pt x="1092" y="1131"/>
                </a:lnTo>
                <a:lnTo>
                  <a:pt x="1109" y="1137"/>
                </a:lnTo>
                <a:lnTo>
                  <a:pt x="1126" y="1142"/>
                </a:lnTo>
                <a:lnTo>
                  <a:pt x="1143" y="1146"/>
                </a:lnTo>
                <a:lnTo>
                  <a:pt x="1160" y="1152"/>
                </a:lnTo>
                <a:lnTo>
                  <a:pt x="1178" y="1156"/>
                </a:lnTo>
                <a:lnTo>
                  <a:pt x="1194" y="1161"/>
                </a:lnTo>
                <a:lnTo>
                  <a:pt x="1210" y="1164"/>
                </a:lnTo>
                <a:lnTo>
                  <a:pt x="1226" y="1168"/>
                </a:lnTo>
                <a:lnTo>
                  <a:pt x="1244" y="1173"/>
                </a:lnTo>
                <a:lnTo>
                  <a:pt x="1259" y="1176"/>
                </a:lnTo>
                <a:lnTo>
                  <a:pt x="1275" y="1179"/>
                </a:lnTo>
                <a:lnTo>
                  <a:pt x="1292" y="1182"/>
                </a:lnTo>
                <a:lnTo>
                  <a:pt x="1307" y="1185"/>
                </a:lnTo>
                <a:lnTo>
                  <a:pt x="1321" y="1186"/>
                </a:lnTo>
                <a:lnTo>
                  <a:pt x="1336" y="1187"/>
                </a:lnTo>
                <a:lnTo>
                  <a:pt x="1351" y="1189"/>
                </a:lnTo>
                <a:lnTo>
                  <a:pt x="1364" y="1189"/>
                </a:lnTo>
                <a:lnTo>
                  <a:pt x="1378" y="1190"/>
                </a:lnTo>
                <a:lnTo>
                  <a:pt x="1391" y="1189"/>
                </a:lnTo>
                <a:lnTo>
                  <a:pt x="1403" y="1189"/>
                </a:lnTo>
                <a:lnTo>
                  <a:pt x="1415" y="1187"/>
                </a:lnTo>
                <a:lnTo>
                  <a:pt x="1447" y="1180"/>
                </a:lnTo>
                <a:lnTo>
                  <a:pt x="1467" y="1173"/>
                </a:lnTo>
                <a:lnTo>
                  <a:pt x="1483" y="1162"/>
                </a:lnTo>
                <a:lnTo>
                  <a:pt x="1498" y="1150"/>
                </a:lnTo>
                <a:lnTo>
                  <a:pt x="1510" y="1136"/>
                </a:lnTo>
                <a:lnTo>
                  <a:pt x="1520" y="1119"/>
                </a:lnTo>
                <a:lnTo>
                  <a:pt x="1527" y="1102"/>
                </a:lnTo>
                <a:lnTo>
                  <a:pt x="1533" y="1082"/>
                </a:lnTo>
                <a:lnTo>
                  <a:pt x="1539" y="1062"/>
                </a:lnTo>
                <a:lnTo>
                  <a:pt x="1541" y="1039"/>
                </a:lnTo>
                <a:lnTo>
                  <a:pt x="1542" y="1017"/>
                </a:lnTo>
                <a:lnTo>
                  <a:pt x="1542" y="992"/>
                </a:lnTo>
                <a:lnTo>
                  <a:pt x="1541" y="967"/>
                </a:lnTo>
                <a:lnTo>
                  <a:pt x="1538" y="940"/>
                </a:lnTo>
                <a:lnTo>
                  <a:pt x="1533" y="914"/>
                </a:lnTo>
                <a:lnTo>
                  <a:pt x="1527" y="887"/>
                </a:lnTo>
                <a:lnTo>
                  <a:pt x="1522" y="859"/>
                </a:lnTo>
                <a:lnTo>
                  <a:pt x="1513" y="831"/>
                </a:lnTo>
                <a:lnTo>
                  <a:pt x="1505" y="801"/>
                </a:lnTo>
                <a:lnTo>
                  <a:pt x="1495" y="773"/>
                </a:lnTo>
                <a:lnTo>
                  <a:pt x="1484" y="745"/>
                </a:lnTo>
                <a:lnTo>
                  <a:pt x="1474" y="715"/>
                </a:lnTo>
                <a:lnTo>
                  <a:pt x="1462" y="687"/>
                </a:lnTo>
                <a:lnTo>
                  <a:pt x="1450" y="660"/>
                </a:lnTo>
                <a:lnTo>
                  <a:pt x="1438" y="632"/>
                </a:lnTo>
                <a:lnTo>
                  <a:pt x="1425" y="606"/>
                </a:lnTo>
                <a:lnTo>
                  <a:pt x="1412" y="580"/>
                </a:lnTo>
                <a:lnTo>
                  <a:pt x="1372" y="506"/>
                </a:lnTo>
                <a:lnTo>
                  <a:pt x="1344" y="462"/>
                </a:lnTo>
                <a:lnTo>
                  <a:pt x="1315" y="422"/>
                </a:lnTo>
                <a:lnTo>
                  <a:pt x="1287" y="385"/>
                </a:lnTo>
                <a:lnTo>
                  <a:pt x="1258" y="351"/>
                </a:lnTo>
                <a:lnTo>
                  <a:pt x="1228" y="321"/>
                </a:lnTo>
                <a:lnTo>
                  <a:pt x="1198" y="293"/>
                </a:lnTo>
                <a:lnTo>
                  <a:pt x="1167" y="269"/>
                </a:lnTo>
                <a:lnTo>
                  <a:pt x="1136" y="247"/>
                </a:lnTo>
                <a:lnTo>
                  <a:pt x="1105" y="227"/>
                </a:lnTo>
                <a:lnTo>
                  <a:pt x="1072" y="209"/>
                </a:lnTo>
                <a:lnTo>
                  <a:pt x="1038" y="192"/>
                </a:lnTo>
                <a:lnTo>
                  <a:pt x="1004" y="178"/>
                </a:lnTo>
                <a:lnTo>
                  <a:pt x="970" y="164"/>
                </a:lnTo>
                <a:lnTo>
                  <a:pt x="934" y="151"/>
                </a:lnTo>
                <a:lnTo>
                  <a:pt x="897" y="141"/>
                </a:lnTo>
                <a:lnTo>
                  <a:pt x="860" y="129"/>
                </a:lnTo>
                <a:lnTo>
                  <a:pt x="822" y="118"/>
                </a:lnTo>
                <a:lnTo>
                  <a:pt x="783" y="108"/>
                </a:lnTo>
                <a:lnTo>
                  <a:pt x="743" y="98"/>
                </a:lnTo>
                <a:lnTo>
                  <a:pt x="657" y="76"/>
                </a:lnTo>
                <a:lnTo>
                  <a:pt x="610" y="64"/>
                </a:lnTo>
                <a:lnTo>
                  <a:pt x="564" y="52"/>
                </a:lnTo>
                <a:lnTo>
                  <a:pt x="516" y="40"/>
                </a:lnTo>
                <a:lnTo>
                  <a:pt x="469" y="30"/>
                </a:lnTo>
                <a:lnTo>
                  <a:pt x="423" y="21"/>
                </a:lnTo>
                <a:lnTo>
                  <a:pt x="377" y="12"/>
                </a:lnTo>
                <a:lnTo>
                  <a:pt x="332" y="6"/>
                </a:lnTo>
                <a:lnTo>
                  <a:pt x="289" y="1"/>
                </a:lnTo>
                <a:lnTo>
                  <a:pt x="248" y="0"/>
                </a:lnTo>
                <a:lnTo>
                  <a:pt x="208" y="1"/>
                </a:lnTo>
                <a:lnTo>
                  <a:pt x="171" y="6"/>
                </a:lnTo>
                <a:lnTo>
                  <a:pt x="135" y="15"/>
                </a:lnTo>
                <a:lnTo>
                  <a:pt x="104" y="27"/>
                </a:lnTo>
                <a:lnTo>
                  <a:pt x="76" y="43"/>
                </a:lnTo>
                <a:lnTo>
                  <a:pt x="51" y="64"/>
                </a:lnTo>
                <a:lnTo>
                  <a:pt x="30" y="90"/>
                </a:lnTo>
                <a:lnTo>
                  <a:pt x="14" y="121"/>
                </a:lnTo>
                <a:lnTo>
                  <a:pt x="0" y="157"/>
                </a:lnTo>
              </a:path>
            </a:pathLst>
          </a:custGeom>
          <a:noFill/>
          <a:ln w="206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85" name="Freeform 305"/>
          <p:cNvSpPr>
            <a:spLocks/>
          </p:cNvSpPr>
          <p:nvPr/>
        </p:nvSpPr>
        <p:spPr bwMode="auto">
          <a:xfrm rot="5317514">
            <a:off x="5331620" y="1069181"/>
            <a:ext cx="138112" cy="136525"/>
          </a:xfrm>
          <a:custGeom>
            <a:avLst/>
            <a:gdLst>
              <a:gd name="T0" fmla="*/ 54188835 w 175"/>
              <a:gd name="T1" fmla="*/ 26472511 h 174"/>
              <a:gd name="T2" fmla="*/ 53566147 w 175"/>
              <a:gd name="T3" fmla="*/ 20316332 h 174"/>
              <a:gd name="T4" fmla="*/ 51074607 w 175"/>
              <a:gd name="T5" fmla="*/ 13544222 h 174"/>
              <a:gd name="T6" fmla="*/ 47337691 w 175"/>
              <a:gd name="T7" fmla="*/ 8003190 h 174"/>
              <a:gd name="T8" fmla="*/ 41731922 w 175"/>
              <a:gd name="T9" fmla="*/ 4309168 h 174"/>
              <a:gd name="T10" fmla="*/ 35502676 w 175"/>
              <a:gd name="T11" fmla="*/ 615932 h 174"/>
              <a:gd name="T12" fmla="*/ 29274220 w 175"/>
              <a:gd name="T13" fmla="*/ 0 h 174"/>
              <a:gd name="T14" fmla="*/ 21800387 w 175"/>
              <a:gd name="T15" fmla="*/ 0 h 174"/>
              <a:gd name="T16" fmla="*/ 15571141 w 175"/>
              <a:gd name="T17" fmla="*/ 2462942 h 174"/>
              <a:gd name="T18" fmla="*/ 9342685 w 175"/>
              <a:gd name="T19" fmla="*/ 6156179 h 174"/>
              <a:gd name="T20" fmla="*/ 4983081 w 175"/>
              <a:gd name="T21" fmla="*/ 11081279 h 174"/>
              <a:gd name="T22" fmla="*/ 1868853 w 175"/>
              <a:gd name="T23" fmla="*/ 16622311 h 174"/>
              <a:gd name="T24" fmla="*/ 0 w 175"/>
              <a:gd name="T25" fmla="*/ 23394422 h 174"/>
              <a:gd name="T26" fmla="*/ 0 w 175"/>
              <a:gd name="T27" fmla="*/ 29550601 h 174"/>
              <a:gd name="T28" fmla="*/ 1868853 w 175"/>
              <a:gd name="T29" fmla="*/ 36322712 h 174"/>
              <a:gd name="T30" fmla="*/ 4983081 w 175"/>
              <a:gd name="T31" fmla="*/ 41863744 h 174"/>
              <a:gd name="T32" fmla="*/ 9342685 w 175"/>
              <a:gd name="T33" fmla="*/ 46788844 h 174"/>
              <a:gd name="T34" fmla="*/ 15571141 w 175"/>
              <a:gd name="T35" fmla="*/ 50482080 h 174"/>
              <a:gd name="T36" fmla="*/ 21800387 w 175"/>
              <a:gd name="T37" fmla="*/ 52329091 h 174"/>
              <a:gd name="T38" fmla="*/ 29274220 w 175"/>
              <a:gd name="T39" fmla="*/ 52945023 h 174"/>
              <a:gd name="T40" fmla="*/ 35502676 w 175"/>
              <a:gd name="T41" fmla="*/ 52329091 h 174"/>
              <a:gd name="T42" fmla="*/ 41731922 w 175"/>
              <a:gd name="T43" fmla="*/ 48635070 h 174"/>
              <a:gd name="T44" fmla="*/ 47337691 w 175"/>
              <a:gd name="T45" fmla="*/ 44941833 h 174"/>
              <a:gd name="T46" fmla="*/ 51074607 w 175"/>
              <a:gd name="T47" fmla="*/ 39400801 h 174"/>
              <a:gd name="T48" fmla="*/ 53566147 w 175"/>
              <a:gd name="T49" fmla="*/ 32628690 h 174"/>
              <a:gd name="T50" fmla="*/ 54188835 w 175"/>
              <a:gd name="T51" fmla="*/ 26472511 h 1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5" h="174">
                <a:moveTo>
                  <a:pt x="175" y="86"/>
                </a:moveTo>
                <a:lnTo>
                  <a:pt x="172" y="66"/>
                </a:lnTo>
                <a:lnTo>
                  <a:pt x="165" y="45"/>
                </a:lnTo>
                <a:lnTo>
                  <a:pt x="152" y="27"/>
                </a:lnTo>
                <a:lnTo>
                  <a:pt x="135" y="14"/>
                </a:lnTo>
                <a:lnTo>
                  <a:pt x="114" y="3"/>
                </a:lnTo>
                <a:lnTo>
                  <a:pt x="94" y="0"/>
                </a:lnTo>
                <a:lnTo>
                  <a:pt x="71" y="0"/>
                </a:lnTo>
                <a:lnTo>
                  <a:pt x="51" y="8"/>
                </a:lnTo>
                <a:lnTo>
                  <a:pt x="31" y="20"/>
                </a:lnTo>
                <a:lnTo>
                  <a:pt x="17" y="36"/>
                </a:lnTo>
                <a:lnTo>
                  <a:pt x="6" y="55"/>
                </a:lnTo>
                <a:lnTo>
                  <a:pt x="0" y="76"/>
                </a:lnTo>
                <a:lnTo>
                  <a:pt x="0" y="98"/>
                </a:lnTo>
                <a:lnTo>
                  <a:pt x="6" y="119"/>
                </a:lnTo>
                <a:lnTo>
                  <a:pt x="17" y="138"/>
                </a:lnTo>
                <a:lnTo>
                  <a:pt x="31" y="154"/>
                </a:lnTo>
                <a:lnTo>
                  <a:pt x="51" y="166"/>
                </a:lnTo>
                <a:lnTo>
                  <a:pt x="71" y="172"/>
                </a:lnTo>
                <a:lnTo>
                  <a:pt x="94" y="174"/>
                </a:lnTo>
                <a:lnTo>
                  <a:pt x="114" y="171"/>
                </a:lnTo>
                <a:lnTo>
                  <a:pt x="135" y="160"/>
                </a:lnTo>
                <a:lnTo>
                  <a:pt x="152" y="147"/>
                </a:lnTo>
                <a:lnTo>
                  <a:pt x="165" y="129"/>
                </a:lnTo>
                <a:lnTo>
                  <a:pt x="172" y="108"/>
                </a:lnTo>
                <a:lnTo>
                  <a:pt x="175" y="86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486" name="Line 306"/>
          <p:cNvSpPr>
            <a:spLocks noChangeShapeType="1"/>
          </p:cNvSpPr>
          <p:nvPr/>
        </p:nvSpPr>
        <p:spPr bwMode="auto">
          <a:xfrm rot="5317514" flipV="1">
            <a:off x="5346701" y="1095375"/>
            <a:ext cx="107950" cy="85725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87" name="Line 307"/>
          <p:cNvSpPr>
            <a:spLocks noChangeShapeType="1"/>
          </p:cNvSpPr>
          <p:nvPr/>
        </p:nvSpPr>
        <p:spPr bwMode="auto">
          <a:xfrm rot="5317514">
            <a:off x="5349082" y="1088231"/>
            <a:ext cx="101600" cy="93663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88" name="Freeform 309"/>
          <p:cNvSpPr>
            <a:spLocks/>
          </p:cNvSpPr>
          <p:nvPr/>
        </p:nvSpPr>
        <p:spPr bwMode="auto">
          <a:xfrm rot="5317514">
            <a:off x="5484020" y="5488781"/>
            <a:ext cx="138112" cy="136525"/>
          </a:xfrm>
          <a:custGeom>
            <a:avLst/>
            <a:gdLst>
              <a:gd name="T0" fmla="*/ 54188835 w 175"/>
              <a:gd name="T1" fmla="*/ 26472511 h 174"/>
              <a:gd name="T2" fmla="*/ 53566147 w 175"/>
              <a:gd name="T3" fmla="*/ 20316332 h 174"/>
              <a:gd name="T4" fmla="*/ 51074607 w 175"/>
              <a:gd name="T5" fmla="*/ 13544222 h 174"/>
              <a:gd name="T6" fmla="*/ 47337691 w 175"/>
              <a:gd name="T7" fmla="*/ 8003190 h 174"/>
              <a:gd name="T8" fmla="*/ 41731922 w 175"/>
              <a:gd name="T9" fmla="*/ 4309168 h 174"/>
              <a:gd name="T10" fmla="*/ 35502676 w 175"/>
              <a:gd name="T11" fmla="*/ 615932 h 174"/>
              <a:gd name="T12" fmla="*/ 29274220 w 175"/>
              <a:gd name="T13" fmla="*/ 0 h 174"/>
              <a:gd name="T14" fmla="*/ 21800387 w 175"/>
              <a:gd name="T15" fmla="*/ 0 h 174"/>
              <a:gd name="T16" fmla="*/ 15571141 w 175"/>
              <a:gd name="T17" fmla="*/ 2462942 h 174"/>
              <a:gd name="T18" fmla="*/ 9342685 w 175"/>
              <a:gd name="T19" fmla="*/ 6156179 h 174"/>
              <a:gd name="T20" fmla="*/ 4983081 w 175"/>
              <a:gd name="T21" fmla="*/ 11081279 h 174"/>
              <a:gd name="T22" fmla="*/ 1868853 w 175"/>
              <a:gd name="T23" fmla="*/ 16622311 h 174"/>
              <a:gd name="T24" fmla="*/ 0 w 175"/>
              <a:gd name="T25" fmla="*/ 23394422 h 174"/>
              <a:gd name="T26" fmla="*/ 0 w 175"/>
              <a:gd name="T27" fmla="*/ 29550601 h 174"/>
              <a:gd name="T28" fmla="*/ 1868853 w 175"/>
              <a:gd name="T29" fmla="*/ 36322712 h 174"/>
              <a:gd name="T30" fmla="*/ 4983081 w 175"/>
              <a:gd name="T31" fmla="*/ 41863744 h 174"/>
              <a:gd name="T32" fmla="*/ 9342685 w 175"/>
              <a:gd name="T33" fmla="*/ 46788844 h 174"/>
              <a:gd name="T34" fmla="*/ 15571141 w 175"/>
              <a:gd name="T35" fmla="*/ 50482080 h 174"/>
              <a:gd name="T36" fmla="*/ 21800387 w 175"/>
              <a:gd name="T37" fmla="*/ 52329091 h 174"/>
              <a:gd name="T38" fmla="*/ 29274220 w 175"/>
              <a:gd name="T39" fmla="*/ 52945023 h 174"/>
              <a:gd name="T40" fmla="*/ 35502676 w 175"/>
              <a:gd name="T41" fmla="*/ 52329091 h 174"/>
              <a:gd name="T42" fmla="*/ 41731922 w 175"/>
              <a:gd name="T43" fmla="*/ 48635070 h 174"/>
              <a:gd name="T44" fmla="*/ 47337691 w 175"/>
              <a:gd name="T45" fmla="*/ 44941833 h 174"/>
              <a:gd name="T46" fmla="*/ 51074607 w 175"/>
              <a:gd name="T47" fmla="*/ 39400801 h 174"/>
              <a:gd name="T48" fmla="*/ 53566147 w 175"/>
              <a:gd name="T49" fmla="*/ 32628690 h 174"/>
              <a:gd name="T50" fmla="*/ 54188835 w 175"/>
              <a:gd name="T51" fmla="*/ 26472511 h 1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5" h="174">
                <a:moveTo>
                  <a:pt x="175" y="86"/>
                </a:moveTo>
                <a:lnTo>
                  <a:pt x="172" y="66"/>
                </a:lnTo>
                <a:lnTo>
                  <a:pt x="165" y="45"/>
                </a:lnTo>
                <a:lnTo>
                  <a:pt x="152" y="27"/>
                </a:lnTo>
                <a:lnTo>
                  <a:pt x="135" y="14"/>
                </a:lnTo>
                <a:lnTo>
                  <a:pt x="114" y="3"/>
                </a:lnTo>
                <a:lnTo>
                  <a:pt x="94" y="0"/>
                </a:lnTo>
                <a:lnTo>
                  <a:pt x="71" y="0"/>
                </a:lnTo>
                <a:lnTo>
                  <a:pt x="51" y="8"/>
                </a:lnTo>
                <a:lnTo>
                  <a:pt x="31" y="20"/>
                </a:lnTo>
                <a:lnTo>
                  <a:pt x="17" y="36"/>
                </a:lnTo>
                <a:lnTo>
                  <a:pt x="6" y="55"/>
                </a:lnTo>
                <a:lnTo>
                  <a:pt x="0" y="76"/>
                </a:lnTo>
                <a:lnTo>
                  <a:pt x="0" y="98"/>
                </a:lnTo>
                <a:lnTo>
                  <a:pt x="6" y="119"/>
                </a:lnTo>
                <a:lnTo>
                  <a:pt x="17" y="138"/>
                </a:lnTo>
                <a:lnTo>
                  <a:pt x="31" y="154"/>
                </a:lnTo>
                <a:lnTo>
                  <a:pt x="51" y="166"/>
                </a:lnTo>
                <a:lnTo>
                  <a:pt x="71" y="172"/>
                </a:lnTo>
                <a:lnTo>
                  <a:pt x="94" y="174"/>
                </a:lnTo>
                <a:lnTo>
                  <a:pt x="114" y="171"/>
                </a:lnTo>
                <a:lnTo>
                  <a:pt x="135" y="160"/>
                </a:lnTo>
                <a:lnTo>
                  <a:pt x="152" y="147"/>
                </a:lnTo>
                <a:lnTo>
                  <a:pt x="165" y="129"/>
                </a:lnTo>
                <a:lnTo>
                  <a:pt x="172" y="108"/>
                </a:lnTo>
                <a:lnTo>
                  <a:pt x="175" y="86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489" name="Line 310"/>
          <p:cNvSpPr>
            <a:spLocks noChangeShapeType="1"/>
          </p:cNvSpPr>
          <p:nvPr/>
        </p:nvSpPr>
        <p:spPr bwMode="auto">
          <a:xfrm rot="5317514" flipV="1">
            <a:off x="5499101" y="5514975"/>
            <a:ext cx="107950" cy="85725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90" name="Line 311"/>
          <p:cNvSpPr>
            <a:spLocks noChangeShapeType="1"/>
          </p:cNvSpPr>
          <p:nvPr/>
        </p:nvSpPr>
        <p:spPr bwMode="auto">
          <a:xfrm rot="5317514">
            <a:off x="5501482" y="5507831"/>
            <a:ext cx="101600" cy="93663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91" name="Line 314"/>
          <p:cNvSpPr>
            <a:spLocks noChangeShapeType="1"/>
          </p:cNvSpPr>
          <p:nvPr/>
        </p:nvSpPr>
        <p:spPr bwMode="auto">
          <a:xfrm>
            <a:off x="3317875" y="4953000"/>
            <a:ext cx="0" cy="762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92" name="Line 322"/>
          <p:cNvSpPr>
            <a:spLocks noChangeAspect="1" noChangeShapeType="1"/>
          </p:cNvSpPr>
          <p:nvPr/>
        </p:nvSpPr>
        <p:spPr bwMode="auto">
          <a:xfrm>
            <a:off x="3344863" y="1341438"/>
            <a:ext cx="1082675" cy="323850"/>
          </a:xfrm>
          <a:prstGeom prst="line">
            <a:avLst/>
          </a:prstGeom>
          <a:noFill/>
          <a:ln w="19050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93" name="Line 323"/>
          <p:cNvSpPr>
            <a:spLocks noChangeAspect="1" noChangeShapeType="1"/>
          </p:cNvSpPr>
          <p:nvPr/>
        </p:nvSpPr>
        <p:spPr bwMode="auto">
          <a:xfrm flipH="1">
            <a:off x="4360863" y="1665288"/>
            <a:ext cx="66675" cy="107950"/>
          </a:xfrm>
          <a:prstGeom prst="line">
            <a:avLst/>
          </a:prstGeom>
          <a:noFill/>
          <a:ln w="19050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94" name="Line 324"/>
          <p:cNvSpPr>
            <a:spLocks noChangeAspect="1" noChangeShapeType="1"/>
          </p:cNvSpPr>
          <p:nvPr/>
        </p:nvSpPr>
        <p:spPr bwMode="auto">
          <a:xfrm flipH="1">
            <a:off x="3276600" y="1341438"/>
            <a:ext cx="68263" cy="107950"/>
          </a:xfrm>
          <a:prstGeom prst="line">
            <a:avLst/>
          </a:prstGeom>
          <a:noFill/>
          <a:ln w="19050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95" name="Line 326"/>
          <p:cNvSpPr>
            <a:spLocks noChangeShapeType="1"/>
          </p:cNvSpPr>
          <p:nvPr/>
        </p:nvSpPr>
        <p:spPr bwMode="auto">
          <a:xfrm rot="5317514" flipH="1" flipV="1">
            <a:off x="3317082" y="1291431"/>
            <a:ext cx="93662" cy="95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96" name="Line 327"/>
          <p:cNvSpPr>
            <a:spLocks noChangeShapeType="1"/>
          </p:cNvSpPr>
          <p:nvPr/>
        </p:nvSpPr>
        <p:spPr bwMode="auto">
          <a:xfrm rot="5317514" flipH="1" flipV="1">
            <a:off x="3327401" y="1136650"/>
            <a:ext cx="95250" cy="95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97" name="Line 328"/>
          <p:cNvSpPr>
            <a:spLocks noChangeShapeType="1"/>
          </p:cNvSpPr>
          <p:nvPr/>
        </p:nvSpPr>
        <p:spPr bwMode="auto">
          <a:xfrm rot="5317514" flipH="1" flipV="1">
            <a:off x="3339306" y="985044"/>
            <a:ext cx="93663" cy="95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98" name="Line 329"/>
          <p:cNvSpPr>
            <a:spLocks noChangeShapeType="1"/>
          </p:cNvSpPr>
          <p:nvPr/>
        </p:nvSpPr>
        <p:spPr bwMode="auto">
          <a:xfrm rot="5317514" flipH="1" flipV="1">
            <a:off x="3352006" y="832644"/>
            <a:ext cx="93663" cy="95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499" name="Line 330"/>
          <p:cNvSpPr>
            <a:spLocks noChangeShapeType="1"/>
          </p:cNvSpPr>
          <p:nvPr/>
        </p:nvSpPr>
        <p:spPr bwMode="auto">
          <a:xfrm rot="5317514" flipH="1" flipV="1">
            <a:off x="3367882" y="683419"/>
            <a:ext cx="82550" cy="793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00" name="Line 331"/>
          <p:cNvSpPr>
            <a:spLocks noChangeShapeType="1"/>
          </p:cNvSpPr>
          <p:nvPr/>
        </p:nvSpPr>
        <p:spPr bwMode="auto">
          <a:xfrm>
            <a:off x="3419475" y="620713"/>
            <a:ext cx="73025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01" name="Line 333"/>
          <p:cNvSpPr>
            <a:spLocks noChangeShapeType="1"/>
          </p:cNvSpPr>
          <p:nvPr/>
        </p:nvSpPr>
        <p:spPr bwMode="auto">
          <a:xfrm flipV="1">
            <a:off x="4427538" y="620713"/>
            <a:ext cx="1439862" cy="1008062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02" name="Line 334"/>
          <p:cNvSpPr>
            <a:spLocks noChangeShapeType="1"/>
          </p:cNvSpPr>
          <p:nvPr/>
        </p:nvSpPr>
        <p:spPr bwMode="auto">
          <a:xfrm flipH="1" flipV="1">
            <a:off x="5795963" y="549275"/>
            <a:ext cx="71437" cy="7143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03" name="Line 336"/>
          <p:cNvSpPr>
            <a:spLocks noChangeShapeType="1"/>
          </p:cNvSpPr>
          <p:nvPr/>
        </p:nvSpPr>
        <p:spPr bwMode="auto">
          <a:xfrm flipV="1">
            <a:off x="3989388" y="4864100"/>
            <a:ext cx="582612" cy="654050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04" name="Line 337"/>
          <p:cNvSpPr>
            <a:spLocks noChangeShapeType="1"/>
          </p:cNvSpPr>
          <p:nvPr/>
        </p:nvSpPr>
        <p:spPr bwMode="auto">
          <a:xfrm flipH="1" flipV="1">
            <a:off x="3924300" y="5453063"/>
            <a:ext cx="65088" cy="650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05" name="Line 338"/>
          <p:cNvSpPr>
            <a:spLocks noChangeShapeType="1"/>
          </p:cNvSpPr>
          <p:nvPr/>
        </p:nvSpPr>
        <p:spPr bwMode="auto">
          <a:xfrm flipH="1" flipV="1">
            <a:off x="4508500" y="4797425"/>
            <a:ext cx="63500" cy="666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06" name="Line 340"/>
          <p:cNvSpPr>
            <a:spLocks noChangeShapeType="1"/>
          </p:cNvSpPr>
          <p:nvPr/>
        </p:nvSpPr>
        <p:spPr bwMode="auto">
          <a:xfrm>
            <a:off x="3995738" y="5516563"/>
            <a:ext cx="431800" cy="792162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07" name="Line 341"/>
          <p:cNvSpPr>
            <a:spLocks noChangeShapeType="1"/>
          </p:cNvSpPr>
          <p:nvPr/>
        </p:nvSpPr>
        <p:spPr bwMode="auto">
          <a:xfrm flipV="1">
            <a:off x="4427538" y="6235700"/>
            <a:ext cx="73025" cy="7143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08" name="Line 343"/>
          <p:cNvSpPr>
            <a:spLocks noChangeShapeType="1"/>
          </p:cNvSpPr>
          <p:nvPr/>
        </p:nvSpPr>
        <p:spPr bwMode="auto">
          <a:xfrm>
            <a:off x="4572000" y="4868863"/>
            <a:ext cx="1944688" cy="1296987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09" name="Line 344"/>
          <p:cNvSpPr>
            <a:spLocks noChangeShapeType="1"/>
          </p:cNvSpPr>
          <p:nvPr/>
        </p:nvSpPr>
        <p:spPr bwMode="auto">
          <a:xfrm flipH="1">
            <a:off x="6443663" y="6164263"/>
            <a:ext cx="73025" cy="7143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10" name="Line 346"/>
          <p:cNvSpPr>
            <a:spLocks noChangeShapeType="1"/>
          </p:cNvSpPr>
          <p:nvPr/>
        </p:nvSpPr>
        <p:spPr bwMode="auto">
          <a:xfrm flipV="1">
            <a:off x="3563938" y="2420938"/>
            <a:ext cx="719137" cy="647700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11" name="Line 347"/>
          <p:cNvSpPr>
            <a:spLocks noChangeShapeType="1"/>
          </p:cNvSpPr>
          <p:nvPr/>
        </p:nvSpPr>
        <p:spPr bwMode="auto">
          <a:xfrm flipH="1" flipV="1">
            <a:off x="3492500" y="2997200"/>
            <a:ext cx="71438" cy="7143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12" name="Line 348"/>
          <p:cNvSpPr>
            <a:spLocks noChangeShapeType="1"/>
          </p:cNvSpPr>
          <p:nvPr/>
        </p:nvSpPr>
        <p:spPr bwMode="auto">
          <a:xfrm flipH="1" flipV="1">
            <a:off x="4211638" y="2349500"/>
            <a:ext cx="73025" cy="7143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13" name="Line 350"/>
          <p:cNvSpPr>
            <a:spLocks noChangeShapeType="1"/>
          </p:cNvSpPr>
          <p:nvPr/>
        </p:nvSpPr>
        <p:spPr bwMode="auto">
          <a:xfrm>
            <a:off x="4284663" y="2420938"/>
            <a:ext cx="3240087" cy="1439862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14" name="Line 351"/>
          <p:cNvSpPr>
            <a:spLocks noChangeShapeType="1"/>
          </p:cNvSpPr>
          <p:nvPr/>
        </p:nvSpPr>
        <p:spPr bwMode="auto">
          <a:xfrm rot="2173593">
            <a:off x="7524750" y="3860800"/>
            <a:ext cx="158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15" name="Line 353"/>
          <p:cNvSpPr>
            <a:spLocks noChangeShapeType="1"/>
          </p:cNvSpPr>
          <p:nvPr/>
        </p:nvSpPr>
        <p:spPr bwMode="auto">
          <a:xfrm rot="3495085">
            <a:off x="2569369" y="4771232"/>
            <a:ext cx="3968750" cy="144462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16" name="Line 354"/>
          <p:cNvSpPr>
            <a:spLocks noChangeShapeType="1"/>
          </p:cNvSpPr>
          <p:nvPr/>
        </p:nvSpPr>
        <p:spPr bwMode="auto">
          <a:xfrm rot="1180492" flipV="1">
            <a:off x="5554663" y="6540500"/>
            <a:ext cx="63500" cy="71438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17" name="Freeform 355"/>
          <p:cNvSpPr>
            <a:spLocks/>
          </p:cNvSpPr>
          <p:nvPr/>
        </p:nvSpPr>
        <p:spPr bwMode="auto">
          <a:xfrm>
            <a:off x="3492500" y="3933825"/>
            <a:ext cx="2735263" cy="790575"/>
          </a:xfrm>
          <a:custGeom>
            <a:avLst/>
            <a:gdLst>
              <a:gd name="T0" fmla="*/ 0 w 1723"/>
              <a:gd name="T1" fmla="*/ 2147483646 h 498"/>
              <a:gd name="T2" fmla="*/ 2147483646 w 1723"/>
              <a:gd name="T3" fmla="*/ 2147483646 h 498"/>
              <a:gd name="T4" fmla="*/ 2147483646 w 1723"/>
              <a:gd name="T5" fmla="*/ 2147483646 h 498"/>
              <a:gd name="T6" fmla="*/ 2147483646 w 1723"/>
              <a:gd name="T7" fmla="*/ 2147483646 h 498"/>
              <a:gd name="T8" fmla="*/ 2147483646 w 1723"/>
              <a:gd name="T9" fmla="*/ 2147483646 h 498"/>
              <a:gd name="T10" fmla="*/ 2147483646 w 1723"/>
              <a:gd name="T11" fmla="*/ 2147483646 h 498"/>
              <a:gd name="T12" fmla="*/ 2147483646 w 1723"/>
              <a:gd name="T13" fmla="*/ 0 h 4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23" h="498">
                <a:moveTo>
                  <a:pt x="0" y="498"/>
                </a:moveTo>
                <a:cubicBezTo>
                  <a:pt x="15" y="437"/>
                  <a:pt x="30" y="377"/>
                  <a:pt x="45" y="317"/>
                </a:cubicBezTo>
                <a:cubicBezTo>
                  <a:pt x="60" y="257"/>
                  <a:pt x="52" y="174"/>
                  <a:pt x="90" y="136"/>
                </a:cubicBezTo>
                <a:cubicBezTo>
                  <a:pt x="128" y="98"/>
                  <a:pt x="174" y="98"/>
                  <a:pt x="272" y="90"/>
                </a:cubicBezTo>
                <a:cubicBezTo>
                  <a:pt x="370" y="82"/>
                  <a:pt x="536" y="97"/>
                  <a:pt x="680" y="90"/>
                </a:cubicBezTo>
                <a:cubicBezTo>
                  <a:pt x="824" y="83"/>
                  <a:pt x="960" y="60"/>
                  <a:pt x="1134" y="45"/>
                </a:cubicBezTo>
                <a:cubicBezTo>
                  <a:pt x="1308" y="30"/>
                  <a:pt x="1515" y="15"/>
                  <a:pt x="1723" y="0"/>
                </a:cubicBezTo>
              </a:path>
            </a:pathLst>
          </a:custGeom>
          <a:noFill/>
          <a:ln w="15875" cap="flat">
            <a:solidFill>
              <a:srgbClr val="0000FF"/>
            </a:solidFill>
            <a:prstDash val="lg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18" name="Line 357"/>
          <p:cNvSpPr>
            <a:spLocks noChangeShapeType="1"/>
          </p:cNvSpPr>
          <p:nvPr/>
        </p:nvSpPr>
        <p:spPr bwMode="auto">
          <a:xfrm rot="1227783" flipH="1">
            <a:off x="6227763" y="3586163"/>
            <a:ext cx="142875" cy="719137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19" name="Line 358"/>
          <p:cNvSpPr>
            <a:spLocks noChangeShapeType="1"/>
          </p:cNvSpPr>
          <p:nvPr/>
        </p:nvSpPr>
        <p:spPr bwMode="auto">
          <a:xfrm rot="1227783" flipH="1" flipV="1">
            <a:off x="6421438" y="3621088"/>
            <a:ext cx="71437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20" name="Line 359"/>
          <p:cNvSpPr>
            <a:spLocks noChangeShapeType="1"/>
          </p:cNvSpPr>
          <p:nvPr/>
        </p:nvSpPr>
        <p:spPr bwMode="auto">
          <a:xfrm rot="1227783" flipH="1">
            <a:off x="6035675" y="4244975"/>
            <a:ext cx="73025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21" name="Line 361"/>
          <p:cNvSpPr>
            <a:spLocks noChangeShapeType="1"/>
          </p:cNvSpPr>
          <p:nvPr/>
        </p:nvSpPr>
        <p:spPr bwMode="auto">
          <a:xfrm rot="2227698">
            <a:off x="5834063" y="5146675"/>
            <a:ext cx="2881312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22" name="Line 362"/>
          <p:cNvSpPr>
            <a:spLocks noChangeShapeType="1"/>
          </p:cNvSpPr>
          <p:nvPr/>
        </p:nvSpPr>
        <p:spPr bwMode="auto">
          <a:xfrm rot="2227698">
            <a:off x="8456613" y="5919788"/>
            <a:ext cx="0" cy="107950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23" name="Line 364"/>
          <p:cNvSpPr>
            <a:spLocks noChangeShapeType="1"/>
          </p:cNvSpPr>
          <p:nvPr/>
        </p:nvSpPr>
        <p:spPr bwMode="auto">
          <a:xfrm rot="467854" flipV="1">
            <a:off x="6451600" y="3789363"/>
            <a:ext cx="2520950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24" name="Line 365"/>
          <p:cNvSpPr>
            <a:spLocks noChangeShapeType="1"/>
          </p:cNvSpPr>
          <p:nvPr/>
        </p:nvSpPr>
        <p:spPr bwMode="auto">
          <a:xfrm rot="467854" flipV="1">
            <a:off x="8953500" y="3960813"/>
            <a:ext cx="0" cy="107950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25" name="Line 367"/>
          <p:cNvSpPr>
            <a:spLocks noChangeShapeType="1"/>
          </p:cNvSpPr>
          <p:nvPr/>
        </p:nvSpPr>
        <p:spPr bwMode="auto">
          <a:xfrm rot="5317514">
            <a:off x="7610475" y="4294188"/>
            <a:ext cx="742950" cy="16510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26" name="Line 368"/>
          <p:cNvSpPr>
            <a:spLocks noChangeShapeType="1"/>
          </p:cNvSpPr>
          <p:nvPr/>
        </p:nvSpPr>
        <p:spPr bwMode="auto">
          <a:xfrm rot="5317514" flipH="1">
            <a:off x="8064500" y="3984626"/>
            <a:ext cx="15875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27" name="Line 369"/>
          <p:cNvSpPr>
            <a:spLocks noChangeShapeType="1"/>
          </p:cNvSpPr>
          <p:nvPr/>
        </p:nvSpPr>
        <p:spPr bwMode="auto">
          <a:xfrm rot="5317514" flipH="1">
            <a:off x="7917657" y="4707731"/>
            <a:ext cx="14288" cy="5397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28" name="Line 371"/>
          <p:cNvSpPr>
            <a:spLocks noChangeShapeType="1"/>
          </p:cNvSpPr>
          <p:nvPr/>
        </p:nvSpPr>
        <p:spPr bwMode="auto">
          <a:xfrm rot="5317514">
            <a:off x="7466013" y="4270375"/>
            <a:ext cx="742950" cy="16510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29" name="Line 372"/>
          <p:cNvSpPr>
            <a:spLocks noChangeShapeType="1"/>
          </p:cNvSpPr>
          <p:nvPr/>
        </p:nvSpPr>
        <p:spPr bwMode="auto">
          <a:xfrm rot="5317514" flipH="1">
            <a:off x="7920831" y="3961607"/>
            <a:ext cx="14287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30" name="Line 373"/>
          <p:cNvSpPr>
            <a:spLocks noChangeShapeType="1"/>
          </p:cNvSpPr>
          <p:nvPr/>
        </p:nvSpPr>
        <p:spPr bwMode="auto">
          <a:xfrm rot="5317514" flipH="1">
            <a:off x="7774782" y="4683919"/>
            <a:ext cx="14287" cy="5397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606" name="Rectangle 374"/>
          <p:cNvSpPr>
            <a:spLocks noChangeArrowheads="1"/>
          </p:cNvSpPr>
          <p:nvPr/>
        </p:nvSpPr>
        <p:spPr bwMode="auto">
          <a:xfrm>
            <a:off x="65088" y="0"/>
            <a:ext cx="9072562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ORGANIZACE PALEBNÉHO SYSTÉMU </a:t>
            </a:r>
            <a:r>
              <a:rPr lang="cs-CZ" altLang="cs-CZ" sz="1800" b="1" dirty="0" err="1">
                <a:latin typeface="Arial" panose="020B0604020202020204" pitchFamily="34" charset="0"/>
              </a:rPr>
              <a:t>PrÚU</a:t>
            </a:r>
            <a:br>
              <a:rPr lang="cs-CZ" altLang="cs-CZ" sz="1800" b="1" dirty="0">
                <a:latin typeface="Arial" panose="020B0604020202020204" pitchFamily="34" charset="0"/>
              </a:rPr>
            </a:b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cs-CZ" altLang="cs-CZ" sz="1600" dirty="0">
                <a:latin typeface="Arial" panose="020B0604020202020204" pitchFamily="34" charset="0"/>
              </a:rPr>
              <a:t>(varianta s protitankovou zálohou)</a:t>
            </a:r>
          </a:p>
        </p:txBody>
      </p:sp>
      <p:sp>
        <p:nvSpPr>
          <p:cNvPr id="55532" name="Line 375"/>
          <p:cNvSpPr>
            <a:spLocks noChangeShapeType="1"/>
          </p:cNvSpPr>
          <p:nvPr/>
        </p:nvSpPr>
        <p:spPr bwMode="auto">
          <a:xfrm>
            <a:off x="1692275" y="5445125"/>
            <a:ext cx="576263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33" name="Rectangle 380"/>
          <p:cNvSpPr>
            <a:spLocks noChangeArrowheads="1"/>
          </p:cNvSpPr>
          <p:nvPr/>
        </p:nvSpPr>
        <p:spPr bwMode="auto">
          <a:xfrm rot="-17036">
            <a:off x="4933950" y="3556000"/>
            <a:ext cx="417513" cy="277813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5534" name="Freeform 381"/>
          <p:cNvSpPr>
            <a:spLocks/>
          </p:cNvSpPr>
          <p:nvPr/>
        </p:nvSpPr>
        <p:spPr bwMode="auto">
          <a:xfrm rot="-17036">
            <a:off x="4932363" y="3640138"/>
            <a:ext cx="85725" cy="111125"/>
          </a:xfrm>
          <a:custGeom>
            <a:avLst/>
            <a:gdLst>
              <a:gd name="T0" fmla="*/ 2147483646 w 107"/>
              <a:gd name="T1" fmla="*/ 0 h 140"/>
              <a:gd name="T2" fmla="*/ 2147483646 w 107"/>
              <a:gd name="T3" fmla="*/ 500251413 h 140"/>
              <a:gd name="T4" fmla="*/ 2147483646 w 107"/>
              <a:gd name="T5" fmla="*/ 2000373825 h 140"/>
              <a:gd name="T6" fmla="*/ 2147483646 w 107"/>
              <a:gd name="T7" fmla="*/ 2147483646 h 140"/>
              <a:gd name="T8" fmla="*/ 2147483646 w 107"/>
              <a:gd name="T9" fmla="*/ 2147483646 h 140"/>
              <a:gd name="T10" fmla="*/ 2147483646 w 107"/>
              <a:gd name="T11" fmla="*/ 2147483646 h 140"/>
              <a:gd name="T12" fmla="*/ 2147483646 w 107"/>
              <a:gd name="T13" fmla="*/ 2147483646 h 140"/>
              <a:gd name="T14" fmla="*/ 2147483646 w 107"/>
              <a:gd name="T15" fmla="*/ 2147483646 h 140"/>
              <a:gd name="T16" fmla="*/ 2147483646 w 107"/>
              <a:gd name="T17" fmla="*/ 2147483646 h 140"/>
              <a:gd name="T18" fmla="*/ 514138492 w 107"/>
              <a:gd name="T19" fmla="*/ 2147483646 h 140"/>
              <a:gd name="T20" fmla="*/ 0 w 107"/>
              <a:gd name="T21" fmla="*/ 2147483646 h 140"/>
              <a:gd name="T22" fmla="*/ 1543056409 w 107"/>
              <a:gd name="T23" fmla="*/ 2147483646 h 140"/>
              <a:gd name="T24" fmla="*/ 2147483646 w 107"/>
              <a:gd name="T25" fmla="*/ 2147483646 h 140"/>
              <a:gd name="T26" fmla="*/ 2147483646 w 107"/>
              <a:gd name="T27" fmla="*/ 2147483646 h 140"/>
              <a:gd name="T28" fmla="*/ 2147483646 w 107"/>
              <a:gd name="T29" fmla="*/ 2147483646 h 140"/>
              <a:gd name="T30" fmla="*/ 2147483646 w 107"/>
              <a:gd name="T31" fmla="*/ 2147483646 h 140"/>
              <a:gd name="T32" fmla="*/ 2147483646 w 107"/>
              <a:gd name="T33" fmla="*/ 2147483646 h 140"/>
              <a:gd name="T34" fmla="*/ 2147483646 w 107"/>
              <a:gd name="T35" fmla="*/ 2147483646 h 140"/>
              <a:gd name="T36" fmla="*/ 2147483646 w 107"/>
              <a:gd name="T37" fmla="*/ 2147483646 h 140"/>
              <a:gd name="T38" fmla="*/ 2147483646 w 107"/>
              <a:gd name="T39" fmla="*/ 2147483646 h 1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7" h="140">
                <a:moveTo>
                  <a:pt x="107" y="0"/>
                </a:moveTo>
                <a:lnTo>
                  <a:pt x="87" y="1"/>
                </a:lnTo>
                <a:lnTo>
                  <a:pt x="70" y="4"/>
                </a:lnTo>
                <a:lnTo>
                  <a:pt x="53" y="9"/>
                </a:lnTo>
                <a:lnTo>
                  <a:pt x="40" y="14"/>
                </a:lnTo>
                <a:lnTo>
                  <a:pt x="28" y="20"/>
                </a:lnTo>
                <a:lnTo>
                  <a:pt x="19" y="28"/>
                </a:lnTo>
                <a:lnTo>
                  <a:pt x="12" y="37"/>
                </a:lnTo>
                <a:lnTo>
                  <a:pt x="6" y="46"/>
                </a:lnTo>
                <a:lnTo>
                  <a:pt x="1" y="54"/>
                </a:lnTo>
                <a:lnTo>
                  <a:pt x="0" y="75"/>
                </a:lnTo>
                <a:lnTo>
                  <a:pt x="3" y="87"/>
                </a:lnTo>
                <a:lnTo>
                  <a:pt x="9" y="97"/>
                </a:lnTo>
                <a:lnTo>
                  <a:pt x="16" y="108"/>
                </a:lnTo>
                <a:lnTo>
                  <a:pt x="27" y="117"/>
                </a:lnTo>
                <a:lnTo>
                  <a:pt x="38" y="124"/>
                </a:lnTo>
                <a:lnTo>
                  <a:pt x="53" y="130"/>
                </a:lnTo>
                <a:lnTo>
                  <a:pt x="70" y="136"/>
                </a:lnTo>
                <a:lnTo>
                  <a:pt x="87" y="139"/>
                </a:lnTo>
                <a:lnTo>
                  <a:pt x="107" y="14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35" name="Line 383"/>
          <p:cNvSpPr>
            <a:spLocks noChangeShapeType="1"/>
          </p:cNvSpPr>
          <p:nvPr/>
        </p:nvSpPr>
        <p:spPr bwMode="auto">
          <a:xfrm rot="-17036">
            <a:off x="5016500" y="3640138"/>
            <a:ext cx="249238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36" name="Line 384"/>
          <p:cNvSpPr>
            <a:spLocks noChangeShapeType="1"/>
          </p:cNvSpPr>
          <p:nvPr/>
        </p:nvSpPr>
        <p:spPr bwMode="auto">
          <a:xfrm rot="-17036">
            <a:off x="5016500" y="3749675"/>
            <a:ext cx="249238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37" name="Freeform 385"/>
          <p:cNvSpPr>
            <a:spLocks/>
          </p:cNvSpPr>
          <p:nvPr/>
        </p:nvSpPr>
        <p:spPr bwMode="auto">
          <a:xfrm rot="-17036">
            <a:off x="5265738" y="3638550"/>
            <a:ext cx="84137" cy="111125"/>
          </a:xfrm>
          <a:custGeom>
            <a:avLst/>
            <a:gdLst>
              <a:gd name="T0" fmla="*/ 0 w 107"/>
              <a:gd name="T1" fmla="*/ 0 h 140"/>
              <a:gd name="T2" fmla="*/ 2147483646 w 107"/>
              <a:gd name="T3" fmla="*/ 500251413 h 140"/>
              <a:gd name="T4" fmla="*/ 2147483646 w 107"/>
              <a:gd name="T5" fmla="*/ 2000373825 h 140"/>
              <a:gd name="T6" fmla="*/ 2147483646 w 107"/>
              <a:gd name="T7" fmla="*/ 2147483646 h 140"/>
              <a:gd name="T8" fmla="*/ 2147483646 w 107"/>
              <a:gd name="T9" fmla="*/ 2147483646 h 140"/>
              <a:gd name="T10" fmla="*/ 2147483646 w 107"/>
              <a:gd name="T11" fmla="*/ 2147483646 h 140"/>
              <a:gd name="T12" fmla="*/ 2147483646 w 107"/>
              <a:gd name="T13" fmla="*/ 2147483646 h 140"/>
              <a:gd name="T14" fmla="*/ 2147483646 w 107"/>
              <a:gd name="T15" fmla="*/ 2147483646 h 140"/>
              <a:gd name="T16" fmla="*/ 2147483646 w 107"/>
              <a:gd name="T17" fmla="*/ 2147483646 h 140"/>
              <a:gd name="T18" fmla="*/ 2147483646 w 107"/>
              <a:gd name="T19" fmla="*/ 2147483646 h 140"/>
              <a:gd name="T20" fmla="*/ 2147483646 w 107"/>
              <a:gd name="T21" fmla="*/ 2147483646 h 140"/>
              <a:gd name="T22" fmla="*/ 2147483646 w 107"/>
              <a:gd name="T23" fmla="*/ 2147483646 h 140"/>
              <a:gd name="T24" fmla="*/ 2147483646 w 107"/>
              <a:gd name="T25" fmla="*/ 2147483646 h 140"/>
              <a:gd name="T26" fmla="*/ 2147483646 w 107"/>
              <a:gd name="T27" fmla="*/ 2147483646 h 140"/>
              <a:gd name="T28" fmla="*/ 2147483646 w 107"/>
              <a:gd name="T29" fmla="*/ 2147483646 h 140"/>
              <a:gd name="T30" fmla="*/ 2147483646 w 107"/>
              <a:gd name="T31" fmla="*/ 2147483646 h 140"/>
              <a:gd name="T32" fmla="*/ 2147483646 w 107"/>
              <a:gd name="T33" fmla="*/ 2147483646 h 140"/>
              <a:gd name="T34" fmla="*/ 2147483646 w 107"/>
              <a:gd name="T35" fmla="*/ 2147483646 h 140"/>
              <a:gd name="T36" fmla="*/ 2147483646 w 107"/>
              <a:gd name="T37" fmla="*/ 2147483646 h 140"/>
              <a:gd name="T38" fmla="*/ 0 w 107"/>
              <a:gd name="T39" fmla="*/ 2147483646 h 1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7" h="140">
                <a:moveTo>
                  <a:pt x="0" y="0"/>
                </a:moveTo>
                <a:lnTo>
                  <a:pt x="19" y="1"/>
                </a:lnTo>
                <a:lnTo>
                  <a:pt x="37" y="4"/>
                </a:lnTo>
                <a:lnTo>
                  <a:pt x="53" y="9"/>
                </a:lnTo>
                <a:lnTo>
                  <a:pt x="67" y="14"/>
                </a:lnTo>
                <a:lnTo>
                  <a:pt x="79" y="20"/>
                </a:lnTo>
                <a:lnTo>
                  <a:pt x="89" y="28"/>
                </a:lnTo>
                <a:lnTo>
                  <a:pt x="96" y="37"/>
                </a:lnTo>
                <a:lnTo>
                  <a:pt x="102" y="46"/>
                </a:lnTo>
                <a:lnTo>
                  <a:pt x="105" y="54"/>
                </a:lnTo>
                <a:lnTo>
                  <a:pt x="107" y="75"/>
                </a:lnTo>
                <a:lnTo>
                  <a:pt x="104" y="87"/>
                </a:lnTo>
                <a:lnTo>
                  <a:pt x="98" y="97"/>
                </a:lnTo>
                <a:lnTo>
                  <a:pt x="90" y="108"/>
                </a:lnTo>
                <a:lnTo>
                  <a:pt x="80" y="117"/>
                </a:lnTo>
                <a:lnTo>
                  <a:pt x="68" y="124"/>
                </a:lnTo>
                <a:lnTo>
                  <a:pt x="53" y="130"/>
                </a:lnTo>
                <a:lnTo>
                  <a:pt x="39" y="136"/>
                </a:lnTo>
                <a:lnTo>
                  <a:pt x="19" y="139"/>
                </a:lnTo>
                <a:lnTo>
                  <a:pt x="0" y="14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38" name="Line 386"/>
          <p:cNvSpPr>
            <a:spLocks noChangeShapeType="1"/>
          </p:cNvSpPr>
          <p:nvPr/>
        </p:nvSpPr>
        <p:spPr bwMode="auto">
          <a:xfrm rot="21582964" flipV="1">
            <a:off x="4932363" y="3556000"/>
            <a:ext cx="417512" cy="2714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39" name="Line 387"/>
          <p:cNvSpPr>
            <a:spLocks noChangeShapeType="1"/>
          </p:cNvSpPr>
          <p:nvPr/>
        </p:nvSpPr>
        <p:spPr bwMode="auto">
          <a:xfrm rot="-17036">
            <a:off x="4933950" y="3556000"/>
            <a:ext cx="417513" cy="2778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40" name="Line 388"/>
          <p:cNvSpPr>
            <a:spLocks noChangeShapeType="1"/>
          </p:cNvSpPr>
          <p:nvPr/>
        </p:nvSpPr>
        <p:spPr bwMode="auto">
          <a:xfrm rot="-17036">
            <a:off x="5127625" y="3500438"/>
            <a:ext cx="1588" cy="571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41" name="Rectangle 390"/>
          <p:cNvSpPr>
            <a:spLocks noChangeArrowheads="1"/>
          </p:cNvSpPr>
          <p:nvPr/>
        </p:nvSpPr>
        <p:spPr bwMode="auto">
          <a:xfrm rot="-17036">
            <a:off x="4586288" y="2044700"/>
            <a:ext cx="417512" cy="277813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5542" name="Freeform 391"/>
          <p:cNvSpPr>
            <a:spLocks/>
          </p:cNvSpPr>
          <p:nvPr/>
        </p:nvSpPr>
        <p:spPr bwMode="auto">
          <a:xfrm rot="-17036">
            <a:off x="4584700" y="2128838"/>
            <a:ext cx="85725" cy="111125"/>
          </a:xfrm>
          <a:custGeom>
            <a:avLst/>
            <a:gdLst>
              <a:gd name="T0" fmla="*/ 34660941 w 107"/>
              <a:gd name="T1" fmla="*/ 0 h 140"/>
              <a:gd name="T2" fmla="*/ 28241981 w 107"/>
              <a:gd name="T3" fmla="*/ 630238 h 140"/>
              <a:gd name="T4" fmla="*/ 22465558 w 107"/>
              <a:gd name="T5" fmla="*/ 1260475 h 140"/>
              <a:gd name="T6" fmla="*/ 17330871 w 107"/>
              <a:gd name="T7" fmla="*/ 3150394 h 140"/>
              <a:gd name="T8" fmla="*/ 12837118 w 107"/>
              <a:gd name="T9" fmla="*/ 4410075 h 140"/>
              <a:gd name="T10" fmla="*/ 8985903 w 107"/>
              <a:gd name="T11" fmla="*/ 6300788 h 140"/>
              <a:gd name="T12" fmla="*/ 6418960 w 107"/>
              <a:gd name="T13" fmla="*/ 8820944 h 140"/>
              <a:gd name="T14" fmla="*/ 3851216 w 107"/>
              <a:gd name="T15" fmla="*/ 11970544 h 140"/>
              <a:gd name="T16" fmla="*/ 1926008 w 107"/>
              <a:gd name="T17" fmla="*/ 14490700 h 140"/>
              <a:gd name="T18" fmla="*/ 641736 w 107"/>
              <a:gd name="T19" fmla="*/ 17010856 h 140"/>
              <a:gd name="T20" fmla="*/ 0 w 107"/>
              <a:gd name="T21" fmla="*/ 23941881 h 140"/>
              <a:gd name="T22" fmla="*/ 1283471 w 107"/>
              <a:gd name="T23" fmla="*/ 27721719 h 140"/>
              <a:gd name="T24" fmla="*/ 3209480 w 107"/>
              <a:gd name="T25" fmla="*/ 30872113 h 140"/>
              <a:gd name="T26" fmla="*/ 5134687 w 107"/>
              <a:gd name="T27" fmla="*/ 34022506 h 140"/>
              <a:gd name="T28" fmla="*/ 8985903 w 107"/>
              <a:gd name="T29" fmla="*/ 37172106 h 140"/>
              <a:gd name="T30" fmla="*/ 12195383 w 107"/>
              <a:gd name="T31" fmla="*/ 39062819 h 140"/>
              <a:gd name="T32" fmla="*/ 17330871 w 107"/>
              <a:gd name="T33" fmla="*/ 40952738 h 140"/>
              <a:gd name="T34" fmla="*/ 22465558 w 107"/>
              <a:gd name="T35" fmla="*/ 42842656 h 140"/>
              <a:gd name="T36" fmla="*/ 28241981 w 107"/>
              <a:gd name="T37" fmla="*/ 44103131 h 140"/>
              <a:gd name="T38" fmla="*/ 34660941 w 107"/>
              <a:gd name="T39" fmla="*/ 44103131 h 1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7" h="140">
                <a:moveTo>
                  <a:pt x="107" y="0"/>
                </a:moveTo>
                <a:lnTo>
                  <a:pt x="87" y="1"/>
                </a:lnTo>
                <a:lnTo>
                  <a:pt x="70" y="4"/>
                </a:lnTo>
                <a:lnTo>
                  <a:pt x="53" y="9"/>
                </a:lnTo>
                <a:lnTo>
                  <a:pt x="40" y="14"/>
                </a:lnTo>
                <a:lnTo>
                  <a:pt x="28" y="20"/>
                </a:lnTo>
                <a:lnTo>
                  <a:pt x="19" y="28"/>
                </a:lnTo>
                <a:lnTo>
                  <a:pt x="12" y="37"/>
                </a:lnTo>
                <a:lnTo>
                  <a:pt x="6" y="46"/>
                </a:lnTo>
                <a:lnTo>
                  <a:pt x="1" y="54"/>
                </a:lnTo>
                <a:lnTo>
                  <a:pt x="0" y="75"/>
                </a:lnTo>
                <a:lnTo>
                  <a:pt x="3" y="87"/>
                </a:lnTo>
                <a:lnTo>
                  <a:pt x="9" y="97"/>
                </a:lnTo>
                <a:lnTo>
                  <a:pt x="16" y="108"/>
                </a:lnTo>
                <a:lnTo>
                  <a:pt x="27" y="117"/>
                </a:lnTo>
                <a:lnTo>
                  <a:pt x="38" y="124"/>
                </a:lnTo>
                <a:lnTo>
                  <a:pt x="53" y="130"/>
                </a:lnTo>
                <a:lnTo>
                  <a:pt x="70" y="136"/>
                </a:lnTo>
                <a:lnTo>
                  <a:pt x="87" y="139"/>
                </a:lnTo>
                <a:lnTo>
                  <a:pt x="107" y="14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5543" name="Group 392"/>
          <p:cNvGrpSpPr>
            <a:grpSpLocks/>
          </p:cNvGrpSpPr>
          <p:nvPr/>
        </p:nvGrpSpPr>
        <p:grpSpPr bwMode="auto">
          <a:xfrm>
            <a:off x="4584700" y="1989138"/>
            <a:ext cx="419100" cy="333375"/>
            <a:chOff x="3336" y="2736"/>
            <a:chExt cx="264" cy="210"/>
          </a:xfrm>
        </p:grpSpPr>
        <p:sp>
          <p:nvSpPr>
            <p:cNvPr id="55618" name="Line 393"/>
            <p:cNvSpPr>
              <a:spLocks noChangeShapeType="1"/>
            </p:cNvSpPr>
            <p:nvPr/>
          </p:nvSpPr>
          <p:spPr bwMode="auto">
            <a:xfrm rot="-17036">
              <a:off x="3389" y="2824"/>
              <a:ext cx="157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19" name="Line 394"/>
            <p:cNvSpPr>
              <a:spLocks noChangeShapeType="1"/>
            </p:cNvSpPr>
            <p:nvPr/>
          </p:nvSpPr>
          <p:spPr bwMode="auto">
            <a:xfrm rot="-17036">
              <a:off x="3389" y="2893"/>
              <a:ext cx="157" cy="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0" name="Freeform 395"/>
            <p:cNvSpPr>
              <a:spLocks/>
            </p:cNvSpPr>
            <p:nvPr/>
          </p:nvSpPr>
          <p:spPr bwMode="auto">
            <a:xfrm rot="-17036">
              <a:off x="3546" y="2823"/>
              <a:ext cx="53" cy="70"/>
            </a:xfrm>
            <a:custGeom>
              <a:avLst/>
              <a:gdLst>
                <a:gd name="T0" fmla="*/ 0 w 107"/>
                <a:gd name="T1" fmla="*/ 0 h 140"/>
                <a:gd name="T2" fmla="*/ 2 w 107"/>
                <a:gd name="T3" fmla="*/ 1 h 140"/>
                <a:gd name="T4" fmla="*/ 4 w 107"/>
                <a:gd name="T5" fmla="*/ 1 h 140"/>
                <a:gd name="T6" fmla="*/ 6 w 107"/>
                <a:gd name="T7" fmla="*/ 2 h 140"/>
                <a:gd name="T8" fmla="*/ 8 w 107"/>
                <a:gd name="T9" fmla="*/ 2 h 140"/>
                <a:gd name="T10" fmla="*/ 9 w 107"/>
                <a:gd name="T11" fmla="*/ 3 h 140"/>
                <a:gd name="T12" fmla="*/ 11 w 107"/>
                <a:gd name="T13" fmla="*/ 4 h 140"/>
                <a:gd name="T14" fmla="*/ 12 w 107"/>
                <a:gd name="T15" fmla="*/ 5 h 140"/>
                <a:gd name="T16" fmla="*/ 12 w 107"/>
                <a:gd name="T17" fmla="*/ 6 h 140"/>
                <a:gd name="T18" fmla="*/ 13 w 107"/>
                <a:gd name="T19" fmla="*/ 7 h 140"/>
                <a:gd name="T20" fmla="*/ 13 w 107"/>
                <a:gd name="T21" fmla="*/ 10 h 140"/>
                <a:gd name="T22" fmla="*/ 13 w 107"/>
                <a:gd name="T23" fmla="*/ 11 h 140"/>
                <a:gd name="T24" fmla="*/ 12 w 107"/>
                <a:gd name="T25" fmla="*/ 13 h 140"/>
                <a:gd name="T26" fmla="*/ 11 w 107"/>
                <a:gd name="T27" fmla="*/ 14 h 140"/>
                <a:gd name="T28" fmla="*/ 10 w 107"/>
                <a:gd name="T29" fmla="*/ 15 h 140"/>
                <a:gd name="T30" fmla="*/ 8 w 107"/>
                <a:gd name="T31" fmla="*/ 16 h 140"/>
                <a:gd name="T32" fmla="*/ 6 w 107"/>
                <a:gd name="T33" fmla="*/ 17 h 140"/>
                <a:gd name="T34" fmla="*/ 4 w 107"/>
                <a:gd name="T35" fmla="*/ 17 h 140"/>
                <a:gd name="T36" fmla="*/ 2 w 107"/>
                <a:gd name="T37" fmla="*/ 18 h 140"/>
                <a:gd name="T38" fmla="*/ 0 w 107"/>
                <a:gd name="T39" fmla="*/ 18 h 1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7" h="140">
                  <a:moveTo>
                    <a:pt x="0" y="0"/>
                  </a:moveTo>
                  <a:lnTo>
                    <a:pt x="19" y="1"/>
                  </a:lnTo>
                  <a:lnTo>
                    <a:pt x="37" y="4"/>
                  </a:lnTo>
                  <a:lnTo>
                    <a:pt x="53" y="9"/>
                  </a:lnTo>
                  <a:lnTo>
                    <a:pt x="67" y="14"/>
                  </a:lnTo>
                  <a:lnTo>
                    <a:pt x="79" y="20"/>
                  </a:lnTo>
                  <a:lnTo>
                    <a:pt x="89" y="28"/>
                  </a:lnTo>
                  <a:lnTo>
                    <a:pt x="96" y="37"/>
                  </a:lnTo>
                  <a:lnTo>
                    <a:pt x="102" y="46"/>
                  </a:lnTo>
                  <a:lnTo>
                    <a:pt x="105" y="54"/>
                  </a:lnTo>
                  <a:lnTo>
                    <a:pt x="107" y="75"/>
                  </a:lnTo>
                  <a:lnTo>
                    <a:pt x="104" y="87"/>
                  </a:lnTo>
                  <a:lnTo>
                    <a:pt x="98" y="97"/>
                  </a:lnTo>
                  <a:lnTo>
                    <a:pt x="90" y="108"/>
                  </a:lnTo>
                  <a:lnTo>
                    <a:pt x="80" y="117"/>
                  </a:lnTo>
                  <a:lnTo>
                    <a:pt x="68" y="124"/>
                  </a:lnTo>
                  <a:lnTo>
                    <a:pt x="53" y="130"/>
                  </a:lnTo>
                  <a:lnTo>
                    <a:pt x="39" y="136"/>
                  </a:lnTo>
                  <a:lnTo>
                    <a:pt x="19" y="139"/>
                  </a:lnTo>
                  <a:lnTo>
                    <a:pt x="0" y="14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1" name="Line 396"/>
            <p:cNvSpPr>
              <a:spLocks noChangeShapeType="1"/>
            </p:cNvSpPr>
            <p:nvPr/>
          </p:nvSpPr>
          <p:spPr bwMode="auto">
            <a:xfrm rot="21582964" flipV="1">
              <a:off x="3336" y="2771"/>
              <a:ext cx="263" cy="17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2" name="Line 397"/>
            <p:cNvSpPr>
              <a:spLocks noChangeShapeType="1"/>
            </p:cNvSpPr>
            <p:nvPr/>
          </p:nvSpPr>
          <p:spPr bwMode="auto">
            <a:xfrm rot="-17036">
              <a:off x="3337" y="2771"/>
              <a:ext cx="263" cy="17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3" name="Line 398"/>
            <p:cNvSpPr>
              <a:spLocks noChangeShapeType="1"/>
            </p:cNvSpPr>
            <p:nvPr/>
          </p:nvSpPr>
          <p:spPr bwMode="auto">
            <a:xfrm rot="-17036">
              <a:off x="3459" y="2736"/>
              <a:ext cx="1" cy="3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5544" name="Freeform 283"/>
          <p:cNvSpPr>
            <a:spLocks noChangeAspect="1"/>
          </p:cNvSpPr>
          <p:nvPr/>
        </p:nvSpPr>
        <p:spPr bwMode="auto">
          <a:xfrm rot="41320">
            <a:off x="6750050" y="5013325"/>
            <a:ext cx="46038" cy="46038"/>
          </a:xfrm>
          <a:custGeom>
            <a:avLst/>
            <a:gdLst>
              <a:gd name="T0" fmla="*/ 153663335 w 20"/>
              <a:gd name="T1" fmla="*/ 98124882 h 18"/>
              <a:gd name="T2" fmla="*/ 137766413 w 20"/>
              <a:gd name="T3" fmla="*/ 32707441 h 18"/>
              <a:gd name="T4" fmla="*/ 84778977 w 20"/>
              <a:gd name="T5" fmla="*/ 0 h 18"/>
              <a:gd name="T6" fmla="*/ 37090515 w 20"/>
              <a:gd name="T7" fmla="*/ 19624976 h 18"/>
              <a:gd name="T8" fmla="*/ 0 w 20"/>
              <a:gd name="T9" fmla="*/ 65417440 h 18"/>
              <a:gd name="T10" fmla="*/ 0 w 20"/>
              <a:gd name="T11" fmla="*/ 124292369 h 18"/>
              <a:gd name="T12" fmla="*/ 37090515 w 20"/>
              <a:gd name="T13" fmla="*/ 176624787 h 18"/>
              <a:gd name="T14" fmla="*/ 84778977 w 20"/>
              <a:gd name="T15" fmla="*/ 189707252 h 18"/>
              <a:gd name="T16" fmla="*/ 137766413 w 20"/>
              <a:gd name="T17" fmla="*/ 156999811 h 18"/>
              <a:gd name="T18" fmla="*/ 153663335 w 20"/>
              <a:gd name="T19" fmla="*/ 98124882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18">
                <a:moveTo>
                  <a:pt x="20" y="9"/>
                </a:moveTo>
                <a:lnTo>
                  <a:pt x="18" y="3"/>
                </a:lnTo>
                <a:lnTo>
                  <a:pt x="11" y="0"/>
                </a:lnTo>
                <a:lnTo>
                  <a:pt x="5" y="2"/>
                </a:lnTo>
                <a:lnTo>
                  <a:pt x="0" y="6"/>
                </a:lnTo>
                <a:lnTo>
                  <a:pt x="0" y="12"/>
                </a:lnTo>
                <a:lnTo>
                  <a:pt x="5" y="17"/>
                </a:lnTo>
                <a:lnTo>
                  <a:pt x="11" y="18"/>
                </a:lnTo>
                <a:lnTo>
                  <a:pt x="18" y="15"/>
                </a:lnTo>
                <a:lnTo>
                  <a:pt x="20" y="9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545" name="Freeform 284"/>
          <p:cNvSpPr>
            <a:spLocks noChangeAspect="1"/>
          </p:cNvSpPr>
          <p:nvPr/>
        </p:nvSpPr>
        <p:spPr bwMode="auto">
          <a:xfrm rot="41320">
            <a:off x="6878638" y="5013325"/>
            <a:ext cx="55562" cy="46038"/>
          </a:xfrm>
          <a:custGeom>
            <a:avLst/>
            <a:gdLst>
              <a:gd name="T0" fmla="*/ 245015191 w 21"/>
              <a:gd name="T1" fmla="*/ 98124882 h 18"/>
              <a:gd name="T2" fmla="*/ 210013777 w 21"/>
              <a:gd name="T3" fmla="*/ 32707441 h 18"/>
              <a:gd name="T4" fmla="*/ 140008303 w 21"/>
              <a:gd name="T5" fmla="*/ 0 h 18"/>
              <a:gd name="T6" fmla="*/ 49003038 w 21"/>
              <a:gd name="T7" fmla="*/ 19624976 h 18"/>
              <a:gd name="T8" fmla="*/ 0 w 21"/>
              <a:gd name="T9" fmla="*/ 65417440 h 18"/>
              <a:gd name="T10" fmla="*/ 0 w 21"/>
              <a:gd name="T11" fmla="*/ 124292369 h 18"/>
              <a:gd name="T12" fmla="*/ 49003038 w 21"/>
              <a:gd name="T13" fmla="*/ 176624787 h 18"/>
              <a:gd name="T14" fmla="*/ 140008303 w 21"/>
              <a:gd name="T15" fmla="*/ 189707252 h 18"/>
              <a:gd name="T16" fmla="*/ 210013777 w 21"/>
              <a:gd name="T17" fmla="*/ 156999811 h 18"/>
              <a:gd name="T18" fmla="*/ 245015191 w 21"/>
              <a:gd name="T19" fmla="*/ 98124882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18">
                <a:moveTo>
                  <a:pt x="21" y="9"/>
                </a:moveTo>
                <a:lnTo>
                  <a:pt x="18" y="3"/>
                </a:lnTo>
                <a:lnTo>
                  <a:pt x="12" y="0"/>
                </a:lnTo>
                <a:lnTo>
                  <a:pt x="4" y="2"/>
                </a:lnTo>
                <a:lnTo>
                  <a:pt x="0" y="6"/>
                </a:lnTo>
                <a:lnTo>
                  <a:pt x="0" y="12"/>
                </a:lnTo>
                <a:lnTo>
                  <a:pt x="4" y="17"/>
                </a:lnTo>
                <a:lnTo>
                  <a:pt x="12" y="18"/>
                </a:lnTo>
                <a:lnTo>
                  <a:pt x="18" y="15"/>
                </a:lnTo>
                <a:lnTo>
                  <a:pt x="21" y="9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546" name="Freeform 285"/>
          <p:cNvSpPr>
            <a:spLocks noChangeAspect="1"/>
          </p:cNvSpPr>
          <p:nvPr/>
        </p:nvSpPr>
        <p:spPr bwMode="auto">
          <a:xfrm rot="41320">
            <a:off x="6808788" y="5013325"/>
            <a:ext cx="50800" cy="46038"/>
          </a:xfrm>
          <a:custGeom>
            <a:avLst/>
            <a:gdLst>
              <a:gd name="T0" fmla="*/ 206451200 w 20"/>
              <a:gd name="T1" fmla="*/ 98124882 h 18"/>
              <a:gd name="T2" fmla="*/ 187096400 w 20"/>
              <a:gd name="T3" fmla="*/ 32707441 h 18"/>
              <a:gd name="T4" fmla="*/ 122580400 w 20"/>
              <a:gd name="T5" fmla="*/ 0 h 18"/>
              <a:gd name="T6" fmla="*/ 51612800 w 20"/>
              <a:gd name="T7" fmla="*/ 19624976 h 18"/>
              <a:gd name="T8" fmla="*/ 0 w 20"/>
              <a:gd name="T9" fmla="*/ 65417440 h 18"/>
              <a:gd name="T10" fmla="*/ 0 w 20"/>
              <a:gd name="T11" fmla="*/ 124292369 h 18"/>
              <a:gd name="T12" fmla="*/ 51612800 w 20"/>
              <a:gd name="T13" fmla="*/ 176624787 h 18"/>
              <a:gd name="T14" fmla="*/ 122580400 w 20"/>
              <a:gd name="T15" fmla="*/ 189707252 h 18"/>
              <a:gd name="T16" fmla="*/ 187096400 w 20"/>
              <a:gd name="T17" fmla="*/ 156999811 h 18"/>
              <a:gd name="T18" fmla="*/ 206451200 w 20"/>
              <a:gd name="T19" fmla="*/ 98124882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18">
                <a:moveTo>
                  <a:pt x="20" y="9"/>
                </a:moveTo>
                <a:lnTo>
                  <a:pt x="18" y="3"/>
                </a:lnTo>
                <a:lnTo>
                  <a:pt x="12" y="0"/>
                </a:lnTo>
                <a:lnTo>
                  <a:pt x="5" y="2"/>
                </a:lnTo>
                <a:lnTo>
                  <a:pt x="0" y="6"/>
                </a:lnTo>
                <a:lnTo>
                  <a:pt x="0" y="12"/>
                </a:lnTo>
                <a:lnTo>
                  <a:pt x="5" y="17"/>
                </a:lnTo>
                <a:lnTo>
                  <a:pt x="12" y="18"/>
                </a:lnTo>
                <a:lnTo>
                  <a:pt x="18" y="15"/>
                </a:lnTo>
                <a:lnTo>
                  <a:pt x="20" y="9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547" name="Rectangle 401"/>
          <p:cNvSpPr>
            <a:spLocks noChangeArrowheads="1"/>
          </p:cNvSpPr>
          <p:nvPr/>
        </p:nvSpPr>
        <p:spPr bwMode="auto">
          <a:xfrm rot="-17036">
            <a:off x="6629400" y="5067300"/>
            <a:ext cx="417513" cy="277813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5548" name="Freeform 402"/>
          <p:cNvSpPr>
            <a:spLocks/>
          </p:cNvSpPr>
          <p:nvPr/>
        </p:nvSpPr>
        <p:spPr bwMode="auto">
          <a:xfrm rot="-17036">
            <a:off x="6627813" y="5151438"/>
            <a:ext cx="85725" cy="111125"/>
          </a:xfrm>
          <a:custGeom>
            <a:avLst/>
            <a:gdLst>
              <a:gd name="T0" fmla="*/ 34660941 w 107"/>
              <a:gd name="T1" fmla="*/ 0 h 140"/>
              <a:gd name="T2" fmla="*/ 28241981 w 107"/>
              <a:gd name="T3" fmla="*/ 630238 h 140"/>
              <a:gd name="T4" fmla="*/ 22465558 w 107"/>
              <a:gd name="T5" fmla="*/ 1260475 h 140"/>
              <a:gd name="T6" fmla="*/ 17330871 w 107"/>
              <a:gd name="T7" fmla="*/ 3150394 h 140"/>
              <a:gd name="T8" fmla="*/ 12837118 w 107"/>
              <a:gd name="T9" fmla="*/ 4410075 h 140"/>
              <a:gd name="T10" fmla="*/ 8985903 w 107"/>
              <a:gd name="T11" fmla="*/ 6300788 h 140"/>
              <a:gd name="T12" fmla="*/ 6418960 w 107"/>
              <a:gd name="T13" fmla="*/ 8820944 h 140"/>
              <a:gd name="T14" fmla="*/ 3851216 w 107"/>
              <a:gd name="T15" fmla="*/ 11970544 h 140"/>
              <a:gd name="T16" fmla="*/ 1926008 w 107"/>
              <a:gd name="T17" fmla="*/ 14490700 h 140"/>
              <a:gd name="T18" fmla="*/ 641736 w 107"/>
              <a:gd name="T19" fmla="*/ 17010856 h 140"/>
              <a:gd name="T20" fmla="*/ 0 w 107"/>
              <a:gd name="T21" fmla="*/ 23941881 h 140"/>
              <a:gd name="T22" fmla="*/ 1283471 w 107"/>
              <a:gd name="T23" fmla="*/ 27721719 h 140"/>
              <a:gd name="T24" fmla="*/ 3209480 w 107"/>
              <a:gd name="T25" fmla="*/ 30872113 h 140"/>
              <a:gd name="T26" fmla="*/ 5134687 w 107"/>
              <a:gd name="T27" fmla="*/ 34022506 h 140"/>
              <a:gd name="T28" fmla="*/ 8985903 w 107"/>
              <a:gd name="T29" fmla="*/ 37172106 h 140"/>
              <a:gd name="T30" fmla="*/ 12195383 w 107"/>
              <a:gd name="T31" fmla="*/ 39062819 h 140"/>
              <a:gd name="T32" fmla="*/ 17330871 w 107"/>
              <a:gd name="T33" fmla="*/ 40952738 h 140"/>
              <a:gd name="T34" fmla="*/ 22465558 w 107"/>
              <a:gd name="T35" fmla="*/ 42842656 h 140"/>
              <a:gd name="T36" fmla="*/ 28241981 w 107"/>
              <a:gd name="T37" fmla="*/ 44103131 h 140"/>
              <a:gd name="T38" fmla="*/ 34660941 w 107"/>
              <a:gd name="T39" fmla="*/ 44103131 h 1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7" h="140">
                <a:moveTo>
                  <a:pt x="107" y="0"/>
                </a:moveTo>
                <a:lnTo>
                  <a:pt x="87" y="1"/>
                </a:lnTo>
                <a:lnTo>
                  <a:pt x="70" y="4"/>
                </a:lnTo>
                <a:lnTo>
                  <a:pt x="53" y="9"/>
                </a:lnTo>
                <a:lnTo>
                  <a:pt x="40" y="14"/>
                </a:lnTo>
                <a:lnTo>
                  <a:pt x="28" y="20"/>
                </a:lnTo>
                <a:lnTo>
                  <a:pt x="19" y="28"/>
                </a:lnTo>
                <a:lnTo>
                  <a:pt x="12" y="37"/>
                </a:lnTo>
                <a:lnTo>
                  <a:pt x="6" y="46"/>
                </a:lnTo>
                <a:lnTo>
                  <a:pt x="1" y="54"/>
                </a:lnTo>
                <a:lnTo>
                  <a:pt x="0" y="75"/>
                </a:lnTo>
                <a:lnTo>
                  <a:pt x="3" y="87"/>
                </a:lnTo>
                <a:lnTo>
                  <a:pt x="9" y="97"/>
                </a:lnTo>
                <a:lnTo>
                  <a:pt x="16" y="108"/>
                </a:lnTo>
                <a:lnTo>
                  <a:pt x="27" y="117"/>
                </a:lnTo>
                <a:lnTo>
                  <a:pt x="38" y="124"/>
                </a:lnTo>
                <a:lnTo>
                  <a:pt x="53" y="130"/>
                </a:lnTo>
                <a:lnTo>
                  <a:pt x="70" y="136"/>
                </a:lnTo>
                <a:lnTo>
                  <a:pt x="87" y="139"/>
                </a:lnTo>
                <a:lnTo>
                  <a:pt x="107" y="14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49" name="Line 404"/>
          <p:cNvSpPr>
            <a:spLocks noChangeShapeType="1"/>
          </p:cNvSpPr>
          <p:nvPr/>
        </p:nvSpPr>
        <p:spPr bwMode="auto">
          <a:xfrm rot="-17036">
            <a:off x="6711950" y="5151438"/>
            <a:ext cx="249238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50" name="Line 405"/>
          <p:cNvSpPr>
            <a:spLocks noChangeShapeType="1"/>
          </p:cNvSpPr>
          <p:nvPr/>
        </p:nvSpPr>
        <p:spPr bwMode="auto">
          <a:xfrm rot="-17036">
            <a:off x="6711950" y="5260975"/>
            <a:ext cx="249238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51" name="Freeform 406"/>
          <p:cNvSpPr>
            <a:spLocks/>
          </p:cNvSpPr>
          <p:nvPr/>
        </p:nvSpPr>
        <p:spPr bwMode="auto">
          <a:xfrm rot="-17036">
            <a:off x="6961188" y="5149850"/>
            <a:ext cx="84137" cy="111125"/>
          </a:xfrm>
          <a:custGeom>
            <a:avLst/>
            <a:gdLst>
              <a:gd name="T0" fmla="*/ 0 w 107"/>
              <a:gd name="T1" fmla="*/ 0 h 140"/>
              <a:gd name="T2" fmla="*/ 5564837 w 107"/>
              <a:gd name="T3" fmla="*/ 630238 h 140"/>
              <a:gd name="T4" fmla="*/ 11129674 w 107"/>
              <a:gd name="T5" fmla="*/ 1260475 h 140"/>
              <a:gd name="T6" fmla="*/ 16076458 w 107"/>
              <a:gd name="T7" fmla="*/ 3150394 h 140"/>
              <a:gd name="T8" fmla="*/ 20404402 w 107"/>
              <a:gd name="T9" fmla="*/ 4410075 h 140"/>
              <a:gd name="T10" fmla="*/ 24114293 w 107"/>
              <a:gd name="T11" fmla="*/ 6300788 h 140"/>
              <a:gd name="T12" fmla="*/ 27206131 w 107"/>
              <a:gd name="T13" fmla="*/ 8820944 h 140"/>
              <a:gd name="T14" fmla="*/ 29679130 w 107"/>
              <a:gd name="T15" fmla="*/ 11970544 h 140"/>
              <a:gd name="T16" fmla="*/ 31534076 w 107"/>
              <a:gd name="T17" fmla="*/ 14490700 h 140"/>
              <a:gd name="T18" fmla="*/ 32152129 w 107"/>
              <a:gd name="T19" fmla="*/ 17010856 h 140"/>
              <a:gd name="T20" fmla="*/ 32770968 w 107"/>
              <a:gd name="T21" fmla="*/ 23941881 h 140"/>
              <a:gd name="T22" fmla="*/ 32152129 w 107"/>
              <a:gd name="T23" fmla="*/ 27721719 h 140"/>
              <a:gd name="T24" fmla="*/ 30297183 w 107"/>
              <a:gd name="T25" fmla="*/ 30872113 h 140"/>
              <a:gd name="T26" fmla="*/ 27824185 w 107"/>
              <a:gd name="T27" fmla="*/ 34022506 h 140"/>
              <a:gd name="T28" fmla="*/ 24732346 w 107"/>
              <a:gd name="T29" fmla="*/ 37172106 h 140"/>
              <a:gd name="T30" fmla="*/ 21022455 w 107"/>
              <a:gd name="T31" fmla="*/ 39062819 h 140"/>
              <a:gd name="T32" fmla="*/ 16076458 w 107"/>
              <a:gd name="T33" fmla="*/ 40952738 h 140"/>
              <a:gd name="T34" fmla="*/ 11747727 w 107"/>
              <a:gd name="T35" fmla="*/ 42842656 h 140"/>
              <a:gd name="T36" fmla="*/ 5564837 w 107"/>
              <a:gd name="T37" fmla="*/ 44103131 h 140"/>
              <a:gd name="T38" fmla="*/ 0 w 107"/>
              <a:gd name="T39" fmla="*/ 44103131 h 1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7" h="140">
                <a:moveTo>
                  <a:pt x="0" y="0"/>
                </a:moveTo>
                <a:lnTo>
                  <a:pt x="19" y="1"/>
                </a:lnTo>
                <a:lnTo>
                  <a:pt x="37" y="4"/>
                </a:lnTo>
                <a:lnTo>
                  <a:pt x="53" y="9"/>
                </a:lnTo>
                <a:lnTo>
                  <a:pt x="67" y="14"/>
                </a:lnTo>
                <a:lnTo>
                  <a:pt x="79" y="20"/>
                </a:lnTo>
                <a:lnTo>
                  <a:pt x="89" y="28"/>
                </a:lnTo>
                <a:lnTo>
                  <a:pt x="96" y="37"/>
                </a:lnTo>
                <a:lnTo>
                  <a:pt x="102" y="46"/>
                </a:lnTo>
                <a:lnTo>
                  <a:pt x="105" y="54"/>
                </a:lnTo>
                <a:lnTo>
                  <a:pt x="107" y="75"/>
                </a:lnTo>
                <a:lnTo>
                  <a:pt x="104" y="87"/>
                </a:lnTo>
                <a:lnTo>
                  <a:pt x="98" y="97"/>
                </a:lnTo>
                <a:lnTo>
                  <a:pt x="90" y="108"/>
                </a:lnTo>
                <a:lnTo>
                  <a:pt x="80" y="117"/>
                </a:lnTo>
                <a:lnTo>
                  <a:pt x="68" y="124"/>
                </a:lnTo>
                <a:lnTo>
                  <a:pt x="53" y="130"/>
                </a:lnTo>
                <a:lnTo>
                  <a:pt x="39" y="136"/>
                </a:lnTo>
                <a:lnTo>
                  <a:pt x="19" y="139"/>
                </a:lnTo>
                <a:lnTo>
                  <a:pt x="0" y="14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52" name="Line 407"/>
          <p:cNvSpPr>
            <a:spLocks noChangeShapeType="1"/>
          </p:cNvSpPr>
          <p:nvPr/>
        </p:nvSpPr>
        <p:spPr bwMode="auto">
          <a:xfrm rot="21582964" flipV="1">
            <a:off x="6627813" y="5067300"/>
            <a:ext cx="417512" cy="2714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53" name="Line 408"/>
          <p:cNvSpPr>
            <a:spLocks noChangeShapeType="1"/>
          </p:cNvSpPr>
          <p:nvPr/>
        </p:nvSpPr>
        <p:spPr bwMode="auto">
          <a:xfrm rot="-17036">
            <a:off x="6629400" y="5067300"/>
            <a:ext cx="417513" cy="2778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54" name="Rectangle 411"/>
          <p:cNvSpPr>
            <a:spLocks noChangeArrowheads="1"/>
          </p:cNvSpPr>
          <p:nvPr/>
        </p:nvSpPr>
        <p:spPr bwMode="auto">
          <a:xfrm rot="-17036">
            <a:off x="7069138" y="5237163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555" name="Rectangle 412"/>
          <p:cNvSpPr>
            <a:spLocks noChangeArrowheads="1"/>
          </p:cNvSpPr>
          <p:nvPr/>
        </p:nvSpPr>
        <p:spPr bwMode="auto">
          <a:xfrm rot="-17036">
            <a:off x="6542088" y="5237163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556" name="Rectangle 413"/>
          <p:cNvSpPr>
            <a:spLocks noChangeArrowheads="1"/>
          </p:cNvSpPr>
          <p:nvPr/>
        </p:nvSpPr>
        <p:spPr bwMode="auto">
          <a:xfrm rot="41320">
            <a:off x="2435225" y="3821113"/>
            <a:ext cx="952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600" b="1">
                <a:solidFill>
                  <a:srgbClr val="0000FF"/>
                </a:solidFill>
                <a:latin typeface="Arial" panose="020B0604020202020204" pitchFamily="34" charset="0"/>
              </a:rPr>
              <a:t>(+)</a:t>
            </a:r>
            <a:endParaRPr lang="cs-CZ" altLang="cs-CZ" sz="800" b="1">
              <a:latin typeface="Times New Roman" panose="02020603050405020304" pitchFamily="18" charset="0"/>
            </a:endParaRPr>
          </a:p>
        </p:txBody>
      </p:sp>
      <p:sp>
        <p:nvSpPr>
          <p:cNvPr id="55557" name="Freeform 415"/>
          <p:cNvSpPr>
            <a:spLocks noChangeAspect="1"/>
          </p:cNvSpPr>
          <p:nvPr/>
        </p:nvSpPr>
        <p:spPr bwMode="auto">
          <a:xfrm rot="41320">
            <a:off x="2116138" y="3789363"/>
            <a:ext cx="46037" cy="46037"/>
          </a:xfrm>
          <a:custGeom>
            <a:avLst/>
            <a:gdLst>
              <a:gd name="T0" fmla="*/ 153659997 w 20"/>
              <a:gd name="T1" fmla="*/ 98120193 h 18"/>
              <a:gd name="T2" fmla="*/ 137763421 w 20"/>
              <a:gd name="T3" fmla="*/ 32706731 h 18"/>
              <a:gd name="T4" fmla="*/ 84777136 w 20"/>
              <a:gd name="T5" fmla="*/ 0 h 18"/>
              <a:gd name="T6" fmla="*/ 37089709 w 20"/>
              <a:gd name="T7" fmla="*/ 19624550 h 18"/>
              <a:gd name="T8" fmla="*/ 0 w 20"/>
              <a:gd name="T9" fmla="*/ 65413462 h 18"/>
              <a:gd name="T10" fmla="*/ 0 w 20"/>
              <a:gd name="T11" fmla="*/ 124287112 h 18"/>
              <a:gd name="T12" fmla="*/ 37089709 w 20"/>
              <a:gd name="T13" fmla="*/ 176618393 h 18"/>
              <a:gd name="T14" fmla="*/ 84777136 w 20"/>
              <a:gd name="T15" fmla="*/ 189700574 h 18"/>
              <a:gd name="T16" fmla="*/ 137763421 w 20"/>
              <a:gd name="T17" fmla="*/ 156993843 h 18"/>
              <a:gd name="T18" fmla="*/ 153659997 w 20"/>
              <a:gd name="T19" fmla="*/ 98120193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18">
                <a:moveTo>
                  <a:pt x="20" y="9"/>
                </a:moveTo>
                <a:lnTo>
                  <a:pt x="18" y="3"/>
                </a:lnTo>
                <a:lnTo>
                  <a:pt x="11" y="0"/>
                </a:lnTo>
                <a:lnTo>
                  <a:pt x="5" y="2"/>
                </a:lnTo>
                <a:lnTo>
                  <a:pt x="0" y="6"/>
                </a:lnTo>
                <a:lnTo>
                  <a:pt x="0" y="12"/>
                </a:lnTo>
                <a:lnTo>
                  <a:pt x="5" y="17"/>
                </a:lnTo>
                <a:lnTo>
                  <a:pt x="11" y="18"/>
                </a:lnTo>
                <a:lnTo>
                  <a:pt x="18" y="15"/>
                </a:lnTo>
                <a:lnTo>
                  <a:pt x="20" y="9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558" name="Freeform 416"/>
          <p:cNvSpPr>
            <a:spLocks noChangeAspect="1"/>
          </p:cNvSpPr>
          <p:nvPr/>
        </p:nvSpPr>
        <p:spPr bwMode="auto">
          <a:xfrm rot="41320">
            <a:off x="2244725" y="3789363"/>
            <a:ext cx="55563" cy="46037"/>
          </a:xfrm>
          <a:custGeom>
            <a:avLst/>
            <a:gdLst>
              <a:gd name="T0" fmla="*/ 245019601 w 21"/>
              <a:gd name="T1" fmla="*/ 98120193 h 18"/>
              <a:gd name="T2" fmla="*/ 210017557 w 21"/>
              <a:gd name="T3" fmla="*/ 32706731 h 18"/>
              <a:gd name="T4" fmla="*/ 140010822 w 21"/>
              <a:gd name="T5" fmla="*/ 0 h 18"/>
              <a:gd name="T6" fmla="*/ 49003920 w 21"/>
              <a:gd name="T7" fmla="*/ 19624550 h 18"/>
              <a:gd name="T8" fmla="*/ 0 w 21"/>
              <a:gd name="T9" fmla="*/ 65413462 h 18"/>
              <a:gd name="T10" fmla="*/ 0 w 21"/>
              <a:gd name="T11" fmla="*/ 124287112 h 18"/>
              <a:gd name="T12" fmla="*/ 49003920 w 21"/>
              <a:gd name="T13" fmla="*/ 176618393 h 18"/>
              <a:gd name="T14" fmla="*/ 140010822 w 21"/>
              <a:gd name="T15" fmla="*/ 189700574 h 18"/>
              <a:gd name="T16" fmla="*/ 210017557 w 21"/>
              <a:gd name="T17" fmla="*/ 156993843 h 18"/>
              <a:gd name="T18" fmla="*/ 245019601 w 21"/>
              <a:gd name="T19" fmla="*/ 98120193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18">
                <a:moveTo>
                  <a:pt x="21" y="9"/>
                </a:moveTo>
                <a:lnTo>
                  <a:pt x="18" y="3"/>
                </a:lnTo>
                <a:lnTo>
                  <a:pt x="12" y="0"/>
                </a:lnTo>
                <a:lnTo>
                  <a:pt x="4" y="2"/>
                </a:lnTo>
                <a:lnTo>
                  <a:pt x="0" y="6"/>
                </a:lnTo>
                <a:lnTo>
                  <a:pt x="0" y="12"/>
                </a:lnTo>
                <a:lnTo>
                  <a:pt x="4" y="17"/>
                </a:lnTo>
                <a:lnTo>
                  <a:pt x="12" y="18"/>
                </a:lnTo>
                <a:lnTo>
                  <a:pt x="18" y="15"/>
                </a:lnTo>
                <a:lnTo>
                  <a:pt x="21" y="9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559" name="Freeform 417"/>
          <p:cNvSpPr>
            <a:spLocks noChangeAspect="1"/>
          </p:cNvSpPr>
          <p:nvPr/>
        </p:nvSpPr>
        <p:spPr bwMode="auto">
          <a:xfrm rot="41320">
            <a:off x="2174875" y="3789363"/>
            <a:ext cx="50800" cy="46037"/>
          </a:xfrm>
          <a:custGeom>
            <a:avLst/>
            <a:gdLst>
              <a:gd name="T0" fmla="*/ 206451200 w 20"/>
              <a:gd name="T1" fmla="*/ 98120193 h 18"/>
              <a:gd name="T2" fmla="*/ 187096400 w 20"/>
              <a:gd name="T3" fmla="*/ 32706731 h 18"/>
              <a:gd name="T4" fmla="*/ 122580400 w 20"/>
              <a:gd name="T5" fmla="*/ 0 h 18"/>
              <a:gd name="T6" fmla="*/ 51612800 w 20"/>
              <a:gd name="T7" fmla="*/ 19624550 h 18"/>
              <a:gd name="T8" fmla="*/ 0 w 20"/>
              <a:gd name="T9" fmla="*/ 65413462 h 18"/>
              <a:gd name="T10" fmla="*/ 0 w 20"/>
              <a:gd name="T11" fmla="*/ 124287112 h 18"/>
              <a:gd name="T12" fmla="*/ 51612800 w 20"/>
              <a:gd name="T13" fmla="*/ 176618393 h 18"/>
              <a:gd name="T14" fmla="*/ 122580400 w 20"/>
              <a:gd name="T15" fmla="*/ 189700574 h 18"/>
              <a:gd name="T16" fmla="*/ 187096400 w 20"/>
              <a:gd name="T17" fmla="*/ 156993843 h 18"/>
              <a:gd name="T18" fmla="*/ 206451200 w 20"/>
              <a:gd name="T19" fmla="*/ 98120193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18">
                <a:moveTo>
                  <a:pt x="20" y="9"/>
                </a:moveTo>
                <a:lnTo>
                  <a:pt x="18" y="3"/>
                </a:lnTo>
                <a:lnTo>
                  <a:pt x="12" y="0"/>
                </a:lnTo>
                <a:lnTo>
                  <a:pt x="5" y="2"/>
                </a:lnTo>
                <a:lnTo>
                  <a:pt x="0" y="6"/>
                </a:lnTo>
                <a:lnTo>
                  <a:pt x="0" y="12"/>
                </a:lnTo>
                <a:lnTo>
                  <a:pt x="5" y="17"/>
                </a:lnTo>
                <a:lnTo>
                  <a:pt x="12" y="18"/>
                </a:lnTo>
                <a:lnTo>
                  <a:pt x="18" y="15"/>
                </a:lnTo>
                <a:lnTo>
                  <a:pt x="20" y="9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560" name="Rectangle 418"/>
          <p:cNvSpPr>
            <a:spLocks noChangeArrowheads="1"/>
          </p:cNvSpPr>
          <p:nvPr/>
        </p:nvSpPr>
        <p:spPr bwMode="auto">
          <a:xfrm rot="-17036">
            <a:off x="1995488" y="3843338"/>
            <a:ext cx="417512" cy="277812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5561" name="Freeform 419"/>
          <p:cNvSpPr>
            <a:spLocks/>
          </p:cNvSpPr>
          <p:nvPr/>
        </p:nvSpPr>
        <p:spPr bwMode="auto">
          <a:xfrm rot="-17036">
            <a:off x="1993900" y="3927475"/>
            <a:ext cx="85725" cy="111125"/>
          </a:xfrm>
          <a:custGeom>
            <a:avLst/>
            <a:gdLst>
              <a:gd name="T0" fmla="*/ 34660941 w 107"/>
              <a:gd name="T1" fmla="*/ 0 h 140"/>
              <a:gd name="T2" fmla="*/ 28241981 w 107"/>
              <a:gd name="T3" fmla="*/ 630238 h 140"/>
              <a:gd name="T4" fmla="*/ 22465558 w 107"/>
              <a:gd name="T5" fmla="*/ 1260475 h 140"/>
              <a:gd name="T6" fmla="*/ 17330871 w 107"/>
              <a:gd name="T7" fmla="*/ 3150394 h 140"/>
              <a:gd name="T8" fmla="*/ 12837118 w 107"/>
              <a:gd name="T9" fmla="*/ 4410075 h 140"/>
              <a:gd name="T10" fmla="*/ 8985903 w 107"/>
              <a:gd name="T11" fmla="*/ 6300788 h 140"/>
              <a:gd name="T12" fmla="*/ 6418960 w 107"/>
              <a:gd name="T13" fmla="*/ 8820944 h 140"/>
              <a:gd name="T14" fmla="*/ 3851216 w 107"/>
              <a:gd name="T15" fmla="*/ 11970544 h 140"/>
              <a:gd name="T16" fmla="*/ 1926008 w 107"/>
              <a:gd name="T17" fmla="*/ 14490700 h 140"/>
              <a:gd name="T18" fmla="*/ 641736 w 107"/>
              <a:gd name="T19" fmla="*/ 17010856 h 140"/>
              <a:gd name="T20" fmla="*/ 0 w 107"/>
              <a:gd name="T21" fmla="*/ 23941881 h 140"/>
              <a:gd name="T22" fmla="*/ 1283471 w 107"/>
              <a:gd name="T23" fmla="*/ 27721719 h 140"/>
              <a:gd name="T24" fmla="*/ 3209480 w 107"/>
              <a:gd name="T25" fmla="*/ 30872113 h 140"/>
              <a:gd name="T26" fmla="*/ 5134687 w 107"/>
              <a:gd name="T27" fmla="*/ 34022506 h 140"/>
              <a:gd name="T28" fmla="*/ 8985903 w 107"/>
              <a:gd name="T29" fmla="*/ 37172106 h 140"/>
              <a:gd name="T30" fmla="*/ 12195383 w 107"/>
              <a:gd name="T31" fmla="*/ 39062819 h 140"/>
              <a:gd name="T32" fmla="*/ 17330871 w 107"/>
              <a:gd name="T33" fmla="*/ 40952738 h 140"/>
              <a:gd name="T34" fmla="*/ 22465558 w 107"/>
              <a:gd name="T35" fmla="*/ 42842656 h 140"/>
              <a:gd name="T36" fmla="*/ 28241981 w 107"/>
              <a:gd name="T37" fmla="*/ 44103131 h 140"/>
              <a:gd name="T38" fmla="*/ 34660941 w 107"/>
              <a:gd name="T39" fmla="*/ 44103131 h 1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7" h="140">
                <a:moveTo>
                  <a:pt x="107" y="0"/>
                </a:moveTo>
                <a:lnTo>
                  <a:pt x="87" y="1"/>
                </a:lnTo>
                <a:lnTo>
                  <a:pt x="70" y="4"/>
                </a:lnTo>
                <a:lnTo>
                  <a:pt x="53" y="9"/>
                </a:lnTo>
                <a:lnTo>
                  <a:pt x="40" y="14"/>
                </a:lnTo>
                <a:lnTo>
                  <a:pt x="28" y="20"/>
                </a:lnTo>
                <a:lnTo>
                  <a:pt x="19" y="28"/>
                </a:lnTo>
                <a:lnTo>
                  <a:pt x="12" y="37"/>
                </a:lnTo>
                <a:lnTo>
                  <a:pt x="6" y="46"/>
                </a:lnTo>
                <a:lnTo>
                  <a:pt x="1" y="54"/>
                </a:lnTo>
                <a:lnTo>
                  <a:pt x="0" y="75"/>
                </a:lnTo>
                <a:lnTo>
                  <a:pt x="3" y="87"/>
                </a:lnTo>
                <a:lnTo>
                  <a:pt x="9" y="97"/>
                </a:lnTo>
                <a:lnTo>
                  <a:pt x="16" y="108"/>
                </a:lnTo>
                <a:lnTo>
                  <a:pt x="27" y="117"/>
                </a:lnTo>
                <a:lnTo>
                  <a:pt x="38" y="124"/>
                </a:lnTo>
                <a:lnTo>
                  <a:pt x="53" y="130"/>
                </a:lnTo>
                <a:lnTo>
                  <a:pt x="70" y="136"/>
                </a:lnTo>
                <a:lnTo>
                  <a:pt x="87" y="139"/>
                </a:lnTo>
                <a:lnTo>
                  <a:pt x="107" y="14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62" name="Line 420"/>
          <p:cNvSpPr>
            <a:spLocks noChangeShapeType="1"/>
          </p:cNvSpPr>
          <p:nvPr/>
        </p:nvSpPr>
        <p:spPr bwMode="auto">
          <a:xfrm rot="-17036">
            <a:off x="2078038" y="3927475"/>
            <a:ext cx="249237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63" name="Line 421"/>
          <p:cNvSpPr>
            <a:spLocks noChangeShapeType="1"/>
          </p:cNvSpPr>
          <p:nvPr/>
        </p:nvSpPr>
        <p:spPr bwMode="auto">
          <a:xfrm rot="-17036">
            <a:off x="2078038" y="4037013"/>
            <a:ext cx="249237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64" name="Freeform 422"/>
          <p:cNvSpPr>
            <a:spLocks/>
          </p:cNvSpPr>
          <p:nvPr/>
        </p:nvSpPr>
        <p:spPr bwMode="auto">
          <a:xfrm rot="-17036">
            <a:off x="2327275" y="3925888"/>
            <a:ext cx="84138" cy="111125"/>
          </a:xfrm>
          <a:custGeom>
            <a:avLst/>
            <a:gdLst>
              <a:gd name="T0" fmla="*/ 0 w 107"/>
              <a:gd name="T1" fmla="*/ 0 h 140"/>
              <a:gd name="T2" fmla="*/ 5564903 w 107"/>
              <a:gd name="T3" fmla="*/ 630238 h 140"/>
              <a:gd name="T4" fmla="*/ 11129806 w 107"/>
              <a:gd name="T5" fmla="*/ 1260475 h 140"/>
              <a:gd name="T6" fmla="*/ 16076649 w 107"/>
              <a:gd name="T7" fmla="*/ 3150394 h 140"/>
              <a:gd name="T8" fmla="*/ 20404645 w 107"/>
              <a:gd name="T9" fmla="*/ 4410075 h 140"/>
              <a:gd name="T10" fmla="*/ 24114580 w 107"/>
              <a:gd name="T11" fmla="*/ 6300788 h 140"/>
              <a:gd name="T12" fmla="*/ 27206455 w 107"/>
              <a:gd name="T13" fmla="*/ 8820944 h 140"/>
              <a:gd name="T14" fmla="*/ 29679483 w 107"/>
              <a:gd name="T15" fmla="*/ 11970544 h 140"/>
              <a:gd name="T16" fmla="*/ 31534451 w 107"/>
              <a:gd name="T17" fmla="*/ 14490700 h 140"/>
              <a:gd name="T18" fmla="*/ 32152511 w 107"/>
              <a:gd name="T19" fmla="*/ 17010856 h 140"/>
              <a:gd name="T20" fmla="*/ 32771358 w 107"/>
              <a:gd name="T21" fmla="*/ 23941881 h 140"/>
              <a:gd name="T22" fmla="*/ 32152511 w 107"/>
              <a:gd name="T23" fmla="*/ 27721719 h 140"/>
              <a:gd name="T24" fmla="*/ 30297543 w 107"/>
              <a:gd name="T25" fmla="*/ 30872113 h 140"/>
              <a:gd name="T26" fmla="*/ 27824515 w 107"/>
              <a:gd name="T27" fmla="*/ 34022506 h 140"/>
              <a:gd name="T28" fmla="*/ 24732640 w 107"/>
              <a:gd name="T29" fmla="*/ 37172106 h 140"/>
              <a:gd name="T30" fmla="*/ 21022705 w 107"/>
              <a:gd name="T31" fmla="*/ 39062819 h 140"/>
              <a:gd name="T32" fmla="*/ 16076649 w 107"/>
              <a:gd name="T33" fmla="*/ 40952738 h 140"/>
              <a:gd name="T34" fmla="*/ 11747867 w 107"/>
              <a:gd name="T35" fmla="*/ 42842656 h 140"/>
              <a:gd name="T36" fmla="*/ 5564903 w 107"/>
              <a:gd name="T37" fmla="*/ 44103131 h 140"/>
              <a:gd name="T38" fmla="*/ 0 w 107"/>
              <a:gd name="T39" fmla="*/ 44103131 h 1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7" h="140">
                <a:moveTo>
                  <a:pt x="0" y="0"/>
                </a:moveTo>
                <a:lnTo>
                  <a:pt x="19" y="1"/>
                </a:lnTo>
                <a:lnTo>
                  <a:pt x="37" y="4"/>
                </a:lnTo>
                <a:lnTo>
                  <a:pt x="53" y="9"/>
                </a:lnTo>
                <a:lnTo>
                  <a:pt x="67" y="14"/>
                </a:lnTo>
                <a:lnTo>
                  <a:pt x="79" y="20"/>
                </a:lnTo>
                <a:lnTo>
                  <a:pt x="89" y="28"/>
                </a:lnTo>
                <a:lnTo>
                  <a:pt x="96" y="37"/>
                </a:lnTo>
                <a:lnTo>
                  <a:pt x="102" y="46"/>
                </a:lnTo>
                <a:lnTo>
                  <a:pt x="105" y="54"/>
                </a:lnTo>
                <a:lnTo>
                  <a:pt x="107" y="75"/>
                </a:lnTo>
                <a:lnTo>
                  <a:pt x="104" y="87"/>
                </a:lnTo>
                <a:lnTo>
                  <a:pt x="98" y="97"/>
                </a:lnTo>
                <a:lnTo>
                  <a:pt x="90" y="108"/>
                </a:lnTo>
                <a:lnTo>
                  <a:pt x="80" y="117"/>
                </a:lnTo>
                <a:lnTo>
                  <a:pt x="68" y="124"/>
                </a:lnTo>
                <a:lnTo>
                  <a:pt x="53" y="130"/>
                </a:lnTo>
                <a:lnTo>
                  <a:pt x="39" y="136"/>
                </a:lnTo>
                <a:lnTo>
                  <a:pt x="19" y="139"/>
                </a:lnTo>
                <a:lnTo>
                  <a:pt x="0" y="14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65" name="Line 423"/>
          <p:cNvSpPr>
            <a:spLocks noChangeShapeType="1"/>
          </p:cNvSpPr>
          <p:nvPr/>
        </p:nvSpPr>
        <p:spPr bwMode="auto">
          <a:xfrm rot="21582964" flipV="1">
            <a:off x="1993900" y="3843338"/>
            <a:ext cx="417513" cy="27146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66" name="Line 424"/>
          <p:cNvSpPr>
            <a:spLocks noChangeShapeType="1"/>
          </p:cNvSpPr>
          <p:nvPr/>
        </p:nvSpPr>
        <p:spPr bwMode="auto">
          <a:xfrm rot="-17036">
            <a:off x="1995488" y="3843338"/>
            <a:ext cx="417512" cy="2778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67" name="Rectangle 425"/>
          <p:cNvSpPr>
            <a:spLocks noChangeArrowheads="1"/>
          </p:cNvSpPr>
          <p:nvPr/>
        </p:nvSpPr>
        <p:spPr bwMode="auto">
          <a:xfrm rot="-17036">
            <a:off x="2435225" y="4013200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568" name="Rectangle 426"/>
          <p:cNvSpPr>
            <a:spLocks noChangeArrowheads="1"/>
          </p:cNvSpPr>
          <p:nvPr/>
        </p:nvSpPr>
        <p:spPr bwMode="auto">
          <a:xfrm rot="-17036">
            <a:off x="1908175" y="4013200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569" name="Line 429"/>
          <p:cNvSpPr>
            <a:spLocks noChangeShapeType="1"/>
          </p:cNvSpPr>
          <p:nvPr/>
        </p:nvSpPr>
        <p:spPr bwMode="auto">
          <a:xfrm>
            <a:off x="2693988" y="1989138"/>
            <a:ext cx="0" cy="793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70" name="Rectangle 428"/>
          <p:cNvSpPr>
            <a:spLocks noChangeArrowheads="1"/>
          </p:cNvSpPr>
          <p:nvPr/>
        </p:nvSpPr>
        <p:spPr bwMode="auto">
          <a:xfrm>
            <a:off x="2484438" y="2089150"/>
            <a:ext cx="417512" cy="277813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55571" name="Group 430"/>
          <p:cNvGrpSpPr>
            <a:grpSpLocks noChangeAspect="1"/>
          </p:cNvGrpSpPr>
          <p:nvPr/>
        </p:nvGrpSpPr>
        <p:grpSpPr bwMode="auto">
          <a:xfrm>
            <a:off x="2652713" y="2146300"/>
            <a:ext cx="79375" cy="207963"/>
            <a:chOff x="4830" y="391"/>
            <a:chExt cx="91" cy="236"/>
          </a:xfrm>
        </p:grpSpPr>
        <p:grpSp>
          <p:nvGrpSpPr>
            <p:cNvPr id="55611" name="Group 431"/>
            <p:cNvGrpSpPr>
              <a:grpSpLocks noChangeAspect="1"/>
            </p:cNvGrpSpPr>
            <p:nvPr/>
          </p:nvGrpSpPr>
          <p:grpSpPr bwMode="auto">
            <a:xfrm>
              <a:off x="4838" y="391"/>
              <a:ext cx="83" cy="236"/>
              <a:chOff x="4838" y="391"/>
              <a:chExt cx="83" cy="168"/>
            </a:xfrm>
          </p:grpSpPr>
          <p:sp>
            <p:nvSpPr>
              <p:cNvPr id="55615" name="Freeform 432"/>
              <p:cNvSpPr>
                <a:spLocks noChangeAspect="1"/>
              </p:cNvSpPr>
              <p:nvPr/>
            </p:nvSpPr>
            <p:spPr bwMode="auto">
              <a:xfrm>
                <a:off x="4858" y="527"/>
                <a:ext cx="32" cy="32"/>
              </a:xfrm>
              <a:custGeom>
                <a:avLst/>
                <a:gdLst>
                  <a:gd name="T0" fmla="*/ 45 w 27"/>
                  <a:gd name="T1" fmla="*/ 24 h 25"/>
                  <a:gd name="T2" fmla="*/ 43 w 27"/>
                  <a:gd name="T3" fmla="*/ 15 h 25"/>
                  <a:gd name="T4" fmla="*/ 36 w 27"/>
                  <a:gd name="T5" fmla="*/ 6 h 25"/>
                  <a:gd name="T6" fmla="*/ 27 w 27"/>
                  <a:gd name="T7" fmla="*/ 0 h 25"/>
                  <a:gd name="T8" fmla="*/ 18 w 27"/>
                  <a:gd name="T9" fmla="*/ 0 h 25"/>
                  <a:gd name="T10" fmla="*/ 8 w 27"/>
                  <a:gd name="T11" fmla="*/ 6 h 25"/>
                  <a:gd name="T12" fmla="*/ 1 w 27"/>
                  <a:gd name="T13" fmla="*/ 15 h 25"/>
                  <a:gd name="T14" fmla="*/ 0 w 27"/>
                  <a:gd name="T15" fmla="*/ 24 h 25"/>
                  <a:gd name="T16" fmla="*/ 1 w 27"/>
                  <a:gd name="T17" fmla="*/ 37 h 25"/>
                  <a:gd name="T18" fmla="*/ 8 w 27"/>
                  <a:gd name="T19" fmla="*/ 47 h 25"/>
                  <a:gd name="T20" fmla="*/ 18 w 27"/>
                  <a:gd name="T21" fmla="*/ 52 h 25"/>
                  <a:gd name="T22" fmla="*/ 27 w 27"/>
                  <a:gd name="T23" fmla="*/ 52 h 25"/>
                  <a:gd name="T24" fmla="*/ 36 w 27"/>
                  <a:gd name="T25" fmla="*/ 47 h 25"/>
                  <a:gd name="T26" fmla="*/ 43 w 27"/>
                  <a:gd name="T27" fmla="*/ 37 h 25"/>
                  <a:gd name="T28" fmla="*/ 45 w 27"/>
                  <a:gd name="T29" fmla="*/ 24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" h="25">
                    <a:moveTo>
                      <a:pt x="27" y="12"/>
                    </a:moveTo>
                    <a:lnTo>
                      <a:pt x="25" y="7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5" y="23"/>
                    </a:lnTo>
                    <a:lnTo>
                      <a:pt x="11" y="25"/>
                    </a:lnTo>
                    <a:lnTo>
                      <a:pt x="16" y="25"/>
                    </a:lnTo>
                    <a:lnTo>
                      <a:pt x="21" y="23"/>
                    </a:lnTo>
                    <a:lnTo>
                      <a:pt x="25" y="18"/>
                    </a:lnTo>
                    <a:lnTo>
                      <a:pt x="27" y="12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6" name="Line 433"/>
              <p:cNvSpPr>
                <a:spLocks noChangeAspect="1" noChangeShapeType="1"/>
              </p:cNvSpPr>
              <p:nvPr/>
            </p:nvSpPr>
            <p:spPr bwMode="auto">
              <a:xfrm flipV="1">
                <a:off x="4875" y="391"/>
                <a:ext cx="1" cy="13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7" name="Freeform 434"/>
              <p:cNvSpPr>
                <a:spLocks noChangeAspect="1"/>
              </p:cNvSpPr>
              <p:nvPr/>
            </p:nvSpPr>
            <p:spPr bwMode="auto">
              <a:xfrm>
                <a:off x="4838" y="391"/>
                <a:ext cx="83" cy="43"/>
              </a:xfrm>
              <a:custGeom>
                <a:avLst/>
                <a:gdLst>
                  <a:gd name="T0" fmla="*/ 120 w 69"/>
                  <a:gd name="T1" fmla="*/ 73 h 33"/>
                  <a:gd name="T2" fmla="*/ 59 w 69"/>
                  <a:gd name="T3" fmla="*/ 0 h 33"/>
                  <a:gd name="T4" fmla="*/ 0 w 69"/>
                  <a:gd name="T5" fmla="*/ 73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9" h="33">
                    <a:moveTo>
                      <a:pt x="69" y="33"/>
                    </a:moveTo>
                    <a:lnTo>
                      <a:pt x="34" y="0"/>
                    </a:lnTo>
                    <a:lnTo>
                      <a:pt x="0" y="33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5612" name="Group 435"/>
            <p:cNvGrpSpPr>
              <a:grpSpLocks noChangeAspect="1"/>
            </p:cNvGrpSpPr>
            <p:nvPr/>
          </p:nvGrpSpPr>
          <p:grpSpPr bwMode="auto">
            <a:xfrm>
              <a:off x="4830" y="480"/>
              <a:ext cx="91" cy="47"/>
              <a:chOff x="4785" y="164"/>
              <a:chExt cx="91" cy="47"/>
            </a:xfrm>
          </p:grpSpPr>
          <p:sp>
            <p:nvSpPr>
              <p:cNvPr id="55613" name="Line 436"/>
              <p:cNvSpPr>
                <a:spLocks noChangeAspect="1" noChangeShapeType="1"/>
              </p:cNvSpPr>
              <p:nvPr/>
            </p:nvSpPr>
            <p:spPr bwMode="auto">
              <a:xfrm>
                <a:off x="4785" y="164"/>
                <a:ext cx="9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4" name="Line 437"/>
              <p:cNvSpPr>
                <a:spLocks noChangeAspect="1" noChangeShapeType="1"/>
              </p:cNvSpPr>
              <p:nvPr/>
            </p:nvSpPr>
            <p:spPr bwMode="auto">
              <a:xfrm>
                <a:off x="4785" y="210"/>
                <a:ext cx="9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55572" name="Rectangle 441"/>
          <p:cNvSpPr>
            <a:spLocks noChangeArrowheads="1"/>
          </p:cNvSpPr>
          <p:nvPr/>
        </p:nvSpPr>
        <p:spPr bwMode="auto">
          <a:xfrm rot="-17036">
            <a:off x="1511300" y="4994275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Times New Roman" panose="02020603050405020304" pitchFamily="18" charset="0"/>
              </a:rPr>
              <a:t>61</a:t>
            </a:r>
          </a:p>
        </p:txBody>
      </p:sp>
      <p:sp>
        <p:nvSpPr>
          <p:cNvPr id="55573" name="Rectangle 442"/>
          <p:cNvSpPr>
            <a:spLocks noChangeArrowheads="1"/>
          </p:cNvSpPr>
          <p:nvPr/>
        </p:nvSpPr>
        <p:spPr bwMode="auto">
          <a:xfrm rot="-17036">
            <a:off x="2932113" y="2247900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Times New Roman" panose="02020603050405020304" pitchFamily="18" charset="0"/>
              </a:rPr>
              <a:t>61</a:t>
            </a:r>
          </a:p>
        </p:txBody>
      </p:sp>
      <p:sp>
        <p:nvSpPr>
          <p:cNvPr id="55574" name="Rectangle 443"/>
          <p:cNvSpPr>
            <a:spLocks noChangeArrowheads="1"/>
          </p:cNvSpPr>
          <p:nvPr/>
        </p:nvSpPr>
        <p:spPr bwMode="auto">
          <a:xfrm rot="-17036">
            <a:off x="1204913" y="2011363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Times New Roman" panose="02020603050405020304" pitchFamily="18" charset="0"/>
              </a:rPr>
              <a:t>61</a:t>
            </a:r>
          </a:p>
        </p:txBody>
      </p:sp>
      <p:sp>
        <p:nvSpPr>
          <p:cNvPr id="55575" name="Rectangle 444"/>
          <p:cNvSpPr>
            <a:spLocks noChangeArrowheads="1"/>
          </p:cNvSpPr>
          <p:nvPr/>
        </p:nvSpPr>
        <p:spPr bwMode="auto">
          <a:xfrm rot="-17036">
            <a:off x="5021263" y="2205038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Times New Roman" panose="02020603050405020304" pitchFamily="18" charset="0"/>
              </a:rPr>
              <a:t>61</a:t>
            </a:r>
          </a:p>
        </p:txBody>
      </p:sp>
      <p:sp>
        <p:nvSpPr>
          <p:cNvPr id="55576" name="Line 446"/>
          <p:cNvSpPr>
            <a:spLocks noChangeAspect="1" noChangeShapeType="1"/>
          </p:cNvSpPr>
          <p:nvPr/>
        </p:nvSpPr>
        <p:spPr bwMode="auto">
          <a:xfrm flipV="1">
            <a:off x="1781175" y="4724400"/>
            <a:ext cx="0" cy="107950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77" name="Line 447"/>
          <p:cNvSpPr>
            <a:spLocks noChangeAspect="1" noChangeShapeType="1"/>
          </p:cNvSpPr>
          <p:nvPr/>
        </p:nvSpPr>
        <p:spPr bwMode="auto">
          <a:xfrm>
            <a:off x="1781175" y="4724400"/>
            <a:ext cx="179388" cy="0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78" name="Line 448"/>
          <p:cNvSpPr>
            <a:spLocks noChangeAspect="1" noChangeShapeType="1"/>
          </p:cNvSpPr>
          <p:nvPr/>
        </p:nvSpPr>
        <p:spPr bwMode="auto">
          <a:xfrm>
            <a:off x="1960563" y="4724400"/>
            <a:ext cx="0" cy="107950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79" name="Rectangle 454"/>
          <p:cNvSpPr>
            <a:spLocks noChangeArrowheads="1"/>
          </p:cNvSpPr>
          <p:nvPr/>
        </p:nvSpPr>
        <p:spPr bwMode="auto">
          <a:xfrm rot="-17036">
            <a:off x="3106738" y="5022850"/>
            <a:ext cx="417512" cy="277813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5580" name="Freeform 455"/>
          <p:cNvSpPr>
            <a:spLocks/>
          </p:cNvSpPr>
          <p:nvPr/>
        </p:nvSpPr>
        <p:spPr bwMode="auto">
          <a:xfrm rot="-17036">
            <a:off x="3105150" y="5106988"/>
            <a:ext cx="85725" cy="111125"/>
          </a:xfrm>
          <a:custGeom>
            <a:avLst/>
            <a:gdLst>
              <a:gd name="T0" fmla="*/ 34660941 w 107"/>
              <a:gd name="T1" fmla="*/ 0 h 140"/>
              <a:gd name="T2" fmla="*/ 28241981 w 107"/>
              <a:gd name="T3" fmla="*/ 630238 h 140"/>
              <a:gd name="T4" fmla="*/ 22465558 w 107"/>
              <a:gd name="T5" fmla="*/ 1260475 h 140"/>
              <a:gd name="T6" fmla="*/ 17330871 w 107"/>
              <a:gd name="T7" fmla="*/ 3150394 h 140"/>
              <a:gd name="T8" fmla="*/ 12837118 w 107"/>
              <a:gd name="T9" fmla="*/ 4410075 h 140"/>
              <a:gd name="T10" fmla="*/ 8985903 w 107"/>
              <a:gd name="T11" fmla="*/ 6300788 h 140"/>
              <a:gd name="T12" fmla="*/ 6418960 w 107"/>
              <a:gd name="T13" fmla="*/ 8820944 h 140"/>
              <a:gd name="T14" fmla="*/ 3851216 w 107"/>
              <a:gd name="T15" fmla="*/ 11970544 h 140"/>
              <a:gd name="T16" fmla="*/ 1926008 w 107"/>
              <a:gd name="T17" fmla="*/ 14490700 h 140"/>
              <a:gd name="T18" fmla="*/ 641736 w 107"/>
              <a:gd name="T19" fmla="*/ 17010856 h 140"/>
              <a:gd name="T20" fmla="*/ 0 w 107"/>
              <a:gd name="T21" fmla="*/ 23941881 h 140"/>
              <a:gd name="T22" fmla="*/ 1283471 w 107"/>
              <a:gd name="T23" fmla="*/ 27721719 h 140"/>
              <a:gd name="T24" fmla="*/ 3209480 w 107"/>
              <a:gd name="T25" fmla="*/ 30872113 h 140"/>
              <a:gd name="T26" fmla="*/ 5134687 w 107"/>
              <a:gd name="T27" fmla="*/ 34022506 h 140"/>
              <a:gd name="T28" fmla="*/ 8985903 w 107"/>
              <a:gd name="T29" fmla="*/ 37172106 h 140"/>
              <a:gd name="T30" fmla="*/ 12195383 w 107"/>
              <a:gd name="T31" fmla="*/ 39062819 h 140"/>
              <a:gd name="T32" fmla="*/ 17330871 w 107"/>
              <a:gd name="T33" fmla="*/ 40952738 h 140"/>
              <a:gd name="T34" fmla="*/ 22465558 w 107"/>
              <a:gd name="T35" fmla="*/ 42842656 h 140"/>
              <a:gd name="T36" fmla="*/ 28241981 w 107"/>
              <a:gd name="T37" fmla="*/ 44103131 h 140"/>
              <a:gd name="T38" fmla="*/ 34660941 w 107"/>
              <a:gd name="T39" fmla="*/ 44103131 h 1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7" h="140">
                <a:moveTo>
                  <a:pt x="107" y="0"/>
                </a:moveTo>
                <a:lnTo>
                  <a:pt x="87" y="1"/>
                </a:lnTo>
                <a:lnTo>
                  <a:pt x="70" y="4"/>
                </a:lnTo>
                <a:lnTo>
                  <a:pt x="53" y="9"/>
                </a:lnTo>
                <a:lnTo>
                  <a:pt x="40" y="14"/>
                </a:lnTo>
                <a:lnTo>
                  <a:pt x="28" y="20"/>
                </a:lnTo>
                <a:lnTo>
                  <a:pt x="19" y="28"/>
                </a:lnTo>
                <a:lnTo>
                  <a:pt x="12" y="37"/>
                </a:lnTo>
                <a:lnTo>
                  <a:pt x="6" y="46"/>
                </a:lnTo>
                <a:lnTo>
                  <a:pt x="1" y="54"/>
                </a:lnTo>
                <a:lnTo>
                  <a:pt x="0" y="75"/>
                </a:lnTo>
                <a:lnTo>
                  <a:pt x="3" y="87"/>
                </a:lnTo>
                <a:lnTo>
                  <a:pt x="9" y="97"/>
                </a:lnTo>
                <a:lnTo>
                  <a:pt x="16" y="108"/>
                </a:lnTo>
                <a:lnTo>
                  <a:pt x="27" y="117"/>
                </a:lnTo>
                <a:lnTo>
                  <a:pt x="38" y="124"/>
                </a:lnTo>
                <a:lnTo>
                  <a:pt x="53" y="130"/>
                </a:lnTo>
                <a:lnTo>
                  <a:pt x="70" y="136"/>
                </a:lnTo>
                <a:lnTo>
                  <a:pt x="87" y="139"/>
                </a:lnTo>
                <a:lnTo>
                  <a:pt x="107" y="14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81" name="Line 456"/>
          <p:cNvSpPr>
            <a:spLocks noChangeShapeType="1"/>
          </p:cNvSpPr>
          <p:nvPr/>
        </p:nvSpPr>
        <p:spPr bwMode="auto">
          <a:xfrm rot="-17036">
            <a:off x="3189288" y="5106988"/>
            <a:ext cx="249237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82" name="Line 457"/>
          <p:cNvSpPr>
            <a:spLocks noChangeShapeType="1"/>
          </p:cNvSpPr>
          <p:nvPr/>
        </p:nvSpPr>
        <p:spPr bwMode="auto">
          <a:xfrm rot="-17036">
            <a:off x="3189288" y="5216525"/>
            <a:ext cx="249237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83" name="Freeform 458"/>
          <p:cNvSpPr>
            <a:spLocks/>
          </p:cNvSpPr>
          <p:nvPr/>
        </p:nvSpPr>
        <p:spPr bwMode="auto">
          <a:xfrm rot="-17036">
            <a:off x="3438525" y="5105400"/>
            <a:ext cx="84138" cy="111125"/>
          </a:xfrm>
          <a:custGeom>
            <a:avLst/>
            <a:gdLst>
              <a:gd name="T0" fmla="*/ 0 w 107"/>
              <a:gd name="T1" fmla="*/ 0 h 140"/>
              <a:gd name="T2" fmla="*/ 5564903 w 107"/>
              <a:gd name="T3" fmla="*/ 630238 h 140"/>
              <a:gd name="T4" fmla="*/ 11129806 w 107"/>
              <a:gd name="T5" fmla="*/ 1260475 h 140"/>
              <a:gd name="T6" fmla="*/ 16076649 w 107"/>
              <a:gd name="T7" fmla="*/ 3150394 h 140"/>
              <a:gd name="T8" fmla="*/ 20404645 w 107"/>
              <a:gd name="T9" fmla="*/ 4410075 h 140"/>
              <a:gd name="T10" fmla="*/ 24114580 w 107"/>
              <a:gd name="T11" fmla="*/ 6300788 h 140"/>
              <a:gd name="T12" fmla="*/ 27206455 w 107"/>
              <a:gd name="T13" fmla="*/ 8820944 h 140"/>
              <a:gd name="T14" fmla="*/ 29679483 w 107"/>
              <a:gd name="T15" fmla="*/ 11970544 h 140"/>
              <a:gd name="T16" fmla="*/ 31534451 w 107"/>
              <a:gd name="T17" fmla="*/ 14490700 h 140"/>
              <a:gd name="T18" fmla="*/ 32152511 w 107"/>
              <a:gd name="T19" fmla="*/ 17010856 h 140"/>
              <a:gd name="T20" fmla="*/ 32771358 w 107"/>
              <a:gd name="T21" fmla="*/ 23941881 h 140"/>
              <a:gd name="T22" fmla="*/ 32152511 w 107"/>
              <a:gd name="T23" fmla="*/ 27721719 h 140"/>
              <a:gd name="T24" fmla="*/ 30297543 w 107"/>
              <a:gd name="T25" fmla="*/ 30872113 h 140"/>
              <a:gd name="T26" fmla="*/ 27824515 w 107"/>
              <a:gd name="T27" fmla="*/ 34022506 h 140"/>
              <a:gd name="T28" fmla="*/ 24732640 w 107"/>
              <a:gd name="T29" fmla="*/ 37172106 h 140"/>
              <a:gd name="T30" fmla="*/ 21022705 w 107"/>
              <a:gd name="T31" fmla="*/ 39062819 h 140"/>
              <a:gd name="T32" fmla="*/ 16076649 w 107"/>
              <a:gd name="T33" fmla="*/ 40952738 h 140"/>
              <a:gd name="T34" fmla="*/ 11747867 w 107"/>
              <a:gd name="T35" fmla="*/ 42842656 h 140"/>
              <a:gd name="T36" fmla="*/ 5564903 w 107"/>
              <a:gd name="T37" fmla="*/ 44103131 h 140"/>
              <a:gd name="T38" fmla="*/ 0 w 107"/>
              <a:gd name="T39" fmla="*/ 44103131 h 1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7" h="140">
                <a:moveTo>
                  <a:pt x="0" y="0"/>
                </a:moveTo>
                <a:lnTo>
                  <a:pt x="19" y="1"/>
                </a:lnTo>
                <a:lnTo>
                  <a:pt x="37" y="4"/>
                </a:lnTo>
                <a:lnTo>
                  <a:pt x="53" y="9"/>
                </a:lnTo>
                <a:lnTo>
                  <a:pt x="67" y="14"/>
                </a:lnTo>
                <a:lnTo>
                  <a:pt x="79" y="20"/>
                </a:lnTo>
                <a:lnTo>
                  <a:pt x="89" y="28"/>
                </a:lnTo>
                <a:lnTo>
                  <a:pt x="96" y="37"/>
                </a:lnTo>
                <a:lnTo>
                  <a:pt x="102" y="46"/>
                </a:lnTo>
                <a:lnTo>
                  <a:pt x="105" y="54"/>
                </a:lnTo>
                <a:lnTo>
                  <a:pt x="107" y="75"/>
                </a:lnTo>
                <a:lnTo>
                  <a:pt x="104" y="87"/>
                </a:lnTo>
                <a:lnTo>
                  <a:pt x="98" y="97"/>
                </a:lnTo>
                <a:lnTo>
                  <a:pt x="90" y="108"/>
                </a:lnTo>
                <a:lnTo>
                  <a:pt x="80" y="117"/>
                </a:lnTo>
                <a:lnTo>
                  <a:pt x="68" y="124"/>
                </a:lnTo>
                <a:lnTo>
                  <a:pt x="53" y="130"/>
                </a:lnTo>
                <a:lnTo>
                  <a:pt x="39" y="136"/>
                </a:lnTo>
                <a:lnTo>
                  <a:pt x="19" y="139"/>
                </a:lnTo>
                <a:lnTo>
                  <a:pt x="0" y="14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84" name="Rectangle 463"/>
          <p:cNvSpPr>
            <a:spLocks noChangeArrowheads="1"/>
          </p:cNvSpPr>
          <p:nvPr/>
        </p:nvSpPr>
        <p:spPr bwMode="auto">
          <a:xfrm rot="-17036">
            <a:off x="4157663" y="4051300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Times New Roman" panose="02020603050405020304" pitchFamily="18" charset="0"/>
              </a:rPr>
              <a:t>61</a:t>
            </a:r>
          </a:p>
        </p:txBody>
      </p:sp>
      <p:sp>
        <p:nvSpPr>
          <p:cNvPr id="55585" name="Rectangle 464"/>
          <p:cNvSpPr>
            <a:spLocks noChangeArrowheads="1"/>
          </p:cNvSpPr>
          <p:nvPr/>
        </p:nvSpPr>
        <p:spPr bwMode="auto">
          <a:xfrm rot="-17036">
            <a:off x="4589463" y="4051300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5586" name="Rectangle 465"/>
          <p:cNvSpPr>
            <a:spLocks noChangeArrowheads="1"/>
          </p:cNvSpPr>
          <p:nvPr/>
        </p:nvSpPr>
        <p:spPr bwMode="auto">
          <a:xfrm rot="-17036">
            <a:off x="2124075" y="5002213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5587" name="Rectangle 466"/>
          <p:cNvSpPr>
            <a:spLocks noChangeArrowheads="1"/>
          </p:cNvSpPr>
          <p:nvPr/>
        </p:nvSpPr>
        <p:spPr bwMode="auto">
          <a:xfrm rot="-17036">
            <a:off x="5364163" y="3716338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Times New Roman" panose="02020603050405020304" pitchFamily="18" charset="0"/>
              </a:rPr>
              <a:t>61</a:t>
            </a:r>
          </a:p>
        </p:txBody>
      </p:sp>
      <p:sp>
        <p:nvSpPr>
          <p:cNvPr id="55588" name="Rectangle 467"/>
          <p:cNvSpPr>
            <a:spLocks noChangeArrowheads="1"/>
          </p:cNvSpPr>
          <p:nvPr/>
        </p:nvSpPr>
        <p:spPr bwMode="auto">
          <a:xfrm rot="-17036">
            <a:off x="5740400" y="4562475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Times New Roman" panose="02020603050405020304" pitchFamily="18" charset="0"/>
              </a:rPr>
              <a:t>61</a:t>
            </a:r>
          </a:p>
        </p:txBody>
      </p:sp>
      <p:sp>
        <p:nvSpPr>
          <p:cNvPr id="55589" name="Rectangle 468"/>
          <p:cNvSpPr>
            <a:spLocks noChangeArrowheads="1"/>
          </p:cNvSpPr>
          <p:nvPr/>
        </p:nvSpPr>
        <p:spPr bwMode="auto">
          <a:xfrm rot="-17036">
            <a:off x="3032125" y="5203825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590" name="Rectangle 469"/>
          <p:cNvSpPr>
            <a:spLocks noChangeArrowheads="1"/>
          </p:cNvSpPr>
          <p:nvPr/>
        </p:nvSpPr>
        <p:spPr bwMode="auto">
          <a:xfrm rot="-17036">
            <a:off x="3581400" y="5195888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Times New Roman" panose="02020603050405020304" pitchFamily="18" charset="0"/>
              </a:rPr>
              <a:t>63</a:t>
            </a:r>
          </a:p>
        </p:txBody>
      </p:sp>
      <p:sp>
        <p:nvSpPr>
          <p:cNvPr id="55591" name="Rectangle 471"/>
          <p:cNvSpPr>
            <a:spLocks noChangeArrowheads="1"/>
          </p:cNvSpPr>
          <p:nvPr/>
        </p:nvSpPr>
        <p:spPr bwMode="auto">
          <a:xfrm rot="-17036">
            <a:off x="773113" y="3933825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Times New Roman" panose="02020603050405020304" pitchFamily="18" charset="0"/>
              </a:rPr>
              <a:t>61</a:t>
            </a:r>
          </a:p>
        </p:txBody>
      </p:sp>
      <p:sp>
        <p:nvSpPr>
          <p:cNvPr id="55592" name="Rectangle 472"/>
          <p:cNvSpPr>
            <a:spLocks noChangeArrowheads="1"/>
          </p:cNvSpPr>
          <p:nvPr/>
        </p:nvSpPr>
        <p:spPr bwMode="auto">
          <a:xfrm rot="-17036">
            <a:off x="3579813" y="1196975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Times New Roman" panose="02020603050405020304" pitchFamily="18" charset="0"/>
              </a:rPr>
              <a:t>61</a:t>
            </a:r>
          </a:p>
        </p:txBody>
      </p:sp>
      <p:sp>
        <p:nvSpPr>
          <p:cNvPr id="55593" name="Rectangle 473"/>
          <p:cNvSpPr>
            <a:spLocks noChangeArrowheads="1"/>
          </p:cNvSpPr>
          <p:nvPr/>
        </p:nvSpPr>
        <p:spPr bwMode="auto">
          <a:xfrm rot="-17036">
            <a:off x="3276600" y="5414963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00FF"/>
                </a:solidFill>
                <a:latin typeface="Times New Roman" panose="02020603050405020304" pitchFamily="18" charset="0"/>
              </a:rPr>
              <a:t>61</a:t>
            </a:r>
          </a:p>
        </p:txBody>
      </p:sp>
      <p:sp>
        <p:nvSpPr>
          <p:cNvPr id="55594" name="Line 484"/>
          <p:cNvSpPr>
            <a:spLocks noChangeAspect="1" noChangeShapeType="1"/>
          </p:cNvSpPr>
          <p:nvPr/>
        </p:nvSpPr>
        <p:spPr bwMode="auto">
          <a:xfrm>
            <a:off x="6588125" y="1787525"/>
            <a:ext cx="255588" cy="0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95" name="Line 485"/>
          <p:cNvSpPr>
            <a:spLocks noChangeAspect="1" noChangeShapeType="1"/>
          </p:cNvSpPr>
          <p:nvPr/>
        </p:nvSpPr>
        <p:spPr bwMode="auto">
          <a:xfrm>
            <a:off x="6716713" y="1657350"/>
            <a:ext cx="0" cy="258763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96" name="Text Box 486"/>
          <p:cNvSpPr txBox="1">
            <a:spLocks noChangeArrowheads="1"/>
          </p:cNvSpPr>
          <p:nvPr/>
        </p:nvSpPr>
        <p:spPr bwMode="auto">
          <a:xfrm>
            <a:off x="6651625" y="1647825"/>
            <a:ext cx="43338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500">
                <a:solidFill>
                  <a:srgbClr val="0000FF"/>
                </a:solidFill>
                <a:latin typeface="Arial" panose="020B0604020202020204" pitchFamily="34" charset="0"/>
              </a:rPr>
              <a:t>JW 6111</a:t>
            </a:r>
          </a:p>
        </p:txBody>
      </p:sp>
      <p:sp>
        <p:nvSpPr>
          <p:cNvPr id="55597" name="Line 488"/>
          <p:cNvSpPr>
            <a:spLocks noChangeAspect="1" noChangeShapeType="1"/>
          </p:cNvSpPr>
          <p:nvPr/>
        </p:nvSpPr>
        <p:spPr bwMode="auto">
          <a:xfrm>
            <a:off x="7380288" y="3640138"/>
            <a:ext cx="255587" cy="0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98" name="Line 489"/>
          <p:cNvSpPr>
            <a:spLocks noChangeAspect="1" noChangeShapeType="1"/>
          </p:cNvSpPr>
          <p:nvPr/>
        </p:nvSpPr>
        <p:spPr bwMode="auto">
          <a:xfrm>
            <a:off x="7508875" y="3509963"/>
            <a:ext cx="0" cy="258762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599" name="Text Box 490"/>
          <p:cNvSpPr txBox="1">
            <a:spLocks noChangeArrowheads="1"/>
          </p:cNvSpPr>
          <p:nvPr/>
        </p:nvSpPr>
        <p:spPr bwMode="auto">
          <a:xfrm>
            <a:off x="7443788" y="3500438"/>
            <a:ext cx="43338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500">
                <a:solidFill>
                  <a:srgbClr val="0000FF"/>
                </a:solidFill>
                <a:latin typeface="Arial" panose="020B0604020202020204" pitchFamily="34" charset="0"/>
              </a:rPr>
              <a:t>JW 6112</a:t>
            </a:r>
          </a:p>
        </p:txBody>
      </p:sp>
      <p:sp>
        <p:nvSpPr>
          <p:cNvPr id="55600" name="Line 492"/>
          <p:cNvSpPr>
            <a:spLocks noChangeAspect="1" noChangeShapeType="1"/>
          </p:cNvSpPr>
          <p:nvPr/>
        </p:nvSpPr>
        <p:spPr bwMode="auto">
          <a:xfrm>
            <a:off x="7019925" y="5368925"/>
            <a:ext cx="255588" cy="0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601" name="Line 493"/>
          <p:cNvSpPr>
            <a:spLocks noChangeAspect="1" noChangeShapeType="1"/>
          </p:cNvSpPr>
          <p:nvPr/>
        </p:nvSpPr>
        <p:spPr bwMode="auto">
          <a:xfrm>
            <a:off x="7148513" y="5238750"/>
            <a:ext cx="0" cy="258763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602" name="Text Box 494"/>
          <p:cNvSpPr txBox="1">
            <a:spLocks noChangeArrowheads="1"/>
          </p:cNvSpPr>
          <p:nvPr/>
        </p:nvSpPr>
        <p:spPr bwMode="auto">
          <a:xfrm>
            <a:off x="7083425" y="5229225"/>
            <a:ext cx="43338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500">
                <a:solidFill>
                  <a:srgbClr val="0000FF"/>
                </a:solidFill>
                <a:latin typeface="Arial" panose="020B0604020202020204" pitchFamily="34" charset="0"/>
              </a:rPr>
              <a:t>JW 6113</a:t>
            </a:r>
          </a:p>
        </p:txBody>
      </p:sp>
      <p:sp>
        <p:nvSpPr>
          <p:cNvPr id="55603" name="Freeform 495"/>
          <p:cNvSpPr>
            <a:spLocks/>
          </p:cNvSpPr>
          <p:nvPr/>
        </p:nvSpPr>
        <p:spPr bwMode="auto">
          <a:xfrm>
            <a:off x="6877050" y="5373688"/>
            <a:ext cx="574675" cy="252412"/>
          </a:xfrm>
          <a:custGeom>
            <a:avLst/>
            <a:gdLst>
              <a:gd name="T0" fmla="*/ 2147483646 w 362"/>
              <a:gd name="T1" fmla="*/ 2147483646 h 159"/>
              <a:gd name="T2" fmla="*/ 2147483646 w 362"/>
              <a:gd name="T3" fmla="*/ 2147483646 h 159"/>
              <a:gd name="T4" fmla="*/ 0 w 362"/>
              <a:gd name="T5" fmla="*/ 0 h 1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2" h="159">
                <a:moveTo>
                  <a:pt x="362" y="136"/>
                </a:moveTo>
                <a:cubicBezTo>
                  <a:pt x="301" y="147"/>
                  <a:pt x="241" y="159"/>
                  <a:pt x="181" y="136"/>
                </a:cubicBezTo>
                <a:cubicBezTo>
                  <a:pt x="121" y="113"/>
                  <a:pt x="60" y="56"/>
                  <a:pt x="0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604" name="Rectangle 496"/>
          <p:cNvSpPr>
            <a:spLocks noChangeArrowheads="1"/>
          </p:cNvSpPr>
          <p:nvPr/>
        </p:nvSpPr>
        <p:spPr bwMode="auto">
          <a:xfrm rot="-17036">
            <a:off x="4619625" y="2841625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605" name="Rectangle 497"/>
          <p:cNvSpPr>
            <a:spLocks noChangeArrowheads="1"/>
          </p:cNvSpPr>
          <p:nvPr/>
        </p:nvSpPr>
        <p:spPr bwMode="auto">
          <a:xfrm rot="-17036">
            <a:off x="4610100" y="3068638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606" name="Rectangle 498"/>
          <p:cNvSpPr>
            <a:spLocks noChangeArrowheads="1"/>
          </p:cNvSpPr>
          <p:nvPr/>
        </p:nvSpPr>
        <p:spPr bwMode="auto">
          <a:xfrm rot="-17036">
            <a:off x="4699000" y="4133850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607" name="Rectangle 499"/>
          <p:cNvSpPr>
            <a:spLocks noChangeArrowheads="1"/>
          </p:cNvSpPr>
          <p:nvPr/>
        </p:nvSpPr>
        <p:spPr bwMode="auto">
          <a:xfrm rot="-17036">
            <a:off x="4716463" y="4349750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608" name="Rectangle 500"/>
          <p:cNvSpPr>
            <a:spLocks noChangeArrowheads="1"/>
          </p:cNvSpPr>
          <p:nvPr/>
        </p:nvSpPr>
        <p:spPr bwMode="auto">
          <a:xfrm rot="-17036">
            <a:off x="3924300" y="1997075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609" name="Rectangle 501"/>
          <p:cNvSpPr>
            <a:spLocks noChangeArrowheads="1"/>
          </p:cNvSpPr>
          <p:nvPr/>
        </p:nvSpPr>
        <p:spPr bwMode="auto">
          <a:xfrm rot="-17036">
            <a:off x="3851275" y="3652838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  <p:sp>
        <p:nvSpPr>
          <p:cNvPr id="55610" name="Rectangle 502"/>
          <p:cNvSpPr>
            <a:spLocks noChangeArrowheads="1"/>
          </p:cNvSpPr>
          <p:nvPr/>
        </p:nvSpPr>
        <p:spPr bwMode="auto">
          <a:xfrm rot="-17036">
            <a:off x="3914775" y="4922838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cs-CZ" altLang="cs-CZ" sz="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82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0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13204" y="0"/>
            <a:ext cx="7272807" cy="11671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Příprava sil a prostředků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037339" y="1350853"/>
            <a:ext cx="4824536" cy="6471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/>
              <a:t>ZAHRNUJE:</a:t>
            </a:r>
            <a:endParaRPr lang="cs-CZ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Obdélník 1"/>
          <p:cNvSpPr>
            <a:spLocks noChangeArrowheads="1"/>
          </p:cNvSpPr>
          <p:nvPr/>
        </p:nvSpPr>
        <p:spPr bwMode="auto">
          <a:xfrm>
            <a:off x="378354" y="1997979"/>
            <a:ext cx="86201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800" dirty="0"/>
              <a:t>opatření k udržení vysoké bojové pohotovosti a morálky vojsk;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dirty="0"/>
              <a:t>doplnění vojsk personálem a vojenským materiálem na předpokládanou dobu obrany (s důrazem na zvýšené zásoby munice);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dirty="0"/>
              <a:t>přípravu vojenské výzbroje k bojovému použití;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dirty="0"/>
              <a:t>individuální přípravu velitelů a jejich podřízených k obraně;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dirty="0"/>
              <a:t>bojové sladění vojsk (je-li dostatek času) a další opatření</a:t>
            </a:r>
          </a:p>
        </p:txBody>
      </p:sp>
    </p:spTree>
    <p:extLst>
      <p:ext uri="{BB962C8B-B14F-4D97-AF65-F5344CB8AC3E}">
        <p14:creationId xmlns:p14="http://schemas.microsoft.com/office/powerpoint/2010/main" val="11843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69900" y="0"/>
            <a:ext cx="7886700" cy="1325563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/>
              <a:t>Zaujetí obrany, uspořádání bojové sestavy a organizace palebného systému</a:t>
            </a:r>
            <a:endParaRPr lang="cs-CZ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Obdélník 1"/>
          <p:cNvSpPr>
            <a:spLocks noChangeArrowheads="1"/>
          </p:cNvSpPr>
          <p:nvPr/>
        </p:nvSpPr>
        <p:spPr bwMode="auto">
          <a:xfrm>
            <a:off x="469900" y="1631950"/>
            <a:ext cx="82089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2800" dirty="0"/>
              <a:t>Zaujetí prostoru provádí organizovaně s cílem zavést vojska do stanovených prostorů obrany nebo prostorů rozmístění a jejich rozvinutí bojových sestav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2800" dirty="0"/>
              <a:t>Musí být zajištěna vzájemná součinnost a plně využito jejich palebných a dalších možností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2800" dirty="0"/>
              <a:t>Dělostřelectvo, vojskové letectvo a bitevní vrtulníky, musí být schopny ničit protivníka jak na přístupech k obraně, tak i v hloubce prostoru obrany vojsk, na jeho bocích a v týlu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2800" dirty="0"/>
              <a:t>Musí být dobře zorganizován palebný systém</a:t>
            </a:r>
          </a:p>
        </p:txBody>
      </p:sp>
    </p:spTree>
    <p:extLst>
      <p:ext uri="{BB962C8B-B14F-4D97-AF65-F5344CB8AC3E}">
        <p14:creationId xmlns:p14="http://schemas.microsoft.com/office/powerpoint/2010/main" val="36963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69900" y="85883"/>
            <a:ext cx="7886700" cy="1325563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/>
              <a:t>Budování ochranných staveb a zřizování zátarasů</a:t>
            </a:r>
            <a:endParaRPr lang="cs-CZ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Obdélník 1"/>
          <p:cNvSpPr>
            <a:spLocks noChangeArrowheads="1"/>
          </p:cNvSpPr>
          <p:nvPr/>
        </p:nvSpPr>
        <p:spPr bwMode="auto">
          <a:xfrm>
            <a:off x="469900" y="1631950"/>
            <a:ext cx="82089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2800"/>
              <a:t>Ochranné stavby v prostoru obrany se budují současně v celé hloubce a v takovém pořadí, které zabezpečuje stálou pohotovost vojsk k odražení útoku protivníka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l-PL" altLang="cs-CZ" sz="2800"/>
              <a:t>Podílejí se na nich všechny druhy vojsk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2800"/>
              <a:t>Základem zátarasů jsou výbušné zátarasy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2800"/>
              <a:t>Zátarasy se zřizují podle zpracovávaného plánu, který je součástí přílohy „Ženijní podpora“ operačního rozkazu velitele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2800"/>
              <a:t>Maskování prostorů, postavení, čar a prostorů rozmístění se provádí nepřetržitě</a:t>
            </a:r>
          </a:p>
        </p:txBody>
      </p:sp>
    </p:spTree>
    <p:extLst>
      <p:ext uri="{BB962C8B-B14F-4D97-AF65-F5344CB8AC3E}">
        <p14:creationId xmlns:p14="http://schemas.microsoft.com/office/powerpoint/2010/main" val="35571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idx="1"/>
          </p:nvPr>
        </p:nvSpPr>
        <p:spPr>
          <a:xfrm>
            <a:off x="526976" y="2601180"/>
            <a:ext cx="8229600" cy="3672408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cs-CZ" sz="2800" dirty="0"/>
              <a:t>Pozemní síly musí být schopny plnit úkoly při obraně území státu, jeho celistvosti a svrchovanosti. Mohou ji zajišťovat samostatně nebo v rámci společné mnohonárodní obranné operace. V jejím rámci musí být současně schopny organizačně a materiálně zajistit přesuny a manévr spojeneckých vojsk (součástí mnohonárodního operačního uskupení) na území státu.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65265" y="1043856"/>
            <a:ext cx="7772400" cy="122413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ÚVOD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557213" y="0"/>
            <a:ext cx="7886700" cy="1325563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Kontrola pohotovosti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Obdélník 1"/>
          <p:cNvSpPr>
            <a:spLocks noChangeArrowheads="1"/>
          </p:cNvSpPr>
          <p:nvPr/>
        </p:nvSpPr>
        <p:spPr bwMode="auto">
          <a:xfrm>
            <a:off x="234950" y="2997200"/>
            <a:ext cx="82089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2800"/>
              <a:t>Dokončení zaujetí stanovených prostorů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l-PL" altLang="cs-CZ" sz="2800"/>
              <a:t>Stav a stupeň vybudování (pohotovosti) zátarasů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2800"/>
              <a:t>Pohotovost dělostřelectva (palebných prostředků)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2800"/>
              <a:t>Přípravu (připravenost) druhého sledu a záloh k manévru</a:t>
            </a:r>
          </a:p>
        </p:txBody>
      </p:sp>
      <p:sp>
        <p:nvSpPr>
          <p:cNvPr id="5" name="Vývojový diagram: ukončení 4"/>
          <p:cNvSpPr/>
          <p:nvPr/>
        </p:nvSpPr>
        <p:spPr>
          <a:xfrm>
            <a:off x="2303463" y="2054225"/>
            <a:ext cx="4105275" cy="6477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Prověřuje se:</a:t>
            </a:r>
          </a:p>
        </p:txBody>
      </p:sp>
    </p:spTree>
    <p:extLst>
      <p:ext uri="{BB962C8B-B14F-4D97-AF65-F5344CB8AC3E}">
        <p14:creationId xmlns:p14="http://schemas.microsoft.com/office/powerpoint/2010/main" val="15656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36600" y="0"/>
            <a:ext cx="7772400" cy="122413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4. Vedení obrany</a:t>
            </a:r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755576" y="1700808"/>
            <a:ext cx="7772400" cy="1143000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Použití bojových sil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434447" y="2890341"/>
            <a:ext cx="3311525" cy="12969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Těžké síly</a:t>
            </a:r>
          </a:p>
        </p:txBody>
      </p:sp>
      <p:sp>
        <p:nvSpPr>
          <p:cNvPr id="8" name="Ovál 7"/>
          <p:cNvSpPr/>
          <p:nvPr/>
        </p:nvSpPr>
        <p:spPr>
          <a:xfrm>
            <a:off x="2967037" y="3911178"/>
            <a:ext cx="3311525" cy="12969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Střední a lehké síly</a:t>
            </a:r>
          </a:p>
        </p:txBody>
      </p:sp>
      <p:sp>
        <p:nvSpPr>
          <p:cNvPr id="9" name="Ovál 8"/>
          <p:cNvSpPr/>
          <p:nvPr/>
        </p:nvSpPr>
        <p:spPr>
          <a:xfrm>
            <a:off x="5583767" y="4933602"/>
            <a:ext cx="3313113" cy="1295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Bojové vrtulníky</a:t>
            </a:r>
          </a:p>
        </p:txBody>
      </p:sp>
    </p:spTree>
    <p:extLst>
      <p:ext uri="{BB962C8B-B14F-4D97-AF65-F5344CB8AC3E}">
        <p14:creationId xmlns:p14="http://schemas.microsoft.com/office/powerpoint/2010/main" val="382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583495" y="0"/>
            <a:ext cx="7886700" cy="1325563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TĚŽKÉ SÍLY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268538" y="1628775"/>
            <a:ext cx="4679950" cy="9366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jednotky na bojových vozidlech pěchoty a tankové jednotky</a:t>
            </a:r>
          </a:p>
        </p:txBody>
      </p:sp>
      <p:sp>
        <p:nvSpPr>
          <p:cNvPr id="16390" name="Obdélník 6"/>
          <p:cNvSpPr>
            <a:spLocks noChangeArrowheads="1"/>
          </p:cNvSpPr>
          <p:nvPr/>
        </p:nvSpPr>
        <p:spPr bwMode="auto">
          <a:xfrm>
            <a:off x="436563" y="2852738"/>
            <a:ext cx="83439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/>
              <a:t>vedou obranu ke zdržení postupu protivníka provádějí dílčí protiútoky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vysoký stupeň ochrany před palbou protivníka umožňuje rychlé zahájení boje bez nutnosti přípravy bojových postavení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jsou schopny zdržet postup silných sil protivníka a plynule přecházet z manévrové obrany do poziční obrany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je však třeba věnovat dostatečnou pozornost jejich protivzdušné obraně,</a:t>
            </a:r>
          </a:p>
        </p:txBody>
      </p:sp>
    </p:spTree>
    <p:extLst>
      <p:ext uri="{BB962C8B-B14F-4D97-AF65-F5344CB8AC3E}">
        <p14:creationId xmlns:p14="http://schemas.microsoft.com/office/powerpoint/2010/main" val="422748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39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527050" y="15874"/>
            <a:ext cx="7886700" cy="1325563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STŘEDNÍ A LEHKÉ SÍLY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268538" y="1628775"/>
            <a:ext cx="4679950" cy="9366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Lehká pěchota, neobrněná vozidla</a:t>
            </a:r>
          </a:p>
        </p:txBody>
      </p:sp>
      <p:sp>
        <p:nvSpPr>
          <p:cNvPr id="17414" name="Obdélník 6"/>
          <p:cNvSpPr>
            <a:spLocks noChangeArrowheads="1"/>
          </p:cNvSpPr>
          <p:nvPr/>
        </p:nvSpPr>
        <p:spPr bwMode="auto">
          <a:xfrm>
            <a:off x="436563" y="2852738"/>
            <a:ext cx="8343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/>
              <a:t>jsou schopné vést efektivní obranu jen z připravených bojových postavení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postavení musí umožnit plné využití jejich palebné síly, zejména jejich protitankových zbraní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jsou vhodné zejména pro vedení obrany v členitém, horském a zalesněném terénu</a:t>
            </a:r>
          </a:p>
        </p:txBody>
      </p:sp>
    </p:spTree>
    <p:extLst>
      <p:ext uri="{BB962C8B-B14F-4D97-AF65-F5344CB8AC3E}">
        <p14:creationId xmlns:p14="http://schemas.microsoft.com/office/powerpoint/2010/main" val="12851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4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BOJOVÉ VRTULNÍKY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Obdélník 6"/>
          <p:cNvSpPr>
            <a:spLocks noChangeArrowheads="1"/>
          </p:cNvSpPr>
          <p:nvPr/>
        </p:nvSpPr>
        <p:spPr bwMode="auto">
          <a:xfrm>
            <a:off x="436563" y="2852738"/>
            <a:ext cx="83439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/>
              <a:t>využívány zejména pro ničení cílů v hloubce sestavy protivníka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využity k ochraně zátarasů, k ochraně a přehrazení mezer a k ničení aeromobilních a výsadkových sil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Je třeba zohlednit charakter terénu a meteorologické podmínky</a:t>
            </a:r>
          </a:p>
        </p:txBody>
      </p:sp>
    </p:spTree>
    <p:extLst>
      <p:ext uri="{BB962C8B-B14F-4D97-AF65-F5344CB8AC3E}">
        <p14:creationId xmlns:p14="http://schemas.microsoft.com/office/powerpoint/2010/main" val="170251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639763" y="1248832"/>
            <a:ext cx="7886700" cy="1325563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Použití </a:t>
            </a:r>
            <a:r>
              <a:rPr lang="pl-PL" sz="4000" b="1" dirty="0"/>
              <a:t>sil bojové podpory a bojového</a:t>
            </a:r>
            <a:br>
              <a:rPr lang="pl-PL" sz="4000" b="1" dirty="0"/>
            </a:br>
            <a:r>
              <a:rPr lang="pl-PL" sz="4000" b="1" dirty="0"/>
              <a:t>zabezpečení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Palebné ničení protivníka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Obdélník 5"/>
          <p:cNvSpPr>
            <a:spLocks noChangeArrowheads="1"/>
          </p:cNvSpPr>
          <p:nvPr/>
        </p:nvSpPr>
        <p:spPr bwMode="auto">
          <a:xfrm>
            <a:off x="468313" y="2781300"/>
            <a:ext cx="8229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palebné působení palbami na maximální vzdálenosti (dostřel) na nejdůležitější prvky jeho uskupení (sestavy) na přístupech k obraně, před předním okrajem a v hloubce obrany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630613" y="4545013"/>
            <a:ext cx="1800225" cy="5762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/>
              <a:t>Zahrnuje:</a:t>
            </a:r>
          </a:p>
        </p:txBody>
      </p:sp>
      <p:sp>
        <p:nvSpPr>
          <p:cNvPr id="8" name="Ovál 7"/>
          <p:cNvSpPr/>
          <p:nvPr/>
        </p:nvSpPr>
        <p:spPr>
          <a:xfrm>
            <a:off x="171450" y="5768975"/>
            <a:ext cx="2087563" cy="7207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ysClr val="windowText" lastClr="000000"/>
                </a:solidFill>
              </a:rPr>
              <a:t>Údery letectva</a:t>
            </a:r>
          </a:p>
        </p:txBody>
      </p:sp>
      <p:sp>
        <p:nvSpPr>
          <p:cNvPr id="9" name="Ovál 8"/>
          <p:cNvSpPr/>
          <p:nvPr/>
        </p:nvSpPr>
        <p:spPr>
          <a:xfrm>
            <a:off x="2247900" y="5202238"/>
            <a:ext cx="2232025" cy="7191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ysClr val="windowText" lastClr="000000"/>
                </a:solidFill>
              </a:rPr>
              <a:t>Palby dělostřelectva</a:t>
            </a:r>
          </a:p>
        </p:txBody>
      </p:sp>
      <p:sp>
        <p:nvSpPr>
          <p:cNvPr id="10" name="Ovál 9"/>
          <p:cNvSpPr/>
          <p:nvPr/>
        </p:nvSpPr>
        <p:spPr>
          <a:xfrm>
            <a:off x="4211638" y="5915025"/>
            <a:ext cx="2925762" cy="8731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ysClr val="windowText" lastClr="000000"/>
                </a:solidFill>
              </a:rPr>
              <a:t>Přímá střelba protitankových prostředků</a:t>
            </a:r>
          </a:p>
        </p:txBody>
      </p:sp>
      <p:sp>
        <p:nvSpPr>
          <p:cNvPr id="11" name="Ovál 10"/>
          <p:cNvSpPr/>
          <p:nvPr/>
        </p:nvSpPr>
        <p:spPr>
          <a:xfrm>
            <a:off x="6804025" y="5202238"/>
            <a:ext cx="2187575" cy="7191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ysClr val="windowText" lastClr="000000"/>
                </a:solidFill>
              </a:rPr>
              <a:t>Použití ženijní munice</a:t>
            </a:r>
          </a:p>
        </p:txBody>
      </p:sp>
    </p:spTree>
    <p:extLst>
      <p:ext uri="{BB962C8B-B14F-4D97-AF65-F5344CB8AC3E}">
        <p14:creationId xmlns:p14="http://schemas.microsoft.com/office/powerpoint/2010/main" val="83581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524657" y="0"/>
            <a:ext cx="7886700" cy="1325563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Dělostřelectvo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Obdélník 6"/>
          <p:cNvSpPr>
            <a:spLocks noChangeArrowheads="1"/>
          </p:cNvSpPr>
          <p:nvPr/>
        </p:nvSpPr>
        <p:spPr bwMode="auto">
          <a:xfrm>
            <a:off x="436563" y="1660525"/>
            <a:ext cx="834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používá zejména k ničení vojsk protivníka na vzdálených přístupech k obraně, za přesunu k přednímu okraji a na čarách rozvinování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4657" y="2861072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Taktické letectvo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Obdélník 1"/>
          <p:cNvSpPr>
            <a:spLocks noChangeArrowheads="1"/>
          </p:cNvSpPr>
          <p:nvPr/>
        </p:nvSpPr>
        <p:spPr bwMode="auto">
          <a:xfrm>
            <a:off x="436563" y="4162425"/>
            <a:ext cx="8255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/>
              <a:t>kontrola vzdušného prostoru a zamezení napadení pozemních sil údery ze vzduchu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využívá se k ničení záloh, míst velení, radiotechnických prostředků a vzdušných výsadků, k vedení vzdušného průzkumu, vytváření minových zátarasů a v případě nutnosti a možností i k plnění dalších úkolů</a:t>
            </a:r>
          </a:p>
        </p:txBody>
      </p:sp>
    </p:spTree>
    <p:extLst>
      <p:ext uri="{BB962C8B-B14F-4D97-AF65-F5344CB8AC3E}">
        <p14:creationId xmlns:p14="http://schemas.microsoft.com/office/powerpoint/2010/main" val="289449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Jednotky pozemní protivzdušné obrany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Obdélník 6"/>
          <p:cNvSpPr>
            <a:spLocks noChangeArrowheads="1"/>
          </p:cNvSpPr>
          <p:nvPr/>
        </p:nvSpPr>
        <p:spPr bwMode="auto">
          <a:xfrm>
            <a:off x="419100" y="2420938"/>
            <a:ext cx="83439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/>
              <a:t>odrážejí údery vzdušného protivníka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brání místa velení, jednotky (útvary) dělostřelectva v palebných postaveních, zásobovací zařízení (logistiku) a letiště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palebná postavení palebných prostředků pozemní PVO, určených k boji s bojovými vrtulníky protivníka, se volí (určují) co nejblíže k přednímu okraji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/>
          </a:p>
          <a:p>
            <a:pPr eaLnBrk="1" hangingPunct="1">
              <a:spcBef>
                <a:spcPct val="0"/>
              </a:spcBef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13664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527050" y="22226"/>
            <a:ext cx="7886700" cy="1325563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Ženijní podpora obrany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Obdélník 6"/>
          <p:cNvSpPr>
            <a:spLocks noChangeArrowheads="1"/>
          </p:cNvSpPr>
          <p:nvPr/>
        </p:nvSpPr>
        <p:spPr bwMode="auto">
          <a:xfrm>
            <a:off x="384175" y="1557338"/>
            <a:ext cx="834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/>
              <a:t>důrazem na realizaci ženijních opatření k omezení činnosti protivníka, ženijních opatření k uchování bojeschopnosti a k podpoře pohybu vlastních vojsk</a:t>
            </a:r>
          </a:p>
        </p:txBody>
      </p:sp>
      <p:sp>
        <p:nvSpPr>
          <p:cNvPr id="2" name="Obdélník 1"/>
          <p:cNvSpPr/>
          <p:nvPr/>
        </p:nvSpPr>
        <p:spPr>
          <a:xfrm>
            <a:off x="3419475" y="2708275"/>
            <a:ext cx="1873250" cy="576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/>
              <a:t>Realizují :</a:t>
            </a:r>
          </a:p>
        </p:txBody>
      </p:sp>
      <p:sp>
        <p:nvSpPr>
          <p:cNvPr id="3" name="Ovál 2"/>
          <p:cNvSpPr/>
          <p:nvPr/>
        </p:nvSpPr>
        <p:spPr>
          <a:xfrm>
            <a:off x="34925" y="3321050"/>
            <a:ext cx="4176713" cy="122396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Ženijní opatření k omezení činnosti protivníka</a:t>
            </a:r>
          </a:p>
        </p:txBody>
      </p:sp>
      <p:sp>
        <p:nvSpPr>
          <p:cNvPr id="6" name="Ovál 5"/>
          <p:cNvSpPr/>
          <p:nvPr/>
        </p:nvSpPr>
        <p:spPr>
          <a:xfrm>
            <a:off x="2840038" y="4292600"/>
            <a:ext cx="4176712" cy="122396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Ženijní opatření k uchování bojeschopnosti vojsk</a:t>
            </a:r>
          </a:p>
        </p:txBody>
      </p:sp>
      <p:sp>
        <p:nvSpPr>
          <p:cNvPr id="8" name="Ovál 7"/>
          <p:cNvSpPr/>
          <p:nvPr/>
        </p:nvSpPr>
        <p:spPr>
          <a:xfrm>
            <a:off x="4787900" y="5516563"/>
            <a:ext cx="4176713" cy="122555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Ženijní opatření k podpoře pohybu vlastních vojsk</a:t>
            </a:r>
          </a:p>
        </p:txBody>
      </p:sp>
    </p:spTree>
    <p:extLst>
      <p:ext uri="{BB962C8B-B14F-4D97-AF65-F5344CB8AC3E}">
        <p14:creationId xmlns:p14="http://schemas.microsoft.com/office/powerpoint/2010/main" val="27202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" grpId="0" animBg="1"/>
      <p:bldP spid="3" grpId="0" animBg="1"/>
      <p:bldP spid="6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595313" y="1027995"/>
            <a:ext cx="8066088" cy="122396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600" dirty="0">
                <a:solidFill>
                  <a:schemeClr val="tx1"/>
                </a:solidFill>
              </a:rPr>
              <a:t>Ženijní opatření k omezení činnosti protivníka</a:t>
            </a:r>
          </a:p>
        </p:txBody>
      </p:sp>
      <p:sp>
        <p:nvSpPr>
          <p:cNvPr id="23555" name="Obdélník 4"/>
          <p:cNvSpPr>
            <a:spLocks noChangeArrowheads="1"/>
          </p:cNvSpPr>
          <p:nvPr/>
        </p:nvSpPr>
        <p:spPr bwMode="auto">
          <a:xfrm>
            <a:off x="595313" y="2492375"/>
            <a:ext cx="80660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zřizování zátarasů a ničení objektů nebo úseků komunikací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zesilováním přírodních překážek při přípravě i v průběhu vedení obranného boje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vytvářejí z útvarů (jednotek) ženijního vojska zatarasovací odřady (skupiny).</a:t>
            </a:r>
          </a:p>
        </p:txBody>
      </p:sp>
    </p:spTree>
    <p:extLst>
      <p:ext uri="{BB962C8B-B14F-4D97-AF65-F5344CB8AC3E}">
        <p14:creationId xmlns:p14="http://schemas.microsoft.com/office/powerpoint/2010/main" val="213559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5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idx="1"/>
          </p:nvPr>
        </p:nvSpPr>
        <p:spPr>
          <a:xfrm>
            <a:off x="547613" y="2416282"/>
            <a:ext cx="8229600" cy="1944216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cs-CZ" sz="3600" i="1" dirty="0"/>
              <a:t>Obrana (</a:t>
            </a:r>
            <a:r>
              <a:rPr lang="cs-CZ" sz="3600" i="1" dirty="0" err="1"/>
              <a:t>Defence</a:t>
            </a:r>
            <a:r>
              <a:rPr lang="cs-CZ" sz="3600" i="1" dirty="0"/>
              <a:t>) je druhem defenzivní činnosti používané k odražení</a:t>
            </a:r>
          </a:p>
          <a:p>
            <a:pPr>
              <a:buFont typeface="Arial" charset="0"/>
              <a:buNone/>
              <a:defRPr/>
            </a:pPr>
            <a:r>
              <a:rPr lang="cs-CZ" sz="3600" i="1" dirty="0"/>
              <a:t>útoku protivníka, který je v převaze.</a:t>
            </a:r>
            <a:endParaRPr lang="cs-CZ" sz="3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76213" y="1001111"/>
            <a:ext cx="7772400" cy="122413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1. Cíl a všeobecné zásady vedení obrany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04704" y="4360498"/>
            <a:ext cx="4094780" cy="481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/>
              <a:t>CÍL</a:t>
            </a:r>
            <a:endParaRPr lang="cs-CZ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Obdélník 8"/>
          <p:cNvSpPr>
            <a:spLocks noChangeArrowheads="1"/>
          </p:cNvSpPr>
          <p:nvPr/>
        </p:nvSpPr>
        <p:spPr bwMode="auto">
          <a:xfrm>
            <a:off x="547613" y="4742569"/>
            <a:ext cx="8208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dirty="0"/>
              <a:t>Cílem obrany je odrazit (zastavit) útok protivníka, způsobit mu ztráty, vyčerpat jeho síly a udržet důležité prostory (čáry, objekty).</a:t>
            </a:r>
          </a:p>
        </p:txBody>
      </p:sp>
    </p:spTree>
    <p:extLst>
      <p:ext uri="{BB962C8B-B14F-4D97-AF65-F5344CB8AC3E}">
        <p14:creationId xmlns:p14="http://schemas.microsoft.com/office/powerpoint/2010/main" val="22962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374650" y="1052512"/>
            <a:ext cx="8497887" cy="122396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600" dirty="0">
                <a:solidFill>
                  <a:schemeClr val="tx1"/>
                </a:solidFill>
              </a:rPr>
              <a:t>Ženijní opatření k uchování bojeschopnosti vojsk</a:t>
            </a:r>
          </a:p>
        </p:txBody>
      </p:sp>
      <p:sp>
        <p:nvSpPr>
          <p:cNvPr id="24579" name="Obdélník 4"/>
          <p:cNvSpPr>
            <a:spLocks noChangeArrowheads="1"/>
          </p:cNvSpPr>
          <p:nvPr/>
        </p:nvSpPr>
        <p:spPr bwMode="auto">
          <a:xfrm>
            <a:off x="374650" y="2276475"/>
            <a:ext cx="84978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realizují se v rozhodování o rozmístění vojsk v prostoru obrany, způsobu vedení obrany, palebného ničení a klamání a o umístění a účelu zátarasů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budování ochranných staveb, úpravu a zesilování stálých objektů</a:t>
            </a:r>
          </a:p>
        </p:txBody>
      </p:sp>
    </p:spTree>
    <p:extLst>
      <p:ext uri="{BB962C8B-B14F-4D97-AF65-F5344CB8AC3E}">
        <p14:creationId xmlns:p14="http://schemas.microsoft.com/office/powerpoint/2010/main" val="39334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57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250825" y="1058158"/>
            <a:ext cx="8642350" cy="122396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600" dirty="0">
                <a:solidFill>
                  <a:schemeClr val="tx1"/>
                </a:solidFill>
              </a:rPr>
              <a:t>Ženijní opatření k podpoře pohybu vlastních vojsk</a:t>
            </a:r>
          </a:p>
        </p:txBody>
      </p:sp>
      <p:sp>
        <p:nvSpPr>
          <p:cNvPr id="25603" name="Obdélník 4"/>
          <p:cNvSpPr>
            <a:spLocks noChangeArrowheads="1"/>
          </p:cNvSpPr>
          <p:nvPr/>
        </p:nvSpPr>
        <p:spPr bwMode="auto">
          <a:xfrm>
            <a:off x="312738" y="2420938"/>
            <a:ext cx="85804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dirty="0"/>
              <a:t>podpora přesunů a manévru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vytváří systém podélných a příčných cest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zpevňují úseky málo únosného terénu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zesilují mosty, zřizují přepraviště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ponechávají mezery mezi zátarasy a průchody v minových polích pro umožnění manévru vlastních vojsk</a:t>
            </a:r>
          </a:p>
        </p:txBody>
      </p:sp>
    </p:spTree>
    <p:extLst>
      <p:ext uri="{BB962C8B-B14F-4D97-AF65-F5344CB8AC3E}">
        <p14:creationId xmlns:p14="http://schemas.microsoft.com/office/powerpoint/2010/main" val="3109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60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Průzkum v obraně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19100" y="2420938"/>
            <a:ext cx="83439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má za cíl rozkrýt bojovou sestavu protivníka, získat čas a prostor pro reakci na jeho činnost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vizuální pozorování a sledování objektů protivníka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rozkrytí složení jeho bojové sestavy prvého sledu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rozmístění hlavních palebných systémů a činnost druhého sledu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významnou roli má průzkum vedený bezpilotními průzkumnými prostředky</a:t>
            </a:r>
          </a:p>
          <a:p>
            <a:pPr eaLnBrk="1" hangingPunct="1">
              <a:defRPr/>
            </a:pPr>
            <a:endParaRPr lang="cs-CZ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Úsilí elektronického boje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Obdélník 6"/>
          <p:cNvSpPr>
            <a:spLocks noChangeArrowheads="1"/>
          </p:cNvSpPr>
          <p:nvPr/>
        </p:nvSpPr>
        <p:spPr bwMode="auto">
          <a:xfrm>
            <a:off x="419100" y="2420938"/>
            <a:ext cx="83439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/>
              <a:t>získávání informací nezbytných k včasnému rozkrytí záměru protivníka s důrazem na směry jeho útoku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cílem je získat podklady pro rozhodování velitele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narušení systému velení a řízení hlavního uskupení protivníka, jeho letectva a dělostřelectva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v průběhu vedení obrany se úsilí zaměřuje na elektronické rušení prostředků velení a řízení</a:t>
            </a:r>
          </a:p>
        </p:txBody>
      </p:sp>
    </p:spTree>
    <p:extLst>
      <p:ext uri="{BB962C8B-B14F-4D97-AF65-F5344CB8AC3E}">
        <p14:creationId xmlns:p14="http://schemas.microsoft.com/office/powerpoint/2010/main" val="20985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Chemické zabezpečení obrany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Obdélník 6"/>
          <p:cNvSpPr>
            <a:spLocks noChangeArrowheads="1"/>
          </p:cNvSpPr>
          <p:nvPr/>
        </p:nvSpPr>
        <p:spPr bwMode="auto">
          <a:xfrm>
            <a:off x="425450" y="2852738"/>
            <a:ext cx="83423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/>
              <a:t>monitorování radiační, chemické a biologické situace v prostoru obrany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stanovení prostorů a míst dekontaminace vojsk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/>
          </a:p>
          <a:p>
            <a:pPr eaLnBrk="1" hangingPunct="1">
              <a:spcBef>
                <a:spcPct val="0"/>
              </a:spcBef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11341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CIMIC/</a:t>
            </a:r>
            <a:r>
              <a:rPr lang="cs-CZ" sz="4000" b="1" dirty="0" err="1"/>
              <a:t>PsyOp</a:t>
            </a:r>
            <a:r>
              <a:rPr lang="cs-CZ" sz="4000" b="1" dirty="0"/>
              <a:t>(s)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Obdélník 6"/>
          <p:cNvSpPr>
            <a:spLocks noChangeArrowheads="1"/>
          </p:cNvSpPr>
          <p:nvPr/>
        </p:nvSpPr>
        <p:spPr bwMode="auto">
          <a:xfrm>
            <a:off x="425450" y="2852738"/>
            <a:ext cx="83423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/>
              <a:t>poradenskou činnost v oblasti identifikace klíčových prostorů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návrhy na omezení pohybu protivníka vycházející ze znalosti místních podmínek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plánování evakuace obyvatelstva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podpora klamných činností spojených s budováním obrany (zvukové nahrávky imitující činnost vojsk)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výroba grafických produktů na podporu zpomalení tempa protivníka (např. označení fiktivních minových polí, upozornění na minové nebezpečí apod.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158023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Logistická podpora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Obdélník 6"/>
          <p:cNvSpPr>
            <a:spLocks noChangeArrowheads="1"/>
          </p:cNvSpPr>
          <p:nvPr/>
        </p:nvSpPr>
        <p:spPr bwMode="auto">
          <a:xfrm>
            <a:off x="425450" y="2852738"/>
            <a:ext cx="83423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/>
              <a:t>v prostoru obrany se mohou předem zřizovat předsunuté zásoby (zejména munice)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opravy by se měly provádět přímo v bojových postaveních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rozmisťují víc vzadu mimo předpokládaný směr hlavního úderu protivníka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rozptýlení zásob, aby se předešlo problémům v zásobování v případě vyřazení hlavních zásobovacích tras</a:t>
            </a:r>
          </a:p>
        </p:txBody>
      </p:sp>
    </p:spTree>
    <p:extLst>
      <p:ext uri="{BB962C8B-B14F-4D97-AF65-F5344CB8AC3E}">
        <p14:creationId xmlns:p14="http://schemas.microsoft.com/office/powerpoint/2010/main" val="39012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Zdravotnické jednotky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Obdélník 6"/>
          <p:cNvSpPr>
            <a:spLocks noChangeArrowheads="1"/>
          </p:cNvSpPr>
          <p:nvPr/>
        </p:nvSpPr>
        <p:spPr bwMode="auto">
          <a:xfrm>
            <a:off x="425450" y="2852738"/>
            <a:ext cx="83423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/>
              <a:t>rozvinují se za bojovými sestavami vojsk zpravidla v budovách nebo na jiných krytých místech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mohou se využívat i místní zdravotnická zařízení (v hloubce sestavy)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971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2438" y="0"/>
            <a:ext cx="7886700" cy="1325563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Zásady vedení obrany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Obdélník 4"/>
          <p:cNvSpPr>
            <a:spLocks noChangeArrowheads="1"/>
          </p:cNvSpPr>
          <p:nvPr/>
        </p:nvSpPr>
        <p:spPr bwMode="auto">
          <a:xfrm>
            <a:off x="452438" y="1916113"/>
            <a:ext cx="81375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/>
              <a:t>průchody v zátarasech, které byly ponechány pro odchod krycích sil, se střeží a musí se učinit opatření pro jejich uzavření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průzkumné orgány upřesňují uskupení vojsk protivníka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hlavní úsilí průzkumných jednotek se soustřeďuje na zjištění činnosti záloh a druhých sledů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zteč předního okraje obrany odrážejí jednotky na prvním postavení, které jsou podporovány dělostřelectvem, prostředky EB k narušení velení a řízení zteče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Při prolomení se nasazují zálohy a druhý sled k provedení protizteče, přehrazení mezer, ochraně boků atd.</a:t>
            </a:r>
          </a:p>
        </p:txBody>
      </p:sp>
    </p:spTree>
    <p:extLst>
      <p:ext uri="{BB962C8B-B14F-4D97-AF65-F5344CB8AC3E}">
        <p14:creationId xmlns:p14="http://schemas.microsoft.com/office/powerpoint/2010/main" val="2305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Zásady vedení obrany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2438" y="2492375"/>
            <a:ext cx="8137525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kdykoli je to potřebné měly by být sestavy a vojska přeskupeny a doplněny do původní síly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musí být využito každé příležitosti k obnovení situace ve spojení se sousedy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Je nutné provádět opatření proti napadení jednotek v hloubce sestavy</a:t>
            </a:r>
          </a:p>
          <a:p>
            <a:pPr eaLnBrk="1" hangingPunct="1">
              <a:defRPr/>
            </a:pPr>
            <a:endParaRPr lang="cs-CZ" sz="2400" dirty="0">
              <a:cs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cs-CZ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6430" y="990155"/>
            <a:ext cx="8229600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cs-CZ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Další cíle obrany</a:t>
            </a:r>
          </a:p>
        </p:txBody>
      </p:sp>
      <p:sp>
        <p:nvSpPr>
          <p:cNvPr id="9" name="Vývojový diagram: ukončení 8"/>
          <p:cNvSpPr/>
          <p:nvPr/>
        </p:nvSpPr>
        <p:spPr>
          <a:xfrm>
            <a:off x="539750" y="2013484"/>
            <a:ext cx="8216900" cy="481365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Ubránit a zničit útočícího protivníka</a:t>
            </a:r>
          </a:p>
        </p:txBody>
      </p:sp>
      <p:sp>
        <p:nvSpPr>
          <p:cNvPr id="10" name="Vývojový diagram: ukončení 9"/>
          <p:cNvSpPr/>
          <p:nvPr/>
        </p:nvSpPr>
        <p:spPr>
          <a:xfrm>
            <a:off x="539750" y="5551398"/>
            <a:ext cx="8262937" cy="779463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Snížit protivníkovi schopnosti vést ofenzivní činnost</a:t>
            </a:r>
          </a:p>
        </p:txBody>
      </p:sp>
      <p:sp>
        <p:nvSpPr>
          <p:cNvPr id="12" name="Vývojový diagram: ukončení 11"/>
          <p:cNvSpPr/>
          <p:nvPr/>
        </p:nvSpPr>
        <p:spPr>
          <a:xfrm>
            <a:off x="527050" y="2508431"/>
            <a:ext cx="8229600" cy="76358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Zvýšit zranitelnost protivníka donucením ho koncentrovat jeho síly</a:t>
            </a:r>
          </a:p>
        </p:txBody>
      </p:sp>
      <p:sp>
        <p:nvSpPr>
          <p:cNvPr id="13" name="Vývojový diagram: ukončení 12"/>
          <p:cNvSpPr/>
          <p:nvPr/>
        </p:nvSpPr>
        <p:spPr>
          <a:xfrm>
            <a:off x="539750" y="3287715"/>
            <a:ext cx="8216900" cy="392465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Získat čas</a:t>
            </a:r>
          </a:p>
        </p:txBody>
      </p:sp>
      <p:sp>
        <p:nvSpPr>
          <p:cNvPr id="14" name="Vývojový diagram: ukončení 13"/>
          <p:cNvSpPr/>
          <p:nvPr/>
        </p:nvSpPr>
        <p:spPr>
          <a:xfrm>
            <a:off x="526430" y="3684589"/>
            <a:ext cx="8229600" cy="521052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Zabránit protivníkovi vniknout na bráněné území</a:t>
            </a:r>
          </a:p>
        </p:txBody>
      </p:sp>
      <p:sp>
        <p:nvSpPr>
          <p:cNvPr id="15" name="Vývojový diagram: ukončení 14"/>
          <p:cNvSpPr/>
          <p:nvPr/>
        </p:nvSpPr>
        <p:spPr>
          <a:xfrm>
            <a:off x="651228" y="5018343"/>
            <a:ext cx="8229600" cy="521051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Vytvořit příhodné podmínky k ofenzivní činnosti</a:t>
            </a:r>
          </a:p>
        </p:txBody>
      </p:sp>
      <p:sp>
        <p:nvSpPr>
          <p:cNvPr id="16" name="Vývojový diagram: ukončení 15"/>
          <p:cNvSpPr/>
          <p:nvPr/>
        </p:nvSpPr>
        <p:spPr>
          <a:xfrm>
            <a:off x="539750" y="4221070"/>
            <a:ext cx="8229600" cy="792163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Donutit protivníka soustředit jeho síly za účelem  zasazení vlastních sil v jiném místě</a:t>
            </a:r>
          </a:p>
        </p:txBody>
      </p:sp>
    </p:spTree>
    <p:extLst>
      <p:ext uri="{BB962C8B-B14F-4D97-AF65-F5344CB8AC3E}">
        <p14:creationId xmlns:p14="http://schemas.microsoft.com/office/powerpoint/2010/main" val="35007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549628" y="50800"/>
            <a:ext cx="7886700" cy="1325563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dirty="0"/>
              <a:t>Využití záloh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87450" y="1557338"/>
            <a:ext cx="6840538" cy="935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Rozhodnutí o využití záloh je klíčové ke splnění úkolu v obraně</a:t>
            </a:r>
          </a:p>
        </p:txBody>
      </p:sp>
      <p:sp>
        <p:nvSpPr>
          <p:cNvPr id="2" name="Obdélník 1"/>
          <p:cNvSpPr/>
          <p:nvPr/>
        </p:nvSpPr>
        <p:spPr>
          <a:xfrm>
            <a:off x="3492500" y="2708275"/>
            <a:ext cx="2232025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Má následující formy:</a:t>
            </a:r>
          </a:p>
        </p:txBody>
      </p:sp>
      <p:sp>
        <p:nvSpPr>
          <p:cNvPr id="3" name="Ovál 2"/>
          <p:cNvSpPr/>
          <p:nvPr/>
        </p:nvSpPr>
        <p:spPr>
          <a:xfrm>
            <a:off x="179388" y="4075113"/>
            <a:ext cx="3097212" cy="9366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Posílení</a:t>
            </a:r>
          </a:p>
        </p:txBody>
      </p:sp>
      <p:sp>
        <p:nvSpPr>
          <p:cNvPr id="8" name="Ovál 7"/>
          <p:cNvSpPr/>
          <p:nvPr/>
        </p:nvSpPr>
        <p:spPr>
          <a:xfrm>
            <a:off x="3059113" y="5373688"/>
            <a:ext cx="3097212" cy="9350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Zastavení</a:t>
            </a:r>
          </a:p>
        </p:txBody>
      </p:sp>
      <p:sp>
        <p:nvSpPr>
          <p:cNvPr id="9" name="Ovál 8"/>
          <p:cNvSpPr/>
          <p:nvPr/>
        </p:nvSpPr>
        <p:spPr>
          <a:xfrm>
            <a:off x="5795963" y="4165600"/>
            <a:ext cx="3097212" cy="9366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Protiútok</a:t>
            </a:r>
          </a:p>
        </p:txBody>
      </p:sp>
    </p:spTree>
    <p:extLst>
      <p:ext uri="{BB962C8B-B14F-4D97-AF65-F5344CB8AC3E}">
        <p14:creationId xmlns:p14="http://schemas.microsoft.com/office/powerpoint/2010/main" val="28668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2951162" y="1051720"/>
            <a:ext cx="3097213" cy="9366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Zastavení</a:t>
            </a:r>
          </a:p>
        </p:txBody>
      </p:sp>
      <p:sp>
        <p:nvSpPr>
          <p:cNvPr id="35843" name="Obdélník 5"/>
          <p:cNvSpPr>
            <a:spLocks noChangeArrowheads="1"/>
          </p:cNvSpPr>
          <p:nvPr/>
        </p:nvSpPr>
        <p:spPr bwMode="auto">
          <a:xfrm>
            <a:off x="763587" y="1990726"/>
            <a:ext cx="76342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dirty="0"/>
              <a:t>nasazení sil k zastavení součástí útočníka, které prolomily přední postavení</a:t>
            </a:r>
          </a:p>
        </p:txBody>
      </p:sp>
      <p:sp>
        <p:nvSpPr>
          <p:cNvPr id="7" name="Ovál 6"/>
          <p:cNvSpPr/>
          <p:nvPr/>
        </p:nvSpPr>
        <p:spPr>
          <a:xfrm>
            <a:off x="3032125" y="3068638"/>
            <a:ext cx="3097213" cy="9366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Protiútok</a:t>
            </a:r>
          </a:p>
        </p:txBody>
      </p:sp>
      <p:sp>
        <p:nvSpPr>
          <p:cNvPr id="35845" name="Obdélník 7"/>
          <p:cNvSpPr>
            <a:spLocks noChangeArrowheads="1"/>
          </p:cNvSpPr>
          <p:nvPr/>
        </p:nvSpPr>
        <p:spPr bwMode="auto">
          <a:xfrm>
            <a:off x="250825" y="4292600"/>
            <a:ext cx="84978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se používá části nebo i všech bránících 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sil, aby bylo možné udeřit na protivníka v rozhodujícím okamžiku a místě a porazit ho</a:t>
            </a:r>
          </a:p>
        </p:txBody>
      </p:sp>
    </p:spTree>
    <p:extLst>
      <p:ext uri="{BB962C8B-B14F-4D97-AF65-F5344CB8AC3E}">
        <p14:creationId xmlns:p14="http://schemas.microsoft.com/office/powerpoint/2010/main" val="5973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843" grpId="0"/>
      <p:bldP spid="7" grpId="0" animBg="1"/>
      <p:bldP spid="3584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575" y="1043856"/>
            <a:ext cx="7772400" cy="122413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ZÁVĚR</a:t>
            </a:r>
            <a:endParaRPr lang="cs-CZ" sz="4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113" y="2477206"/>
            <a:ext cx="806132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dirty="0">
                <a:cs typeface="Arial" charset="0"/>
              </a:rPr>
              <a:t>ÚKOLY DO SAMOSTIDIA:</a:t>
            </a:r>
          </a:p>
          <a:p>
            <a:pPr eaLnBrk="1" hangingPunct="1">
              <a:defRPr/>
            </a:pPr>
            <a:endParaRPr lang="cs-CZ" sz="2800" dirty="0">
              <a:cs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sz="2800" dirty="0">
                <a:cs typeface="Arial" charset="0"/>
              </a:rPr>
              <a:t>Prostudovat obsah přednášky</a:t>
            </a:r>
          </a:p>
          <a:p>
            <a:pPr eaLnBrk="1" hangingPunct="1">
              <a:defRPr/>
            </a:pPr>
            <a:endParaRPr lang="cs-CZ" sz="2800" dirty="0">
              <a:cs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cs-CZ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 descr="D:\VÝUKA\ILUSTRATIVNÍ FOTO\zoufalství výu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981075"/>
            <a:ext cx="68611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1196975"/>
            <a:ext cx="9144000" cy="450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7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 ?  </a:t>
            </a:r>
          </a:p>
        </p:txBody>
      </p:sp>
    </p:spTree>
    <p:extLst>
      <p:ext uri="{BB962C8B-B14F-4D97-AF65-F5344CB8AC3E}">
        <p14:creationId xmlns:p14="http://schemas.microsoft.com/office/powerpoint/2010/main" val="39024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27584" y="911700"/>
            <a:ext cx="7272807" cy="11671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b="1" dirty="0"/>
              <a:t>Všeobecné zásady vedení obrany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27584" y="2076083"/>
            <a:ext cx="7272806" cy="18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/>
              <a:t>postupném způsobování ztrát útočícímu protivníkovi (údery vzdušné složky, palbami dělostřelectva, působením zátarasů a dalších prostředků ničení) na přístupech před předním okrajem obrany</a:t>
            </a:r>
            <a:endParaRPr lang="cs-CZ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3852918"/>
            <a:ext cx="7272806" cy="580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/>
              <a:t>bránění důležitých prostorů (objektů),</a:t>
            </a:r>
            <a:endParaRPr lang="cs-CZ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799" y="4479945"/>
            <a:ext cx="8342489" cy="18025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/>
              <a:t>rozsáhlém využívání manévru palbou,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b="1" dirty="0"/>
              <a:t>zátarasy i pohybem silami a prostředky (druhými sledy a zálohami) v hloubce prostoru obrany a v provádění protiútoků nebo přehrazování směrů útoku protivníka k zastavení jeho pronikání do hloubky obrany</a:t>
            </a:r>
            <a:endParaRPr lang="cs-CZ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13204" y="1012034"/>
            <a:ext cx="7272807" cy="11671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b="1" dirty="0"/>
              <a:t>Důležité aspekty úspěšného vedení obranného boje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037340" y="2372453"/>
            <a:ext cx="4824536" cy="6471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/>
              <a:t>Využití terénu</a:t>
            </a:r>
            <a:endParaRPr lang="cs-CZ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37340" y="3406171"/>
            <a:ext cx="4824536" cy="580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/>
              <a:t>Ženijní zabezpečení</a:t>
            </a:r>
            <a:endParaRPr lang="cs-CZ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13768" y="5373216"/>
            <a:ext cx="7272806" cy="9012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/>
              <a:t>Připravenost bránících se vojsk k provádění protiútoků (protiúderů)</a:t>
            </a:r>
            <a:endParaRPr lang="cs-CZ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4" name="Obdélník 1"/>
          <p:cNvSpPr>
            <a:spLocks noChangeArrowheads="1"/>
          </p:cNvSpPr>
          <p:nvPr/>
        </p:nvSpPr>
        <p:spPr bwMode="auto">
          <a:xfrm>
            <a:off x="2493105" y="3986881"/>
            <a:ext cx="3941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zátarasy všeho druhu,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ochranných staveb,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účinného maskování vojsk.</a:t>
            </a:r>
          </a:p>
        </p:txBody>
      </p:sp>
    </p:spTree>
    <p:extLst>
      <p:ext uri="{BB962C8B-B14F-4D97-AF65-F5344CB8AC3E}">
        <p14:creationId xmlns:p14="http://schemas.microsoft.com/office/powerpoint/2010/main" val="2309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b="1" dirty="0"/>
              <a:t>Organizace obrany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Vodorovný svitek 9"/>
          <p:cNvSpPr/>
          <p:nvPr/>
        </p:nvSpPr>
        <p:spPr>
          <a:xfrm>
            <a:off x="2098674" y="2179276"/>
            <a:ext cx="4824413" cy="129698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prstClr val="black">
                    <a:lumMod val="95000"/>
                    <a:lumOff val="5000"/>
                  </a:prstClr>
                </a:solidFill>
              </a:rPr>
              <a:t>Prostor krycích sil </a:t>
            </a:r>
            <a:r>
              <a:rPr lang="cs-CZ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(</a:t>
            </a:r>
            <a:r>
              <a:rPr lang="cs-CZ" sz="32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Security</a:t>
            </a:r>
            <a:r>
              <a:rPr lang="cs-CZ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area</a:t>
            </a:r>
            <a:r>
              <a:rPr lang="cs-CZ" sz="3200" dirty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</a:p>
        </p:txBody>
      </p:sp>
      <p:sp>
        <p:nvSpPr>
          <p:cNvPr id="11" name="Vodorovný svitek 10"/>
          <p:cNvSpPr/>
          <p:nvPr/>
        </p:nvSpPr>
        <p:spPr>
          <a:xfrm>
            <a:off x="2098674" y="3493633"/>
            <a:ext cx="4824412" cy="129698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prstClr val="black">
                    <a:lumMod val="95000"/>
                    <a:lumOff val="5000"/>
                  </a:prstClr>
                </a:solidFill>
              </a:rPr>
              <a:t>Prostor obrany </a:t>
            </a:r>
            <a:r>
              <a:rPr lang="cs-CZ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(</a:t>
            </a:r>
            <a:r>
              <a:rPr lang="cs-CZ" sz="32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Main</a:t>
            </a:r>
            <a:r>
              <a:rPr lang="cs-CZ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cs-CZ" sz="32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battle</a:t>
            </a:r>
            <a:r>
              <a:rPr lang="cs-CZ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area</a:t>
            </a:r>
            <a:r>
              <a:rPr lang="cs-CZ" sz="3200" dirty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</a:p>
        </p:txBody>
      </p:sp>
      <p:sp>
        <p:nvSpPr>
          <p:cNvPr id="12" name="Vodorovný svitek 11"/>
          <p:cNvSpPr/>
          <p:nvPr/>
        </p:nvSpPr>
        <p:spPr>
          <a:xfrm>
            <a:off x="2098675" y="4797425"/>
            <a:ext cx="4824413" cy="12954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prstClr val="black">
                    <a:lumMod val="95000"/>
                    <a:lumOff val="5000"/>
                  </a:prstClr>
                </a:solidFill>
              </a:rPr>
              <a:t>Týlové prostory</a:t>
            </a:r>
          </a:p>
        </p:txBody>
      </p:sp>
    </p:spTree>
    <p:extLst>
      <p:ext uri="{BB962C8B-B14F-4D97-AF65-F5344CB8AC3E}">
        <p14:creationId xmlns:p14="http://schemas.microsoft.com/office/powerpoint/2010/main" val="20558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VL-D-Návrh na cenu rektora" id="{4A92299F-3366-4FAD-9F7B-98AAE9E2E87E}" vid="{EA644710-27A8-4EC7-8A41-F98F0441893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C81A9692E2304F805F9C0C709FE0CA" ma:contentTypeVersion="7" ma:contentTypeDescription="Vytvoří nový dokument" ma:contentTypeScope="" ma:versionID="aae8caf2d686d761e0f07e57c7f02979">
  <xsd:schema xmlns:xsd="http://www.w3.org/2001/XMLSchema" xmlns:xs="http://www.w3.org/2001/XMLSchema" xmlns:p="http://schemas.microsoft.com/office/2006/metadata/properties" xmlns:ns2="f242274d-c577-47b4-9953-4e44103112f8" xmlns:ns3="e934d7ba-d00a-4f08-ad66-67ce6f4199d0" targetNamespace="http://schemas.microsoft.com/office/2006/metadata/properties" ma:root="true" ma:fieldsID="932d2f79fd0e5d1a6384e323239cad28" ns2:_="" ns3:_="">
    <xsd:import namespace="f242274d-c577-47b4-9953-4e44103112f8"/>
    <xsd:import namespace="e934d7ba-d00a-4f08-ad66-67ce6f4199d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ruh_x0020_formul_x00e1__x0159_e"/>
                <xsd:element ref="ns3:Jazyk_x0020_formul_x00e1__x0159_e"/>
                <xsd:element ref="ns3:Oblast_x0020_formul_x00e1__x0159_e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2274d-c577-47b4-9953-4e4410311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4d7ba-d00a-4f08-ad66-67ce6f4199d0" elementFormDefault="qualified">
    <xsd:import namespace="http://schemas.microsoft.com/office/2006/documentManagement/types"/>
    <xsd:import namespace="http://schemas.microsoft.com/office/infopath/2007/PartnerControls"/>
    <xsd:element name="Druh_x0020_formul_x00e1__x0159_e" ma:index="11" ma:displayName="Druh formuláře" ma:format="Dropdown" ma:internalName="Druh_x0020_formul_x00e1__x0159_e">
      <xsd:simpleType>
        <xsd:restriction base="dms:Choice">
          <xsd:enumeration value="formulář, tiskopis"/>
          <xsd:enumeration value="pokyny k vyplnění"/>
          <xsd:enumeration value="vzor dokumentu, zápisu"/>
          <xsd:enumeration value="vzor vyplnění formuláře"/>
        </xsd:restriction>
      </xsd:simpleType>
    </xsd:element>
    <xsd:element name="Jazyk_x0020_formul_x00e1__x0159_e" ma:index="12" ma:displayName="Jazyk formuláře" ma:format="Dropdown" ma:internalName="Jazyk_x0020_formul_x00e1__x0159_e">
      <xsd:simpleType>
        <xsd:restriction base="dms:Choice">
          <xsd:enumeration value="CZ"/>
          <xsd:enumeration value="EN"/>
        </xsd:restriction>
      </xsd:simpleType>
    </xsd:element>
    <xsd:element name="Oblast_x0020_formul_x00e1__x0159_e" ma:index="13" ma:displayName="Oblast formuláře" ma:format="Dropdown" ma:internalName="Oblast_x0020_formul_x00e1__x0159_e">
      <xsd:simpleType>
        <xsd:restriction base="dms:Choice">
          <xsd:enumeration value="bezpečnost informací"/>
          <xsd:enumeration value="BOZP a PO"/>
          <xsd:enumeration value="finanční zabezpečení"/>
          <xsd:enumeration value="jiné"/>
          <xsd:enumeration value="Knihovna UO"/>
          <xsd:enumeration value="kultura, spolky apod."/>
          <xsd:enumeration value="logistika"/>
          <xsd:enumeration value="odbory"/>
          <xsd:enumeration value="organizační"/>
          <xsd:enumeration value="organizační, správní"/>
          <xsd:enumeration value="personalistika"/>
          <xsd:enumeration value="podpora práce uživatelů s IS"/>
          <xsd:enumeration value="studium a výuka"/>
          <xsd:enumeration value="tělovýchova, sport"/>
          <xsd:enumeration value="výzkum a vývoj"/>
          <xsd:enumeration value="zahraniční styk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blast_x0020_formul_x00e1__x0159_e xmlns="e934d7ba-d00a-4f08-ad66-67ce6f4199d0">organizační</Oblast_x0020_formul_x00e1__x0159_e>
    <Jazyk_x0020_formul_x00e1__x0159_e xmlns="e934d7ba-d00a-4f08-ad66-67ce6f4199d0">CZ</Jazyk_x0020_formul_x00e1__x0159_e>
    <Druh_x0020_formul_x00e1__x0159_e xmlns="e934d7ba-d00a-4f08-ad66-67ce6f4199d0">formulář, tiskopis</Druh_x0020_formul_x00e1__x0159_e>
    <_dlc_DocId xmlns="f242274d-c577-47b4-9953-4e44103112f8">TH64JJ3HEHY5-1029827492-644</_dlc_DocId>
    <_dlc_DocIdUrl xmlns="f242274d-c577-47b4-9953-4e44103112f8">
      <Url>https://intranet.unob.cz/dokum/_layouts/15/DocIdRedir.aspx?ID=TH64JJ3HEHY5-1029827492-644</Url>
      <Description>TH64JJ3HEHY5-1029827492-644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AEB4198-44BF-4443-B4DF-BE5A4766DC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D4D63B-9BAE-4687-83B3-86CA235AD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2274d-c577-47b4-9953-4e44103112f8"/>
    <ds:schemaRef ds:uri="e934d7ba-d00a-4f08-ad66-67ce6f419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F9F38-DDCB-47FD-A057-71355CFF72F0}">
  <ds:schemaRefs>
    <ds:schemaRef ds:uri="http://schemas.microsoft.com/office/2006/metadata/properties"/>
    <ds:schemaRef ds:uri="e934d7ba-d00a-4f08-ad66-67ce6f4199d0"/>
    <ds:schemaRef ds:uri="f242274d-c577-47b4-9953-4e44103112f8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356EE831-1E26-4007-B9C4-80A4C5B5C8D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FVL-D-Návrh na cenu rektora</Template>
  <TotalTime>3428</TotalTime>
  <Words>3417</Words>
  <Application>Microsoft Office PowerPoint</Application>
  <PresentationFormat>Předvádění na obrazovce (4:3)</PresentationFormat>
  <Paragraphs>644</Paragraphs>
  <Slides>63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63</vt:i4>
      </vt:variant>
    </vt:vector>
  </HeadingPairs>
  <TitlesOfParts>
    <vt:vector size="72" baseType="lpstr">
      <vt:lpstr>Arial</vt:lpstr>
      <vt:lpstr>Calibri</vt:lpstr>
      <vt:lpstr>Calibri Light</vt:lpstr>
      <vt:lpstr>Lucida Sans Unicode</vt:lpstr>
      <vt:lpstr>MapSym-NK-Air</vt:lpstr>
      <vt:lpstr>Times New Roman</vt:lpstr>
      <vt:lpstr>Motiv Office</vt:lpstr>
      <vt:lpstr>Rastrový obrázek</vt:lpstr>
      <vt:lpstr>Rastrový obraz</vt:lpstr>
      <vt:lpstr>Taktika</vt:lpstr>
      <vt:lpstr>Prezentace aplikace PowerPoint</vt:lpstr>
      <vt:lpstr>Literatura: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Organizace obrany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Bojová sestava</vt:lpstr>
      <vt:lpstr>BOJOVÁ SESTAVA PrÚU V OBRANĚ    (varianta s přidělenou mechanizovanou rotou, protiletadlovou četou a ženijní mechanizovanou četou)</vt:lpstr>
      <vt:lpstr>Místo a úloha PrÚU v obraně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Zaujetí obrany, uspořádání bojové sestavy a organizace palebného systému</vt:lpstr>
      <vt:lpstr>Budování ochranných staveb a zřizování zátarasů</vt:lpstr>
      <vt:lpstr>Kontrola pohotovosti</vt:lpstr>
      <vt:lpstr>Použití bojových sil</vt:lpstr>
      <vt:lpstr>TĚŽKÉ SÍLY</vt:lpstr>
      <vt:lpstr>STŘEDNÍ A LEHKÉ SÍLY</vt:lpstr>
      <vt:lpstr>BOJOVÉ VRTULNÍKY</vt:lpstr>
      <vt:lpstr>Použití sil bojové podpory a bojového zabezpečení</vt:lpstr>
      <vt:lpstr>Dělostřelectvo</vt:lpstr>
      <vt:lpstr>Jednotky pozemní protivzdušné obrany</vt:lpstr>
      <vt:lpstr>Ženijní podpora obrany</vt:lpstr>
      <vt:lpstr>Prezentace aplikace PowerPoint</vt:lpstr>
      <vt:lpstr>Prezentace aplikace PowerPoint</vt:lpstr>
      <vt:lpstr>Prezentace aplikace PowerPoint</vt:lpstr>
      <vt:lpstr>Průzkum v obraně</vt:lpstr>
      <vt:lpstr>Úsilí elektronického boje</vt:lpstr>
      <vt:lpstr>Chemické zabezpečení obrany</vt:lpstr>
      <vt:lpstr>CIMIC/PsyOp(s)</vt:lpstr>
      <vt:lpstr>Logistická podpora</vt:lpstr>
      <vt:lpstr>Zdravotnické jednotky</vt:lpstr>
      <vt:lpstr>Zásady vedení obrany</vt:lpstr>
      <vt:lpstr>Zásady vedení obrany</vt:lpstr>
      <vt:lpstr>Využití záloh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Nemovitá infrastruktura FVL ZÁMĚR</dc:title>
  <dc:creator>Šilinger Karel</dc:creator>
  <cp:lastModifiedBy>Drozd Jan</cp:lastModifiedBy>
  <cp:revision>442</cp:revision>
  <cp:lastPrinted>2020-10-22T05:16:21Z</cp:lastPrinted>
  <dcterms:created xsi:type="dcterms:W3CDTF">2019-03-06T15:23:23Z</dcterms:created>
  <dcterms:modified xsi:type="dcterms:W3CDTF">2024-03-20T06:18:10Z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0x01010088C81A9692E2304F805F9C0C709FE0CA</vt:lpwstr>
  </property>
  <property fmtid="{D5CDD505-2E9C-101B-9397-08002B2CF9AE}" pid="3" name="_dlc_DocIdItemGuid">
    <vt:lpwstr>c7fd67e7-8eba-4834-afba-669e72e4eba6</vt:lpwstr>
  </property>
</Properties>
</file>