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77" r:id="rId2"/>
    <p:sldId id="262" r:id="rId3"/>
    <p:sldId id="264" r:id="rId4"/>
    <p:sldId id="265" r:id="rId5"/>
    <p:sldId id="268" r:id="rId6"/>
    <p:sldId id="315" r:id="rId7"/>
    <p:sldId id="318" r:id="rId8"/>
    <p:sldId id="411" r:id="rId9"/>
    <p:sldId id="325" r:id="rId10"/>
    <p:sldId id="385" r:id="rId11"/>
    <p:sldId id="378" r:id="rId12"/>
    <p:sldId id="379" r:id="rId13"/>
    <p:sldId id="380" r:id="rId14"/>
    <p:sldId id="381" r:id="rId15"/>
    <p:sldId id="386" r:id="rId16"/>
    <p:sldId id="412" r:id="rId17"/>
    <p:sldId id="413" r:id="rId18"/>
    <p:sldId id="387" r:id="rId19"/>
    <p:sldId id="382" r:id="rId20"/>
    <p:sldId id="388" r:id="rId21"/>
    <p:sldId id="414" r:id="rId22"/>
    <p:sldId id="383" r:id="rId23"/>
    <p:sldId id="391" r:id="rId24"/>
    <p:sldId id="390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7" r:id="rId40"/>
    <p:sldId id="406" r:id="rId41"/>
    <p:sldId id="409" r:id="rId42"/>
    <p:sldId id="408" r:id="rId43"/>
    <p:sldId id="384" r:id="rId44"/>
    <p:sldId id="301" r:id="rId45"/>
    <p:sldId id="389" r:id="rId46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2DA"/>
    <a:srgbClr val="9DA89C"/>
    <a:srgbClr val="FF6600"/>
    <a:srgbClr val="6600FF"/>
    <a:srgbClr val="33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4" autoAdjust="0"/>
    <p:restoredTop sz="87477" autoAdjust="0"/>
  </p:normalViewPr>
  <p:slideViewPr>
    <p:cSldViewPr>
      <p:cViewPr varScale="1">
        <p:scale>
          <a:sx n="102" d="100"/>
          <a:sy n="102" d="100"/>
        </p:scale>
        <p:origin x="20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228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74D0A-8B2F-44B7-B3C7-71A1C947CA38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</dgm:pt>
    <dgm:pt modelId="{AD9CFA38-CE9E-45FB-9E7F-D0475275CD44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cs-CZ" sz="3600" dirty="0" smtClean="0">
              <a:latin typeface="Calibri" panose="020F0502020204030204" pitchFamily="34" charset="0"/>
            </a:rPr>
            <a:t>                       </a:t>
          </a:r>
          <a:r>
            <a:rPr lang="cs-CZ" sz="3600" b="1" dirty="0" smtClean="0">
              <a:solidFill>
                <a:schemeClr val="tx1"/>
              </a:solidFill>
              <a:latin typeface="Calibri" panose="020F0502020204030204" pitchFamily="34" charset="0"/>
            </a:rPr>
            <a:t>velite</a:t>
          </a:r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l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100C8D2-A3E4-4721-A206-EB69E73F59E5}" type="parTrans" cxnId="{CE0482F0-7FF9-433E-9033-F5BBC3E3F65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0B86CF6F-A0E4-4537-8646-F1274DB5ADAD}" type="sibTrans" cxnId="{CE0482F0-7FF9-433E-9033-F5BBC3E3F65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B4B4DC89-1105-45DF-9DBD-A3A01B6BA51C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3600" b="1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štáb</a:t>
          </a:r>
          <a:endParaRPr lang="cs-CZ" sz="3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3A6EE22-B225-4696-84C0-583252787FB2}" type="parTrans" cxnId="{A3FADE2B-A57F-4630-B02B-422D2F0E2BC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9540107-D7B7-411A-9099-B7216032325D}" type="sibTrans" cxnId="{A3FADE2B-A57F-4630-B02B-422D2F0E2BC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27CD28A-4EE1-4C90-A9E1-91890ED97ADD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cs-CZ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sekce, odbory, oddělení, </a:t>
          </a:r>
          <a:br>
            <a:rPr lang="cs-CZ" sz="28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cs-CZ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skupiny, štábní pracovníci</a:t>
          </a:r>
          <a:endParaRPr lang="cs-CZ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0F994F4-7012-402F-B49E-12444A58B01E}" type="parTrans" cxnId="{41109E5A-6B2D-43E7-964B-09F59892778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67947E7-0D04-423D-81ED-C2E4F89CCDA8}" type="sibTrans" cxnId="{41109E5A-6B2D-43E7-964B-09F59892778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4723606-9CC2-45F7-A3C3-7EEB3D2B2534}">
      <dgm:prSet phldrT="[Text]" custT="1"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D63E5CD-531F-497E-8EC2-35630D19DF55}" type="parTrans" cxnId="{EB428912-F4F2-4341-BF4F-C75FCE421AD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1558B8ED-DFB6-425A-8105-33AD46B6B48C}" type="sibTrans" cxnId="{EB428912-F4F2-4341-BF4F-C75FCE421AD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558D146-8E8E-4C22-9585-4AC4ED4B7B1E}">
      <dgm:prSet phldrT="[Text]" custT="1"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5B2A1B8-29D3-4DF7-983C-FAC48347C2C5}" type="parTrans" cxnId="{2901C778-5215-4C88-AD3D-AEE3A207CD4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B87AE4BD-B6F7-49AD-B6D4-F03137C9C863}" type="sibTrans" cxnId="{2901C778-5215-4C88-AD3D-AEE3A207CD4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038C882-39F0-4925-9010-F8741DF1E7C3}">
      <dgm:prSet phldrT="[Text]" custT="1"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FE87E7E-E1CE-4041-A2D9-D187ADD584D4}" type="parTrans" cxnId="{BECBCDB7-BD0B-4DA9-80AC-C1D1D1C4418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F14DBA2-CA7C-488B-BCE3-5D7F06AF20DE}" type="sibTrans" cxnId="{BECBCDB7-BD0B-4DA9-80AC-C1D1D1C4418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05B48C99-42F0-47D5-8255-05F551F1BFE3}" type="pres">
      <dgm:prSet presAssocID="{A0174D0A-8B2F-44B7-B3C7-71A1C947CA3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23334F7-5F4B-4789-AB95-1CDF990E2DDE}" type="pres">
      <dgm:prSet presAssocID="{A0174D0A-8B2F-44B7-B3C7-71A1C947CA38}" presName="outerBox" presStyleCnt="0"/>
      <dgm:spPr/>
    </dgm:pt>
    <dgm:pt modelId="{95576965-DEB8-49EB-B5BB-3AFE833CE899}" type="pres">
      <dgm:prSet presAssocID="{A0174D0A-8B2F-44B7-B3C7-71A1C947CA38}" presName="outerBoxParent" presStyleLbl="node1" presStyleIdx="0" presStyleCnt="3" custLinFactNeighborX="1146" custLinFactNeighborY="301"/>
      <dgm:spPr/>
      <dgm:t>
        <a:bodyPr/>
        <a:lstStyle/>
        <a:p>
          <a:endParaRPr lang="cs-CZ"/>
        </a:p>
      </dgm:t>
    </dgm:pt>
    <dgm:pt modelId="{7F0DA8F3-D46E-4A5E-B942-247361F5B513}" type="pres">
      <dgm:prSet presAssocID="{A0174D0A-8B2F-44B7-B3C7-71A1C947CA38}" presName="outerBoxChildren" presStyleCnt="0"/>
      <dgm:spPr/>
    </dgm:pt>
    <dgm:pt modelId="{C3E620FB-02A1-4E0A-9E9D-532F198C0658}" type="pres">
      <dgm:prSet presAssocID="{A0174D0A-8B2F-44B7-B3C7-71A1C947CA38}" presName="middleBox" presStyleCnt="0"/>
      <dgm:spPr/>
    </dgm:pt>
    <dgm:pt modelId="{7A433952-D934-453D-95B7-3809D9209C88}" type="pres">
      <dgm:prSet presAssocID="{A0174D0A-8B2F-44B7-B3C7-71A1C947CA38}" presName="middleBoxParent" presStyleLbl="node1" presStyleIdx="1" presStyleCnt="3" custScaleX="105263" custLinFactNeighborX="291" custLinFactNeighborY="-3247"/>
      <dgm:spPr/>
      <dgm:t>
        <a:bodyPr/>
        <a:lstStyle/>
        <a:p>
          <a:endParaRPr lang="cs-CZ"/>
        </a:p>
      </dgm:t>
    </dgm:pt>
    <dgm:pt modelId="{017BB8C2-669B-4668-B485-9F8120D71627}" type="pres">
      <dgm:prSet presAssocID="{A0174D0A-8B2F-44B7-B3C7-71A1C947CA38}" presName="middleBoxChildren" presStyleCnt="0"/>
      <dgm:spPr/>
    </dgm:pt>
    <dgm:pt modelId="{9AB1545F-CC62-483C-946B-0B16D9956E99}" type="pres">
      <dgm:prSet presAssocID="{A0174D0A-8B2F-44B7-B3C7-71A1C947CA38}" presName="centerBox" presStyleCnt="0"/>
      <dgm:spPr/>
    </dgm:pt>
    <dgm:pt modelId="{17049A4C-6FDC-4EEA-A689-E087B94BFA57}" type="pres">
      <dgm:prSet presAssocID="{A0174D0A-8B2F-44B7-B3C7-71A1C947CA38}" presName="centerBoxParent" presStyleLbl="node1" presStyleIdx="2" presStyleCnt="3" custScaleX="111111" custLinFactNeighborX="307" custLinFactNeighborY="-11364"/>
      <dgm:spPr/>
      <dgm:t>
        <a:bodyPr/>
        <a:lstStyle/>
        <a:p>
          <a:endParaRPr lang="cs-CZ"/>
        </a:p>
      </dgm:t>
    </dgm:pt>
  </dgm:ptLst>
  <dgm:cxnLst>
    <dgm:cxn modelId="{BECBCDB7-BD0B-4DA9-80AC-C1D1D1C44188}" srcId="{A0174D0A-8B2F-44B7-B3C7-71A1C947CA38}" destId="{6038C882-39F0-4925-9010-F8741DF1E7C3}" srcOrd="3" destOrd="0" parTransId="{5FE87E7E-E1CE-4041-A2D9-D187ADD584D4}" sibTransId="{AF14DBA2-CA7C-488B-BCE3-5D7F06AF20DE}"/>
    <dgm:cxn modelId="{A3FADE2B-A57F-4630-B02B-422D2F0E2BCA}" srcId="{A0174D0A-8B2F-44B7-B3C7-71A1C947CA38}" destId="{B4B4DC89-1105-45DF-9DBD-A3A01B6BA51C}" srcOrd="1" destOrd="0" parTransId="{E3A6EE22-B225-4696-84C0-583252787FB2}" sibTransId="{E9540107-D7B7-411A-9099-B7216032325D}"/>
    <dgm:cxn modelId="{125A6821-E155-41E6-8B1F-77F092D879A2}" type="presOf" srcId="{A0174D0A-8B2F-44B7-B3C7-71A1C947CA38}" destId="{05B48C99-42F0-47D5-8255-05F551F1BFE3}" srcOrd="0" destOrd="0" presId="urn:microsoft.com/office/officeart/2005/8/layout/target2"/>
    <dgm:cxn modelId="{CE0482F0-7FF9-433E-9033-F5BBC3E3F65B}" srcId="{A0174D0A-8B2F-44B7-B3C7-71A1C947CA38}" destId="{AD9CFA38-CE9E-45FB-9E7F-D0475275CD44}" srcOrd="0" destOrd="0" parTransId="{D100C8D2-A3E4-4721-A206-EB69E73F59E5}" sibTransId="{0B86CF6F-A0E4-4537-8646-F1274DB5ADAD}"/>
    <dgm:cxn modelId="{88E2193D-F283-4975-8CBA-F69284E7120A}" type="presOf" srcId="{727CD28A-4EE1-4C90-A9E1-91890ED97ADD}" destId="{17049A4C-6FDC-4EEA-A689-E087B94BFA57}" srcOrd="0" destOrd="0" presId="urn:microsoft.com/office/officeart/2005/8/layout/target2"/>
    <dgm:cxn modelId="{41109E5A-6B2D-43E7-964B-09F598927785}" srcId="{A0174D0A-8B2F-44B7-B3C7-71A1C947CA38}" destId="{727CD28A-4EE1-4C90-A9E1-91890ED97ADD}" srcOrd="2" destOrd="0" parTransId="{E0F994F4-7012-402F-B49E-12444A58B01E}" sibTransId="{867947E7-0D04-423D-81ED-C2E4F89CCDA8}"/>
    <dgm:cxn modelId="{95A46E0C-3DDE-4570-9580-0CF55AA3373E}" type="presOf" srcId="{AD9CFA38-CE9E-45FB-9E7F-D0475275CD44}" destId="{95576965-DEB8-49EB-B5BB-3AFE833CE899}" srcOrd="0" destOrd="0" presId="urn:microsoft.com/office/officeart/2005/8/layout/target2"/>
    <dgm:cxn modelId="{529BBBA6-B99E-453A-9E22-6FAECA5269CA}" type="presOf" srcId="{B4B4DC89-1105-45DF-9DBD-A3A01B6BA51C}" destId="{7A433952-D934-453D-95B7-3809D9209C88}" srcOrd="0" destOrd="0" presId="urn:microsoft.com/office/officeart/2005/8/layout/target2"/>
    <dgm:cxn modelId="{2901C778-5215-4C88-AD3D-AEE3A207CD46}" srcId="{A0174D0A-8B2F-44B7-B3C7-71A1C947CA38}" destId="{A558D146-8E8E-4C22-9585-4AC4ED4B7B1E}" srcOrd="5" destOrd="0" parTransId="{C5B2A1B8-29D3-4DF7-983C-FAC48347C2C5}" sibTransId="{B87AE4BD-B6F7-49AD-B6D4-F03137C9C863}"/>
    <dgm:cxn modelId="{EB428912-F4F2-4341-BF4F-C75FCE421AD6}" srcId="{A0174D0A-8B2F-44B7-B3C7-71A1C947CA38}" destId="{F4723606-9CC2-45F7-A3C3-7EEB3D2B2534}" srcOrd="4" destOrd="0" parTransId="{CD63E5CD-531F-497E-8EC2-35630D19DF55}" sibTransId="{1558B8ED-DFB6-425A-8105-33AD46B6B48C}"/>
    <dgm:cxn modelId="{84E1E7B1-BBAF-4393-B12E-BAD7142EBF39}" type="presParOf" srcId="{05B48C99-42F0-47D5-8255-05F551F1BFE3}" destId="{323334F7-5F4B-4789-AB95-1CDF990E2DDE}" srcOrd="0" destOrd="0" presId="urn:microsoft.com/office/officeart/2005/8/layout/target2"/>
    <dgm:cxn modelId="{90737E3F-01AE-4D26-AF5D-2161E682F1F2}" type="presParOf" srcId="{323334F7-5F4B-4789-AB95-1CDF990E2DDE}" destId="{95576965-DEB8-49EB-B5BB-3AFE833CE899}" srcOrd="0" destOrd="0" presId="urn:microsoft.com/office/officeart/2005/8/layout/target2"/>
    <dgm:cxn modelId="{882927D4-710D-4103-88EF-0EA7A6C00D5A}" type="presParOf" srcId="{323334F7-5F4B-4789-AB95-1CDF990E2DDE}" destId="{7F0DA8F3-D46E-4A5E-B942-247361F5B513}" srcOrd="1" destOrd="0" presId="urn:microsoft.com/office/officeart/2005/8/layout/target2"/>
    <dgm:cxn modelId="{61B52580-BA1C-4A61-BB4E-061935EDBEEF}" type="presParOf" srcId="{05B48C99-42F0-47D5-8255-05F551F1BFE3}" destId="{C3E620FB-02A1-4E0A-9E9D-532F198C0658}" srcOrd="1" destOrd="0" presId="urn:microsoft.com/office/officeart/2005/8/layout/target2"/>
    <dgm:cxn modelId="{E360BFD8-9570-43C2-945E-D07FB6C107E4}" type="presParOf" srcId="{C3E620FB-02A1-4E0A-9E9D-532F198C0658}" destId="{7A433952-D934-453D-95B7-3809D9209C88}" srcOrd="0" destOrd="0" presId="urn:microsoft.com/office/officeart/2005/8/layout/target2"/>
    <dgm:cxn modelId="{EBB0EDFC-1AAA-45AA-AA83-7B4819CB2479}" type="presParOf" srcId="{C3E620FB-02A1-4E0A-9E9D-532F198C0658}" destId="{017BB8C2-669B-4668-B485-9F8120D71627}" srcOrd="1" destOrd="0" presId="urn:microsoft.com/office/officeart/2005/8/layout/target2"/>
    <dgm:cxn modelId="{3EC81E04-A3D8-404C-BC43-CADD559830FC}" type="presParOf" srcId="{05B48C99-42F0-47D5-8255-05F551F1BFE3}" destId="{9AB1545F-CC62-483C-946B-0B16D9956E99}" srcOrd="2" destOrd="0" presId="urn:microsoft.com/office/officeart/2005/8/layout/target2"/>
    <dgm:cxn modelId="{4D87F1BA-EB58-451C-859D-BDC5314901D1}" type="presParOf" srcId="{9AB1545F-CC62-483C-946B-0B16D9956E99}" destId="{17049A4C-6FDC-4EEA-A689-E087B94BFA57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4BEF7-46D8-4C5A-A4B7-2708E049339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D21A42-332A-438E-BF24-8DA4131D9D0B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dirty="0" smtClean="0">
              <a:solidFill>
                <a:schemeClr val="tx1"/>
              </a:solidFill>
              <a:latin typeface="Calibri" panose="020F0502020204030204" pitchFamily="34" charset="0"/>
            </a:rPr>
            <a:t>Podle mobilnosti</a:t>
          </a:r>
          <a:endParaRPr lang="cs-CZ" sz="2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3731C6A-7C29-435A-9044-716AAC528C2C}" type="parTrans" cxnId="{033F1F17-C029-41F0-9000-FA10776E3FA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E317246-2ECC-489F-83A9-C8A4C19EB4DF}" type="sibTrans" cxnId="{033F1F17-C029-41F0-9000-FA10776E3FA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C553F62-8224-48E2-A46D-0A0B54B5F214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stacionární</a:t>
          </a:r>
          <a:endParaRPr lang="cs-CZ" dirty="0">
            <a:latin typeface="Calibri" panose="020F0502020204030204" pitchFamily="34" charset="0"/>
          </a:endParaRPr>
        </a:p>
      </dgm:t>
    </dgm:pt>
    <dgm:pt modelId="{BEEE7B28-A420-4D6C-A9AF-C2901ECDD785}" type="parTrans" cxnId="{016EEF20-A7A8-4C77-A3B8-8C56C262AEB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6C662D7-DA15-4C7A-8D47-F45A343DA352}" type="sibTrans" cxnId="{016EEF20-A7A8-4C77-A3B8-8C56C262AEB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A597B70-FEDC-4F44-AA3F-9EDDB6B607AE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mobilní</a:t>
          </a:r>
          <a:endParaRPr lang="cs-CZ" dirty="0">
            <a:latin typeface="Calibri" panose="020F0502020204030204" pitchFamily="34" charset="0"/>
          </a:endParaRPr>
        </a:p>
      </dgm:t>
    </dgm:pt>
    <dgm:pt modelId="{D3E85186-4FF8-4DF6-94AF-93E394D1CADC}" type="parTrans" cxnId="{5EC94E00-3100-45AE-9F1D-532595E051C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FCB383E-F10C-4017-BF47-0E6A18CB851D}" type="sibTrans" cxnId="{5EC94E00-3100-45AE-9F1D-532595E051C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BEF0323-14D6-4979-9C27-6A6B097216AC}" type="pres">
      <dgm:prSet presAssocID="{AB74BEF7-46D8-4C5A-A4B7-2708E04933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BCA5D46-1F60-45AF-8924-6384ACF734D6}" type="pres">
      <dgm:prSet presAssocID="{A3D21A42-332A-438E-BF24-8DA4131D9D0B}" presName="root" presStyleCnt="0"/>
      <dgm:spPr/>
    </dgm:pt>
    <dgm:pt modelId="{7E74F1F2-E878-4C5A-89AD-9C52AD55E741}" type="pres">
      <dgm:prSet presAssocID="{A3D21A42-332A-438E-BF24-8DA4131D9D0B}" presName="rootComposite" presStyleCnt="0"/>
      <dgm:spPr/>
    </dgm:pt>
    <dgm:pt modelId="{C319DF2B-DA86-4DB0-8D32-A3E1B13F6967}" type="pres">
      <dgm:prSet presAssocID="{A3D21A42-332A-438E-BF24-8DA4131D9D0B}" presName="rootText" presStyleLbl="node1" presStyleIdx="0" presStyleCnt="1" custLinFactNeighborX="-29889" custLinFactNeighborY="-10"/>
      <dgm:spPr/>
      <dgm:t>
        <a:bodyPr/>
        <a:lstStyle/>
        <a:p>
          <a:endParaRPr lang="cs-CZ"/>
        </a:p>
      </dgm:t>
    </dgm:pt>
    <dgm:pt modelId="{E5F6946C-F803-4B09-9CF4-6B992A99450A}" type="pres">
      <dgm:prSet presAssocID="{A3D21A42-332A-438E-BF24-8DA4131D9D0B}" presName="rootConnector" presStyleLbl="node1" presStyleIdx="0" presStyleCnt="1"/>
      <dgm:spPr/>
      <dgm:t>
        <a:bodyPr/>
        <a:lstStyle/>
        <a:p>
          <a:endParaRPr lang="cs-CZ"/>
        </a:p>
      </dgm:t>
    </dgm:pt>
    <dgm:pt modelId="{DAFDE6E8-DAFD-4B16-A666-0284B3664DA5}" type="pres">
      <dgm:prSet presAssocID="{A3D21A42-332A-438E-BF24-8DA4131D9D0B}" presName="childShape" presStyleCnt="0"/>
      <dgm:spPr/>
    </dgm:pt>
    <dgm:pt modelId="{55D4B240-418B-4CFC-8423-74883271C884}" type="pres">
      <dgm:prSet presAssocID="{BEEE7B28-A420-4D6C-A9AF-C2901ECDD785}" presName="Name13" presStyleLbl="parChTrans1D2" presStyleIdx="0" presStyleCnt="2"/>
      <dgm:spPr/>
      <dgm:t>
        <a:bodyPr/>
        <a:lstStyle/>
        <a:p>
          <a:endParaRPr lang="cs-CZ"/>
        </a:p>
      </dgm:t>
    </dgm:pt>
    <dgm:pt modelId="{4D81011C-1DCE-4DFC-BB9A-4B9E620967C6}" type="pres">
      <dgm:prSet presAssocID="{DC553F62-8224-48E2-A46D-0A0B54B5F214}" presName="childText" presStyleLbl="bgAcc1" presStyleIdx="0" presStyleCnt="2" custLinFactNeighborX="-392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D483D3-DE7F-4D41-8072-CA7650374D9A}" type="pres">
      <dgm:prSet presAssocID="{D3E85186-4FF8-4DF6-94AF-93E394D1CADC}" presName="Name13" presStyleLbl="parChTrans1D2" presStyleIdx="1" presStyleCnt="2"/>
      <dgm:spPr/>
      <dgm:t>
        <a:bodyPr/>
        <a:lstStyle/>
        <a:p>
          <a:endParaRPr lang="cs-CZ"/>
        </a:p>
      </dgm:t>
    </dgm:pt>
    <dgm:pt modelId="{F3704D7E-76A2-4202-B552-47053A8DAD34}" type="pres">
      <dgm:prSet presAssocID="{DA597B70-FEDC-4F44-AA3F-9EDDB6B607AE}" presName="childText" presStyleLbl="bgAcc1" presStyleIdx="1" presStyleCnt="2" custLinFactNeighborX="-392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D0F3310-CE60-4E40-8544-1FFE063EDD22}" type="presOf" srcId="{D3E85186-4FF8-4DF6-94AF-93E394D1CADC}" destId="{DCD483D3-DE7F-4D41-8072-CA7650374D9A}" srcOrd="0" destOrd="0" presId="urn:microsoft.com/office/officeart/2005/8/layout/hierarchy3"/>
    <dgm:cxn modelId="{44D099C4-A815-4859-BCA6-43F3F9B3C070}" type="presOf" srcId="{A3D21A42-332A-438E-BF24-8DA4131D9D0B}" destId="{E5F6946C-F803-4B09-9CF4-6B992A99450A}" srcOrd="1" destOrd="0" presId="urn:microsoft.com/office/officeart/2005/8/layout/hierarchy3"/>
    <dgm:cxn modelId="{8C561661-A730-4573-8710-C795F54082B4}" type="presOf" srcId="{DA597B70-FEDC-4F44-AA3F-9EDDB6B607AE}" destId="{F3704D7E-76A2-4202-B552-47053A8DAD34}" srcOrd="0" destOrd="0" presId="urn:microsoft.com/office/officeart/2005/8/layout/hierarchy3"/>
    <dgm:cxn modelId="{5249824F-5A12-45CE-9A4A-DE6577ADAFAC}" type="presOf" srcId="{A3D21A42-332A-438E-BF24-8DA4131D9D0B}" destId="{C319DF2B-DA86-4DB0-8D32-A3E1B13F6967}" srcOrd="0" destOrd="0" presId="urn:microsoft.com/office/officeart/2005/8/layout/hierarchy3"/>
    <dgm:cxn modelId="{033F1F17-C029-41F0-9000-FA10776E3FA5}" srcId="{AB74BEF7-46D8-4C5A-A4B7-2708E0493392}" destId="{A3D21A42-332A-438E-BF24-8DA4131D9D0B}" srcOrd="0" destOrd="0" parTransId="{23731C6A-7C29-435A-9044-716AAC528C2C}" sibTransId="{CE317246-2ECC-489F-83A9-C8A4C19EB4DF}"/>
    <dgm:cxn modelId="{B0323383-F3ED-4811-9EA2-03C6FEC32090}" type="presOf" srcId="{BEEE7B28-A420-4D6C-A9AF-C2901ECDD785}" destId="{55D4B240-418B-4CFC-8423-74883271C884}" srcOrd="0" destOrd="0" presId="urn:microsoft.com/office/officeart/2005/8/layout/hierarchy3"/>
    <dgm:cxn modelId="{5EC94E00-3100-45AE-9F1D-532595E051CB}" srcId="{A3D21A42-332A-438E-BF24-8DA4131D9D0B}" destId="{DA597B70-FEDC-4F44-AA3F-9EDDB6B607AE}" srcOrd="1" destOrd="0" parTransId="{D3E85186-4FF8-4DF6-94AF-93E394D1CADC}" sibTransId="{2FCB383E-F10C-4017-BF47-0E6A18CB851D}"/>
    <dgm:cxn modelId="{016EEF20-A7A8-4C77-A3B8-8C56C262AEBF}" srcId="{A3D21A42-332A-438E-BF24-8DA4131D9D0B}" destId="{DC553F62-8224-48E2-A46D-0A0B54B5F214}" srcOrd="0" destOrd="0" parTransId="{BEEE7B28-A420-4D6C-A9AF-C2901ECDD785}" sibTransId="{56C662D7-DA15-4C7A-8D47-F45A343DA352}"/>
    <dgm:cxn modelId="{FA02C284-E61C-4456-82B3-4D8486915AA0}" type="presOf" srcId="{DC553F62-8224-48E2-A46D-0A0B54B5F214}" destId="{4D81011C-1DCE-4DFC-BB9A-4B9E620967C6}" srcOrd="0" destOrd="0" presId="urn:microsoft.com/office/officeart/2005/8/layout/hierarchy3"/>
    <dgm:cxn modelId="{219E5D1C-9C8D-40BA-B938-C7449C4F16F1}" type="presOf" srcId="{AB74BEF7-46D8-4C5A-A4B7-2708E0493392}" destId="{CBEF0323-14D6-4979-9C27-6A6B097216AC}" srcOrd="0" destOrd="0" presId="urn:microsoft.com/office/officeart/2005/8/layout/hierarchy3"/>
    <dgm:cxn modelId="{1C023455-527F-4AB1-9FC5-F45ED6C08449}" type="presParOf" srcId="{CBEF0323-14D6-4979-9C27-6A6B097216AC}" destId="{6BCA5D46-1F60-45AF-8924-6384ACF734D6}" srcOrd="0" destOrd="0" presId="urn:microsoft.com/office/officeart/2005/8/layout/hierarchy3"/>
    <dgm:cxn modelId="{5072D729-761A-494E-A647-D44738E447E2}" type="presParOf" srcId="{6BCA5D46-1F60-45AF-8924-6384ACF734D6}" destId="{7E74F1F2-E878-4C5A-89AD-9C52AD55E741}" srcOrd="0" destOrd="0" presId="urn:microsoft.com/office/officeart/2005/8/layout/hierarchy3"/>
    <dgm:cxn modelId="{199BA1A5-35BE-4FB5-9D05-6B25B11EBD79}" type="presParOf" srcId="{7E74F1F2-E878-4C5A-89AD-9C52AD55E741}" destId="{C319DF2B-DA86-4DB0-8D32-A3E1B13F6967}" srcOrd="0" destOrd="0" presId="urn:microsoft.com/office/officeart/2005/8/layout/hierarchy3"/>
    <dgm:cxn modelId="{80DA52F2-F9C0-46B6-8757-A04444D62658}" type="presParOf" srcId="{7E74F1F2-E878-4C5A-89AD-9C52AD55E741}" destId="{E5F6946C-F803-4B09-9CF4-6B992A99450A}" srcOrd="1" destOrd="0" presId="urn:microsoft.com/office/officeart/2005/8/layout/hierarchy3"/>
    <dgm:cxn modelId="{256F1AB5-BFEF-469F-8814-1D250DC76D29}" type="presParOf" srcId="{6BCA5D46-1F60-45AF-8924-6384ACF734D6}" destId="{DAFDE6E8-DAFD-4B16-A666-0284B3664DA5}" srcOrd="1" destOrd="0" presId="urn:microsoft.com/office/officeart/2005/8/layout/hierarchy3"/>
    <dgm:cxn modelId="{B986F23C-D65F-4321-A46D-D5EDD9729737}" type="presParOf" srcId="{DAFDE6E8-DAFD-4B16-A666-0284B3664DA5}" destId="{55D4B240-418B-4CFC-8423-74883271C884}" srcOrd="0" destOrd="0" presId="urn:microsoft.com/office/officeart/2005/8/layout/hierarchy3"/>
    <dgm:cxn modelId="{69EB7AEC-CBE5-4F8B-B424-8EE126EFED30}" type="presParOf" srcId="{DAFDE6E8-DAFD-4B16-A666-0284B3664DA5}" destId="{4D81011C-1DCE-4DFC-BB9A-4B9E620967C6}" srcOrd="1" destOrd="0" presId="urn:microsoft.com/office/officeart/2005/8/layout/hierarchy3"/>
    <dgm:cxn modelId="{1A789D34-8B15-4EDB-BC18-BFC1AB4CC369}" type="presParOf" srcId="{DAFDE6E8-DAFD-4B16-A666-0284B3664DA5}" destId="{DCD483D3-DE7F-4D41-8072-CA7650374D9A}" srcOrd="2" destOrd="0" presId="urn:microsoft.com/office/officeart/2005/8/layout/hierarchy3"/>
    <dgm:cxn modelId="{0E129352-652E-4573-A265-53037B028104}" type="presParOf" srcId="{DAFDE6E8-DAFD-4B16-A666-0284B3664DA5}" destId="{F3704D7E-76A2-4202-B552-47053A8DAD3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4BEF7-46D8-4C5A-A4B7-2708E04933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D21A42-332A-438E-BF24-8DA4131D9D0B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dirty="0" smtClean="0">
              <a:solidFill>
                <a:schemeClr val="tx1"/>
              </a:solidFill>
              <a:latin typeface="Calibri" panose="020F0502020204030204" pitchFamily="34" charset="0"/>
            </a:rPr>
            <a:t>Podle doby zřízení</a:t>
          </a:r>
          <a:endParaRPr lang="cs-CZ" sz="2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3731C6A-7C29-435A-9044-716AAC528C2C}" type="parTrans" cxnId="{033F1F17-C029-41F0-9000-FA10776E3FA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E317246-2ECC-489F-83A9-C8A4C19EB4DF}" type="sibTrans" cxnId="{033F1F17-C029-41F0-9000-FA10776E3FA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C553F62-8224-48E2-A46D-0A0B54B5F214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dirty="0" smtClean="0">
              <a:solidFill>
                <a:schemeClr val="tx1"/>
              </a:solidFill>
              <a:latin typeface="Calibri" panose="020F0502020204030204" pitchFamily="34" charset="0"/>
            </a:rPr>
            <a:t>stálá</a:t>
          </a:r>
          <a:r>
            <a:rPr lang="cs-CZ" sz="28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cs-CZ" sz="2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EEE7B28-A420-4D6C-A9AF-C2901ECDD785}" type="parTrans" cxnId="{016EEF20-A7A8-4C77-A3B8-8C56C262AEB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6C662D7-DA15-4C7A-8D47-F45A343DA352}" type="sibTrans" cxnId="{016EEF20-A7A8-4C77-A3B8-8C56C262AEB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A597B70-FEDC-4F44-AA3F-9EDDB6B607AE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000" dirty="0" smtClean="0">
              <a:solidFill>
                <a:schemeClr val="tx1"/>
              </a:solidFill>
              <a:latin typeface="Calibri" panose="020F0502020204030204" pitchFamily="34" charset="0"/>
            </a:rPr>
            <a:t>dočasná</a:t>
          </a:r>
          <a:endParaRPr lang="cs-CZ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3E85186-4FF8-4DF6-94AF-93E394D1CADC}" type="parTrans" cxnId="{5EC94E00-3100-45AE-9F1D-532595E051C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FCB383E-F10C-4017-BF47-0E6A18CB851D}" type="sibTrans" cxnId="{5EC94E00-3100-45AE-9F1D-532595E051C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ED54BB2-E800-410F-A504-7B967B5A7675}" type="asst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Calibri" panose="020F0502020204030204" pitchFamily="34" charset="0"/>
            </a:rPr>
            <a:t>hlavní místo velení</a:t>
          </a:r>
          <a:endParaRPr lang="cs-CZ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4E17563-2849-4366-B342-1D04313B0EA6}" type="parTrans" cxnId="{E1BD6F1A-C721-4581-90C8-27D00372A7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B7B8C363-F132-4A1A-AB4D-F06B36DC6EA3}" type="sibTrans" cxnId="{E1BD6F1A-C721-4581-90C8-27D00372A7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3C0259D-8E05-461F-BF25-DFC648EC4795}" type="asst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Calibri" panose="020F0502020204030204" pitchFamily="34" charset="0"/>
            </a:rPr>
            <a:t>záložní místo velení</a:t>
          </a:r>
          <a:endParaRPr lang="cs-CZ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7A51B3E-371C-4AF8-949C-4E4C23E52487}" type="parTrans" cxnId="{A785D977-F250-4E10-8106-279708B9766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6957015-F3F2-4348-9480-D5A544835546}" type="sibTrans" cxnId="{A785D977-F250-4E10-8106-279708B9766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B7BB8F1-F931-43A3-8F55-E0A6B18B9A24}" type="asst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Calibri" panose="020F0502020204030204" pitchFamily="34" charset="0"/>
            </a:rPr>
            <a:t>taktické místo velení</a:t>
          </a:r>
          <a:endParaRPr lang="cs-CZ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0C8D71A-BA2D-4E71-AB28-5C796EADD6FE}" type="parTrans" cxnId="{779A812D-5529-401C-8C44-6BC3A5A64E6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C5A8CDF-5453-4C60-952E-1B608FF0C3A0}" type="sibTrans" cxnId="{779A812D-5529-401C-8C44-6BC3A5A64E6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FF46D09-F83F-440A-8C59-8DBB8B6EC475}" type="asst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Calibri" panose="020F0502020204030204" pitchFamily="34" charset="0"/>
            </a:rPr>
            <a:t>vzdušné místo velení</a:t>
          </a:r>
          <a:endParaRPr lang="cs-CZ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03F3D77-7B28-4CB3-B0DD-88D943D09F27}" type="parTrans" cxnId="{D266CBD4-DF38-4003-A009-5C406047D619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9D43C866-E144-44D8-B6FE-7C8E5842EBED}" type="sibTrans" cxnId="{D266CBD4-DF38-4003-A009-5C406047D619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3D21B430-3AAA-482A-A7EC-AD43A2D01E9F}" type="pres">
      <dgm:prSet presAssocID="{AB74BEF7-46D8-4C5A-A4B7-2708E04933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C9D0A58-5209-4663-B281-83255AFDE46F}" type="pres">
      <dgm:prSet presAssocID="{A3D21A42-332A-438E-BF24-8DA4131D9D0B}" presName="hierRoot1" presStyleCnt="0">
        <dgm:presLayoutVars>
          <dgm:hierBranch val="init"/>
        </dgm:presLayoutVars>
      </dgm:prSet>
      <dgm:spPr/>
    </dgm:pt>
    <dgm:pt modelId="{60063BC9-47FE-4DFE-8F34-E3D913A5B35A}" type="pres">
      <dgm:prSet presAssocID="{A3D21A42-332A-438E-BF24-8DA4131D9D0B}" presName="rootComposite1" presStyleCnt="0"/>
      <dgm:spPr/>
    </dgm:pt>
    <dgm:pt modelId="{8EBF74C1-244D-42C2-A085-48D49DD9BE1B}" type="pres">
      <dgm:prSet presAssocID="{A3D21A42-332A-438E-BF24-8DA4131D9D0B}" presName="rootText1" presStyleLbl="node0" presStyleIdx="0" presStyleCnt="1" custScaleX="195165" custScaleY="167898" custLinFactNeighborY="-408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1F65DBC3-C08F-4964-B7A7-03272BA5197B}" type="pres">
      <dgm:prSet presAssocID="{A3D21A42-332A-438E-BF24-8DA4131D9D0B}" presName="rootConnector1" presStyleLbl="node1" presStyleIdx="0" presStyleCnt="0"/>
      <dgm:spPr/>
      <dgm:t>
        <a:bodyPr/>
        <a:lstStyle/>
        <a:p>
          <a:endParaRPr lang="cs-CZ"/>
        </a:p>
      </dgm:t>
    </dgm:pt>
    <dgm:pt modelId="{9EBC6E7F-E2E8-4435-AE21-CB90A10F2BE4}" type="pres">
      <dgm:prSet presAssocID="{A3D21A42-332A-438E-BF24-8DA4131D9D0B}" presName="hierChild2" presStyleCnt="0"/>
      <dgm:spPr/>
    </dgm:pt>
    <dgm:pt modelId="{F3662B0C-BC14-4B3A-8A57-D9D19A8CC3D9}" type="pres">
      <dgm:prSet presAssocID="{BEEE7B28-A420-4D6C-A9AF-C2901ECDD785}" presName="Name37" presStyleLbl="parChTrans1D2" presStyleIdx="0" presStyleCnt="2"/>
      <dgm:spPr/>
      <dgm:t>
        <a:bodyPr/>
        <a:lstStyle/>
        <a:p>
          <a:endParaRPr lang="cs-CZ"/>
        </a:p>
      </dgm:t>
    </dgm:pt>
    <dgm:pt modelId="{28A322B5-396D-4576-9016-551540227999}" type="pres">
      <dgm:prSet presAssocID="{DC553F62-8224-48E2-A46D-0A0B54B5F214}" presName="hierRoot2" presStyleCnt="0">
        <dgm:presLayoutVars>
          <dgm:hierBranch val="init"/>
        </dgm:presLayoutVars>
      </dgm:prSet>
      <dgm:spPr/>
    </dgm:pt>
    <dgm:pt modelId="{A83D6598-4360-4F06-A413-33A4258EAD4E}" type="pres">
      <dgm:prSet presAssocID="{DC553F62-8224-48E2-A46D-0A0B54B5F214}" presName="rootComposite" presStyleCnt="0"/>
      <dgm:spPr/>
    </dgm:pt>
    <dgm:pt modelId="{D8B3FDF9-8EDE-49DD-B9EE-8C1CFE0C4565}" type="pres">
      <dgm:prSet presAssocID="{DC553F62-8224-48E2-A46D-0A0B54B5F214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45CB6EB9-9BC0-47D7-AE72-5FE65AD3EA4F}" type="pres">
      <dgm:prSet presAssocID="{DC553F62-8224-48E2-A46D-0A0B54B5F214}" presName="rootConnector" presStyleLbl="node2" presStyleIdx="0" presStyleCnt="2"/>
      <dgm:spPr/>
      <dgm:t>
        <a:bodyPr/>
        <a:lstStyle/>
        <a:p>
          <a:endParaRPr lang="cs-CZ"/>
        </a:p>
      </dgm:t>
    </dgm:pt>
    <dgm:pt modelId="{427AF39C-5F30-4EA9-BEB9-3C1D80BFE02F}" type="pres">
      <dgm:prSet presAssocID="{DC553F62-8224-48E2-A46D-0A0B54B5F214}" presName="hierChild4" presStyleCnt="0"/>
      <dgm:spPr/>
    </dgm:pt>
    <dgm:pt modelId="{0CE48918-D620-4917-BC86-E88EC08AA563}" type="pres">
      <dgm:prSet presAssocID="{DC553F62-8224-48E2-A46D-0A0B54B5F214}" presName="hierChild5" presStyleCnt="0"/>
      <dgm:spPr/>
    </dgm:pt>
    <dgm:pt modelId="{7D32B5E9-9987-48C1-A4A5-F5FC3E2EF4CA}" type="pres">
      <dgm:prSet presAssocID="{D4E17563-2849-4366-B342-1D04313B0EA6}" presName="Name111" presStyleLbl="parChTrans1D3" presStyleIdx="0" presStyleCnt="4"/>
      <dgm:spPr/>
      <dgm:t>
        <a:bodyPr/>
        <a:lstStyle/>
        <a:p>
          <a:endParaRPr lang="cs-CZ"/>
        </a:p>
      </dgm:t>
    </dgm:pt>
    <dgm:pt modelId="{E7780463-A992-4107-B03E-E0B2452F03DE}" type="pres">
      <dgm:prSet presAssocID="{5ED54BB2-E800-410F-A504-7B967B5A7675}" presName="hierRoot3" presStyleCnt="0">
        <dgm:presLayoutVars>
          <dgm:hierBranch val="init"/>
        </dgm:presLayoutVars>
      </dgm:prSet>
      <dgm:spPr/>
    </dgm:pt>
    <dgm:pt modelId="{E7F0C3A1-B116-407D-AF58-9E5D60F41CFC}" type="pres">
      <dgm:prSet presAssocID="{5ED54BB2-E800-410F-A504-7B967B5A7675}" presName="rootComposite3" presStyleCnt="0"/>
      <dgm:spPr/>
    </dgm:pt>
    <dgm:pt modelId="{DFAF0CDE-AACB-4ACB-88C5-EBB2160DC1A2}" type="pres">
      <dgm:prSet presAssocID="{5ED54BB2-E800-410F-A504-7B967B5A7675}" presName="rootText3" presStyleLbl="asst2" presStyleIdx="0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85480C9A-40D1-4F1A-A10A-6084EA0E9619}" type="pres">
      <dgm:prSet presAssocID="{5ED54BB2-E800-410F-A504-7B967B5A7675}" presName="rootConnector3" presStyleLbl="asst2" presStyleIdx="0" presStyleCnt="4"/>
      <dgm:spPr/>
      <dgm:t>
        <a:bodyPr/>
        <a:lstStyle/>
        <a:p>
          <a:endParaRPr lang="cs-CZ"/>
        </a:p>
      </dgm:t>
    </dgm:pt>
    <dgm:pt modelId="{CE78A9BE-36FF-4884-B28E-DF99BF641C62}" type="pres">
      <dgm:prSet presAssocID="{5ED54BB2-E800-410F-A504-7B967B5A7675}" presName="hierChild6" presStyleCnt="0"/>
      <dgm:spPr/>
    </dgm:pt>
    <dgm:pt modelId="{DB3A3997-CFDF-479A-9E3B-5785BC496EBE}" type="pres">
      <dgm:prSet presAssocID="{5ED54BB2-E800-410F-A504-7B967B5A7675}" presName="hierChild7" presStyleCnt="0"/>
      <dgm:spPr/>
    </dgm:pt>
    <dgm:pt modelId="{9F63D387-5E75-4929-AD68-F57490CC9F27}" type="pres">
      <dgm:prSet presAssocID="{47A51B3E-371C-4AF8-949C-4E4C23E52487}" presName="Name111" presStyleLbl="parChTrans1D3" presStyleIdx="1" presStyleCnt="4"/>
      <dgm:spPr/>
      <dgm:t>
        <a:bodyPr/>
        <a:lstStyle/>
        <a:p>
          <a:endParaRPr lang="cs-CZ"/>
        </a:p>
      </dgm:t>
    </dgm:pt>
    <dgm:pt modelId="{02307D96-8D3B-4F94-87D0-75D2CB99A0A5}" type="pres">
      <dgm:prSet presAssocID="{E3C0259D-8E05-461F-BF25-DFC648EC4795}" presName="hierRoot3" presStyleCnt="0">
        <dgm:presLayoutVars>
          <dgm:hierBranch val="init"/>
        </dgm:presLayoutVars>
      </dgm:prSet>
      <dgm:spPr/>
    </dgm:pt>
    <dgm:pt modelId="{E178B858-1AFD-494A-A332-9D0126CD0626}" type="pres">
      <dgm:prSet presAssocID="{E3C0259D-8E05-461F-BF25-DFC648EC4795}" presName="rootComposite3" presStyleCnt="0"/>
      <dgm:spPr/>
    </dgm:pt>
    <dgm:pt modelId="{377F6A4C-9E88-4526-ACB9-5FEFF033CE80}" type="pres">
      <dgm:prSet presAssocID="{E3C0259D-8E05-461F-BF25-DFC648EC4795}" presName="rootText3" presStyleLbl="asst2" presStyleIdx="1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F1251B70-2180-435D-9BD3-B782FD4EC194}" type="pres">
      <dgm:prSet presAssocID="{E3C0259D-8E05-461F-BF25-DFC648EC4795}" presName="rootConnector3" presStyleLbl="asst2" presStyleIdx="1" presStyleCnt="4"/>
      <dgm:spPr/>
      <dgm:t>
        <a:bodyPr/>
        <a:lstStyle/>
        <a:p>
          <a:endParaRPr lang="cs-CZ"/>
        </a:p>
      </dgm:t>
    </dgm:pt>
    <dgm:pt modelId="{C1956205-51F6-4528-968F-F49C82413F33}" type="pres">
      <dgm:prSet presAssocID="{E3C0259D-8E05-461F-BF25-DFC648EC4795}" presName="hierChild6" presStyleCnt="0"/>
      <dgm:spPr/>
    </dgm:pt>
    <dgm:pt modelId="{B920067E-1F27-45B9-84B7-8A59B45F626E}" type="pres">
      <dgm:prSet presAssocID="{E3C0259D-8E05-461F-BF25-DFC648EC4795}" presName="hierChild7" presStyleCnt="0"/>
      <dgm:spPr/>
    </dgm:pt>
    <dgm:pt modelId="{ED02BEAE-645C-49A4-9D91-E712C5AAF353}" type="pres">
      <dgm:prSet presAssocID="{D3E85186-4FF8-4DF6-94AF-93E394D1CADC}" presName="Name37" presStyleLbl="parChTrans1D2" presStyleIdx="1" presStyleCnt="2"/>
      <dgm:spPr/>
      <dgm:t>
        <a:bodyPr/>
        <a:lstStyle/>
        <a:p>
          <a:endParaRPr lang="cs-CZ"/>
        </a:p>
      </dgm:t>
    </dgm:pt>
    <dgm:pt modelId="{6D0EF36E-1F1F-495F-A796-F22E78D3B6A3}" type="pres">
      <dgm:prSet presAssocID="{DA597B70-FEDC-4F44-AA3F-9EDDB6B607AE}" presName="hierRoot2" presStyleCnt="0">
        <dgm:presLayoutVars>
          <dgm:hierBranch val="init"/>
        </dgm:presLayoutVars>
      </dgm:prSet>
      <dgm:spPr/>
    </dgm:pt>
    <dgm:pt modelId="{F6ED9D06-A48F-4A5F-A646-A8E6B7A40B20}" type="pres">
      <dgm:prSet presAssocID="{DA597B70-FEDC-4F44-AA3F-9EDDB6B607AE}" presName="rootComposite" presStyleCnt="0"/>
      <dgm:spPr/>
    </dgm:pt>
    <dgm:pt modelId="{4DF9EF2F-8C4B-4625-A319-95FEF86DA7A1}" type="pres">
      <dgm:prSet presAssocID="{DA597B70-FEDC-4F44-AA3F-9EDDB6B607AE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EA5974FE-7908-48EE-AAA2-F7B3524E6EDE}" type="pres">
      <dgm:prSet presAssocID="{DA597B70-FEDC-4F44-AA3F-9EDDB6B607AE}" presName="rootConnector" presStyleLbl="node2" presStyleIdx="1" presStyleCnt="2"/>
      <dgm:spPr/>
      <dgm:t>
        <a:bodyPr/>
        <a:lstStyle/>
        <a:p>
          <a:endParaRPr lang="cs-CZ"/>
        </a:p>
      </dgm:t>
    </dgm:pt>
    <dgm:pt modelId="{E19C04DC-2AF4-451A-88C0-64CFB400CD67}" type="pres">
      <dgm:prSet presAssocID="{DA597B70-FEDC-4F44-AA3F-9EDDB6B607AE}" presName="hierChild4" presStyleCnt="0"/>
      <dgm:spPr/>
    </dgm:pt>
    <dgm:pt modelId="{9F5F6915-9B73-4520-8953-CA961DE5C3E9}" type="pres">
      <dgm:prSet presAssocID="{DA597B70-FEDC-4F44-AA3F-9EDDB6B607AE}" presName="hierChild5" presStyleCnt="0"/>
      <dgm:spPr/>
    </dgm:pt>
    <dgm:pt modelId="{F0B14C98-313B-4244-A51F-85046CB0FEE1}" type="pres">
      <dgm:prSet presAssocID="{80C8D71A-BA2D-4E71-AB28-5C796EADD6FE}" presName="Name111" presStyleLbl="parChTrans1D3" presStyleIdx="2" presStyleCnt="4"/>
      <dgm:spPr/>
      <dgm:t>
        <a:bodyPr/>
        <a:lstStyle/>
        <a:p>
          <a:endParaRPr lang="cs-CZ"/>
        </a:p>
      </dgm:t>
    </dgm:pt>
    <dgm:pt modelId="{AF2C97B1-12B6-4B6F-B153-570CACE179E2}" type="pres">
      <dgm:prSet presAssocID="{FB7BB8F1-F931-43A3-8F55-E0A6B18B9A24}" presName="hierRoot3" presStyleCnt="0">
        <dgm:presLayoutVars>
          <dgm:hierBranch val="init"/>
        </dgm:presLayoutVars>
      </dgm:prSet>
      <dgm:spPr/>
    </dgm:pt>
    <dgm:pt modelId="{8EA6A397-7413-4F6B-98DB-6A4763C9CAED}" type="pres">
      <dgm:prSet presAssocID="{FB7BB8F1-F931-43A3-8F55-E0A6B18B9A24}" presName="rootComposite3" presStyleCnt="0"/>
      <dgm:spPr/>
    </dgm:pt>
    <dgm:pt modelId="{C9A1D89C-8F75-4E81-A11B-B0DEC1A8DB75}" type="pres">
      <dgm:prSet presAssocID="{FB7BB8F1-F931-43A3-8F55-E0A6B18B9A24}" presName="rootText3" presStyleLbl="asst2" presStyleIdx="2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462813BF-7EDF-4CB7-8BD2-D711C710E37E}" type="pres">
      <dgm:prSet presAssocID="{FB7BB8F1-F931-43A3-8F55-E0A6B18B9A24}" presName="rootConnector3" presStyleLbl="asst2" presStyleIdx="2" presStyleCnt="4"/>
      <dgm:spPr/>
      <dgm:t>
        <a:bodyPr/>
        <a:lstStyle/>
        <a:p>
          <a:endParaRPr lang="cs-CZ"/>
        </a:p>
      </dgm:t>
    </dgm:pt>
    <dgm:pt modelId="{CBF8DE38-D907-47AB-BD13-B190996D75A6}" type="pres">
      <dgm:prSet presAssocID="{FB7BB8F1-F931-43A3-8F55-E0A6B18B9A24}" presName="hierChild6" presStyleCnt="0"/>
      <dgm:spPr/>
    </dgm:pt>
    <dgm:pt modelId="{DB7E27ED-7215-40C5-BA5D-BC2CE8FF5272}" type="pres">
      <dgm:prSet presAssocID="{FB7BB8F1-F931-43A3-8F55-E0A6B18B9A24}" presName="hierChild7" presStyleCnt="0"/>
      <dgm:spPr/>
    </dgm:pt>
    <dgm:pt modelId="{EABCC7CC-981D-48C6-8C70-1FD71CE41ACE}" type="pres">
      <dgm:prSet presAssocID="{303F3D77-7B28-4CB3-B0DD-88D943D09F27}" presName="Name111" presStyleLbl="parChTrans1D3" presStyleIdx="3" presStyleCnt="4"/>
      <dgm:spPr/>
      <dgm:t>
        <a:bodyPr/>
        <a:lstStyle/>
        <a:p>
          <a:endParaRPr lang="cs-CZ"/>
        </a:p>
      </dgm:t>
    </dgm:pt>
    <dgm:pt modelId="{AE5576BF-153E-4EFF-887F-050889C4FF82}" type="pres">
      <dgm:prSet presAssocID="{7FF46D09-F83F-440A-8C59-8DBB8B6EC475}" presName="hierRoot3" presStyleCnt="0">
        <dgm:presLayoutVars>
          <dgm:hierBranch val="init"/>
        </dgm:presLayoutVars>
      </dgm:prSet>
      <dgm:spPr/>
    </dgm:pt>
    <dgm:pt modelId="{8E8B6CBA-88E3-4882-80B9-441CA78F7E01}" type="pres">
      <dgm:prSet presAssocID="{7FF46D09-F83F-440A-8C59-8DBB8B6EC475}" presName="rootComposite3" presStyleCnt="0"/>
      <dgm:spPr/>
    </dgm:pt>
    <dgm:pt modelId="{93B51102-08EC-4A09-88A4-755501929A7F}" type="pres">
      <dgm:prSet presAssocID="{7FF46D09-F83F-440A-8C59-8DBB8B6EC475}" presName="rootText3" presStyleLbl="asst2" presStyleIdx="3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4B458E89-6C5D-4F30-83EC-4E163ECE2859}" type="pres">
      <dgm:prSet presAssocID="{7FF46D09-F83F-440A-8C59-8DBB8B6EC475}" presName="rootConnector3" presStyleLbl="asst2" presStyleIdx="3" presStyleCnt="4"/>
      <dgm:spPr/>
      <dgm:t>
        <a:bodyPr/>
        <a:lstStyle/>
        <a:p>
          <a:endParaRPr lang="cs-CZ"/>
        </a:p>
      </dgm:t>
    </dgm:pt>
    <dgm:pt modelId="{85FEBD1E-2A85-461F-B22F-FC6F4E1D8CAE}" type="pres">
      <dgm:prSet presAssocID="{7FF46D09-F83F-440A-8C59-8DBB8B6EC475}" presName="hierChild6" presStyleCnt="0"/>
      <dgm:spPr/>
    </dgm:pt>
    <dgm:pt modelId="{D3C2FD4C-9A0D-4478-90CF-83D9EB6D2B03}" type="pres">
      <dgm:prSet presAssocID="{7FF46D09-F83F-440A-8C59-8DBB8B6EC475}" presName="hierChild7" presStyleCnt="0"/>
      <dgm:spPr/>
    </dgm:pt>
    <dgm:pt modelId="{A0516C09-3AD7-4740-8841-9B0A953D40FF}" type="pres">
      <dgm:prSet presAssocID="{A3D21A42-332A-438E-BF24-8DA4131D9D0B}" presName="hierChild3" presStyleCnt="0"/>
      <dgm:spPr/>
    </dgm:pt>
  </dgm:ptLst>
  <dgm:cxnLst>
    <dgm:cxn modelId="{E7CEA362-EE88-4E1E-8DB1-E9BC443244C1}" type="presOf" srcId="{7FF46D09-F83F-440A-8C59-8DBB8B6EC475}" destId="{93B51102-08EC-4A09-88A4-755501929A7F}" srcOrd="0" destOrd="0" presId="urn:microsoft.com/office/officeart/2005/8/layout/orgChart1"/>
    <dgm:cxn modelId="{2D6A34AE-EB97-4704-964C-08CCDF1E7E5E}" type="presOf" srcId="{5ED54BB2-E800-410F-A504-7B967B5A7675}" destId="{DFAF0CDE-AACB-4ACB-88C5-EBB2160DC1A2}" srcOrd="0" destOrd="0" presId="urn:microsoft.com/office/officeart/2005/8/layout/orgChart1"/>
    <dgm:cxn modelId="{E1BD6F1A-C721-4581-90C8-27D00372A7E4}" srcId="{DC553F62-8224-48E2-A46D-0A0B54B5F214}" destId="{5ED54BB2-E800-410F-A504-7B967B5A7675}" srcOrd="0" destOrd="0" parTransId="{D4E17563-2849-4366-B342-1D04313B0EA6}" sibTransId="{B7B8C363-F132-4A1A-AB4D-F06B36DC6EA3}"/>
    <dgm:cxn modelId="{1BAED0CD-028D-41C3-B44D-FDE8A3D18E51}" type="presOf" srcId="{FB7BB8F1-F931-43A3-8F55-E0A6B18B9A24}" destId="{C9A1D89C-8F75-4E81-A11B-B0DEC1A8DB75}" srcOrd="0" destOrd="0" presId="urn:microsoft.com/office/officeart/2005/8/layout/orgChart1"/>
    <dgm:cxn modelId="{033F1F17-C029-41F0-9000-FA10776E3FA5}" srcId="{AB74BEF7-46D8-4C5A-A4B7-2708E0493392}" destId="{A3D21A42-332A-438E-BF24-8DA4131D9D0B}" srcOrd="0" destOrd="0" parTransId="{23731C6A-7C29-435A-9044-716AAC528C2C}" sibTransId="{CE317246-2ECC-489F-83A9-C8A4C19EB4DF}"/>
    <dgm:cxn modelId="{E4E958BA-F7FF-4D13-AA40-7E86959934C7}" type="presOf" srcId="{BEEE7B28-A420-4D6C-A9AF-C2901ECDD785}" destId="{F3662B0C-BC14-4B3A-8A57-D9D19A8CC3D9}" srcOrd="0" destOrd="0" presId="urn:microsoft.com/office/officeart/2005/8/layout/orgChart1"/>
    <dgm:cxn modelId="{AB38D4A3-1E60-48AA-92CF-0E66ED9AA0E7}" type="presOf" srcId="{47A51B3E-371C-4AF8-949C-4E4C23E52487}" destId="{9F63D387-5E75-4929-AD68-F57490CC9F27}" srcOrd="0" destOrd="0" presId="urn:microsoft.com/office/officeart/2005/8/layout/orgChart1"/>
    <dgm:cxn modelId="{F3EF5D4D-DF6C-48E5-8BEB-3E58343E6434}" type="presOf" srcId="{303F3D77-7B28-4CB3-B0DD-88D943D09F27}" destId="{EABCC7CC-981D-48C6-8C70-1FD71CE41ACE}" srcOrd="0" destOrd="0" presId="urn:microsoft.com/office/officeart/2005/8/layout/orgChart1"/>
    <dgm:cxn modelId="{31ACE5B4-28FF-49A5-94A3-67F4FDFAADEB}" type="presOf" srcId="{AB74BEF7-46D8-4C5A-A4B7-2708E0493392}" destId="{3D21B430-3AAA-482A-A7EC-AD43A2D01E9F}" srcOrd="0" destOrd="0" presId="urn:microsoft.com/office/officeart/2005/8/layout/orgChart1"/>
    <dgm:cxn modelId="{8E28DF6E-C493-4CBC-8E05-908416F38E24}" type="presOf" srcId="{D4E17563-2849-4366-B342-1D04313B0EA6}" destId="{7D32B5E9-9987-48C1-A4A5-F5FC3E2EF4CA}" srcOrd="0" destOrd="0" presId="urn:microsoft.com/office/officeart/2005/8/layout/orgChart1"/>
    <dgm:cxn modelId="{ADF60412-307A-4980-9029-E6738939BAB4}" type="presOf" srcId="{7FF46D09-F83F-440A-8C59-8DBB8B6EC475}" destId="{4B458E89-6C5D-4F30-83EC-4E163ECE2859}" srcOrd="1" destOrd="0" presId="urn:microsoft.com/office/officeart/2005/8/layout/orgChart1"/>
    <dgm:cxn modelId="{56593A72-D6F6-44BD-80AD-217BCB2E647C}" type="presOf" srcId="{D3E85186-4FF8-4DF6-94AF-93E394D1CADC}" destId="{ED02BEAE-645C-49A4-9D91-E712C5AAF353}" srcOrd="0" destOrd="0" presId="urn:microsoft.com/office/officeart/2005/8/layout/orgChart1"/>
    <dgm:cxn modelId="{9BC5A304-8557-4778-B04B-83D5058C2371}" type="presOf" srcId="{DA597B70-FEDC-4F44-AA3F-9EDDB6B607AE}" destId="{EA5974FE-7908-48EE-AAA2-F7B3524E6EDE}" srcOrd="1" destOrd="0" presId="urn:microsoft.com/office/officeart/2005/8/layout/orgChart1"/>
    <dgm:cxn modelId="{B49148BD-82C7-4ACF-A320-ADD6833187C9}" type="presOf" srcId="{80C8D71A-BA2D-4E71-AB28-5C796EADD6FE}" destId="{F0B14C98-313B-4244-A51F-85046CB0FEE1}" srcOrd="0" destOrd="0" presId="urn:microsoft.com/office/officeart/2005/8/layout/orgChart1"/>
    <dgm:cxn modelId="{95A826B7-DF48-43B1-A490-0F1D022CB290}" type="presOf" srcId="{E3C0259D-8E05-461F-BF25-DFC648EC4795}" destId="{377F6A4C-9E88-4526-ACB9-5FEFF033CE80}" srcOrd="0" destOrd="0" presId="urn:microsoft.com/office/officeart/2005/8/layout/orgChart1"/>
    <dgm:cxn modelId="{10A8969F-4EF3-4F96-B63B-416317AA54A7}" type="presOf" srcId="{E3C0259D-8E05-461F-BF25-DFC648EC4795}" destId="{F1251B70-2180-435D-9BD3-B782FD4EC194}" srcOrd="1" destOrd="0" presId="urn:microsoft.com/office/officeart/2005/8/layout/orgChart1"/>
    <dgm:cxn modelId="{3517866D-F9CE-452D-BB72-4D8A12790E4E}" type="presOf" srcId="{A3D21A42-332A-438E-BF24-8DA4131D9D0B}" destId="{1F65DBC3-C08F-4964-B7A7-03272BA5197B}" srcOrd="1" destOrd="0" presId="urn:microsoft.com/office/officeart/2005/8/layout/orgChart1"/>
    <dgm:cxn modelId="{D266CBD4-DF38-4003-A009-5C406047D619}" srcId="{DA597B70-FEDC-4F44-AA3F-9EDDB6B607AE}" destId="{7FF46D09-F83F-440A-8C59-8DBB8B6EC475}" srcOrd="1" destOrd="0" parTransId="{303F3D77-7B28-4CB3-B0DD-88D943D09F27}" sibTransId="{9D43C866-E144-44D8-B6FE-7C8E5842EBED}"/>
    <dgm:cxn modelId="{A785D977-F250-4E10-8106-279708B9766D}" srcId="{DC553F62-8224-48E2-A46D-0A0B54B5F214}" destId="{E3C0259D-8E05-461F-BF25-DFC648EC4795}" srcOrd="1" destOrd="0" parTransId="{47A51B3E-371C-4AF8-949C-4E4C23E52487}" sibTransId="{46957015-F3F2-4348-9480-D5A544835546}"/>
    <dgm:cxn modelId="{E8B5C2E1-E98F-4329-893B-AFF6BD1AA84E}" type="presOf" srcId="{DC553F62-8224-48E2-A46D-0A0B54B5F214}" destId="{D8B3FDF9-8EDE-49DD-B9EE-8C1CFE0C4565}" srcOrd="0" destOrd="0" presId="urn:microsoft.com/office/officeart/2005/8/layout/orgChart1"/>
    <dgm:cxn modelId="{215308AA-4448-48AE-98C1-4F406BE15F8A}" type="presOf" srcId="{5ED54BB2-E800-410F-A504-7B967B5A7675}" destId="{85480C9A-40D1-4F1A-A10A-6084EA0E9619}" srcOrd="1" destOrd="0" presId="urn:microsoft.com/office/officeart/2005/8/layout/orgChart1"/>
    <dgm:cxn modelId="{3AEBBA3F-AFBC-4BFD-97C2-B85C4952CF23}" type="presOf" srcId="{FB7BB8F1-F931-43A3-8F55-E0A6B18B9A24}" destId="{462813BF-7EDF-4CB7-8BD2-D711C710E37E}" srcOrd="1" destOrd="0" presId="urn:microsoft.com/office/officeart/2005/8/layout/orgChart1"/>
    <dgm:cxn modelId="{CA281062-5AE0-4167-8FCD-5E20B035B1A7}" type="presOf" srcId="{A3D21A42-332A-438E-BF24-8DA4131D9D0B}" destId="{8EBF74C1-244D-42C2-A085-48D49DD9BE1B}" srcOrd="0" destOrd="0" presId="urn:microsoft.com/office/officeart/2005/8/layout/orgChart1"/>
    <dgm:cxn modelId="{77D9B956-471B-4AB3-B01D-1BA53E9AABB1}" type="presOf" srcId="{DC553F62-8224-48E2-A46D-0A0B54B5F214}" destId="{45CB6EB9-9BC0-47D7-AE72-5FE65AD3EA4F}" srcOrd="1" destOrd="0" presId="urn:microsoft.com/office/officeart/2005/8/layout/orgChart1"/>
    <dgm:cxn modelId="{779A812D-5529-401C-8C44-6BC3A5A64E6D}" srcId="{DA597B70-FEDC-4F44-AA3F-9EDDB6B607AE}" destId="{FB7BB8F1-F931-43A3-8F55-E0A6B18B9A24}" srcOrd="0" destOrd="0" parTransId="{80C8D71A-BA2D-4E71-AB28-5C796EADD6FE}" sibTransId="{5C5A8CDF-5453-4C60-952E-1B608FF0C3A0}"/>
    <dgm:cxn modelId="{5EC94E00-3100-45AE-9F1D-532595E051CB}" srcId="{A3D21A42-332A-438E-BF24-8DA4131D9D0B}" destId="{DA597B70-FEDC-4F44-AA3F-9EDDB6B607AE}" srcOrd="1" destOrd="0" parTransId="{D3E85186-4FF8-4DF6-94AF-93E394D1CADC}" sibTransId="{2FCB383E-F10C-4017-BF47-0E6A18CB851D}"/>
    <dgm:cxn modelId="{C66DB826-2879-4A67-83F3-9DF41B2D3ACD}" type="presOf" srcId="{DA597B70-FEDC-4F44-AA3F-9EDDB6B607AE}" destId="{4DF9EF2F-8C4B-4625-A319-95FEF86DA7A1}" srcOrd="0" destOrd="0" presId="urn:microsoft.com/office/officeart/2005/8/layout/orgChart1"/>
    <dgm:cxn modelId="{016EEF20-A7A8-4C77-A3B8-8C56C262AEBF}" srcId="{A3D21A42-332A-438E-BF24-8DA4131D9D0B}" destId="{DC553F62-8224-48E2-A46D-0A0B54B5F214}" srcOrd="0" destOrd="0" parTransId="{BEEE7B28-A420-4D6C-A9AF-C2901ECDD785}" sibTransId="{56C662D7-DA15-4C7A-8D47-F45A343DA352}"/>
    <dgm:cxn modelId="{E9BD061A-F00E-4DDF-B9C6-8E0B1EF0A21F}" type="presParOf" srcId="{3D21B430-3AAA-482A-A7EC-AD43A2D01E9F}" destId="{EC9D0A58-5209-4663-B281-83255AFDE46F}" srcOrd="0" destOrd="0" presId="urn:microsoft.com/office/officeart/2005/8/layout/orgChart1"/>
    <dgm:cxn modelId="{A98A847F-459C-4FAF-8202-CA611DF12A50}" type="presParOf" srcId="{EC9D0A58-5209-4663-B281-83255AFDE46F}" destId="{60063BC9-47FE-4DFE-8F34-E3D913A5B35A}" srcOrd="0" destOrd="0" presId="urn:microsoft.com/office/officeart/2005/8/layout/orgChart1"/>
    <dgm:cxn modelId="{AC2948C5-2ABB-4F76-8754-BB3DA518903D}" type="presParOf" srcId="{60063BC9-47FE-4DFE-8F34-E3D913A5B35A}" destId="{8EBF74C1-244D-42C2-A085-48D49DD9BE1B}" srcOrd="0" destOrd="0" presId="urn:microsoft.com/office/officeart/2005/8/layout/orgChart1"/>
    <dgm:cxn modelId="{D3BF86F6-86F9-4971-9467-296D14CD8915}" type="presParOf" srcId="{60063BC9-47FE-4DFE-8F34-E3D913A5B35A}" destId="{1F65DBC3-C08F-4964-B7A7-03272BA5197B}" srcOrd="1" destOrd="0" presId="urn:microsoft.com/office/officeart/2005/8/layout/orgChart1"/>
    <dgm:cxn modelId="{8710E699-8DCA-41E2-9793-C1BE94548DF8}" type="presParOf" srcId="{EC9D0A58-5209-4663-B281-83255AFDE46F}" destId="{9EBC6E7F-E2E8-4435-AE21-CB90A10F2BE4}" srcOrd="1" destOrd="0" presId="urn:microsoft.com/office/officeart/2005/8/layout/orgChart1"/>
    <dgm:cxn modelId="{66D8BEDB-96FC-4FC6-83CA-2E36A6E0ED8C}" type="presParOf" srcId="{9EBC6E7F-E2E8-4435-AE21-CB90A10F2BE4}" destId="{F3662B0C-BC14-4B3A-8A57-D9D19A8CC3D9}" srcOrd="0" destOrd="0" presId="urn:microsoft.com/office/officeart/2005/8/layout/orgChart1"/>
    <dgm:cxn modelId="{A914F6B2-ECD1-4FDA-BAE4-7D3E44CF438B}" type="presParOf" srcId="{9EBC6E7F-E2E8-4435-AE21-CB90A10F2BE4}" destId="{28A322B5-396D-4576-9016-551540227999}" srcOrd="1" destOrd="0" presId="urn:microsoft.com/office/officeart/2005/8/layout/orgChart1"/>
    <dgm:cxn modelId="{DB222E60-6E30-4C92-A49D-760F4522B3A0}" type="presParOf" srcId="{28A322B5-396D-4576-9016-551540227999}" destId="{A83D6598-4360-4F06-A413-33A4258EAD4E}" srcOrd="0" destOrd="0" presId="urn:microsoft.com/office/officeart/2005/8/layout/orgChart1"/>
    <dgm:cxn modelId="{2D6BBA6C-77E3-4291-B22D-EFD882CCAD3A}" type="presParOf" srcId="{A83D6598-4360-4F06-A413-33A4258EAD4E}" destId="{D8B3FDF9-8EDE-49DD-B9EE-8C1CFE0C4565}" srcOrd="0" destOrd="0" presId="urn:microsoft.com/office/officeart/2005/8/layout/orgChart1"/>
    <dgm:cxn modelId="{0E2292D9-E4A4-4701-9F6C-C3147C883524}" type="presParOf" srcId="{A83D6598-4360-4F06-A413-33A4258EAD4E}" destId="{45CB6EB9-9BC0-47D7-AE72-5FE65AD3EA4F}" srcOrd="1" destOrd="0" presId="urn:microsoft.com/office/officeart/2005/8/layout/orgChart1"/>
    <dgm:cxn modelId="{6D03EE8D-FEE2-488C-A5C1-2A543AAD6569}" type="presParOf" srcId="{28A322B5-396D-4576-9016-551540227999}" destId="{427AF39C-5F30-4EA9-BEB9-3C1D80BFE02F}" srcOrd="1" destOrd="0" presId="urn:microsoft.com/office/officeart/2005/8/layout/orgChart1"/>
    <dgm:cxn modelId="{A2337DB7-EBC5-48B7-99F4-57A32CEBBCD2}" type="presParOf" srcId="{28A322B5-396D-4576-9016-551540227999}" destId="{0CE48918-D620-4917-BC86-E88EC08AA563}" srcOrd="2" destOrd="0" presId="urn:microsoft.com/office/officeart/2005/8/layout/orgChart1"/>
    <dgm:cxn modelId="{801D2934-7646-4BAF-B35D-E32CF652F012}" type="presParOf" srcId="{0CE48918-D620-4917-BC86-E88EC08AA563}" destId="{7D32B5E9-9987-48C1-A4A5-F5FC3E2EF4CA}" srcOrd="0" destOrd="0" presId="urn:microsoft.com/office/officeart/2005/8/layout/orgChart1"/>
    <dgm:cxn modelId="{296E535D-B4B4-45D8-B624-A0C30AAB7EB5}" type="presParOf" srcId="{0CE48918-D620-4917-BC86-E88EC08AA563}" destId="{E7780463-A992-4107-B03E-E0B2452F03DE}" srcOrd="1" destOrd="0" presId="urn:microsoft.com/office/officeart/2005/8/layout/orgChart1"/>
    <dgm:cxn modelId="{C3FD6BF4-AB63-4FF1-92ED-E1B1F30F4A78}" type="presParOf" srcId="{E7780463-A992-4107-B03E-E0B2452F03DE}" destId="{E7F0C3A1-B116-407D-AF58-9E5D60F41CFC}" srcOrd="0" destOrd="0" presId="urn:microsoft.com/office/officeart/2005/8/layout/orgChart1"/>
    <dgm:cxn modelId="{436B142F-4981-427A-B86B-48F8DDAE47F2}" type="presParOf" srcId="{E7F0C3A1-B116-407D-AF58-9E5D60F41CFC}" destId="{DFAF0CDE-AACB-4ACB-88C5-EBB2160DC1A2}" srcOrd="0" destOrd="0" presId="urn:microsoft.com/office/officeart/2005/8/layout/orgChart1"/>
    <dgm:cxn modelId="{9BF71067-508A-48F9-8AA7-71468BC969D0}" type="presParOf" srcId="{E7F0C3A1-B116-407D-AF58-9E5D60F41CFC}" destId="{85480C9A-40D1-4F1A-A10A-6084EA0E9619}" srcOrd="1" destOrd="0" presId="urn:microsoft.com/office/officeart/2005/8/layout/orgChart1"/>
    <dgm:cxn modelId="{143A072D-7544-4C19-88D9-543CB967A57B}" type="presParOf" srcId="{E7780463-A992-4107-B03E-E0B2452F03DE}" destId="{CE78A9BE-36FF-4884-B28E-DF99BF641C62}" srcOrd="1" destOrd="0" presId="urn:microsoft.com/office/officeart/2005/8/layout/orgChart1"/>
    <dgm:cxn modelId="{D53B8259-3816-4092-821B-249FFE6D7C5B}" type="presParOf" srcId="{E7780463-A992-4107-B03E-E0B2452F03DE}" destId="{DB3A3997-CFDF-479A-9E3B-5785BC496EBE}" srcOrd="2" destOrd="0" presId="urn:microsoft.com/office/officeart/2005/8/layout/orgChart1"/>
    <dgm:cxn modelId="{BF303AA2-F1FE-4B87-897C-DC063AC88E87}" type="presParOf" srcId="{0CE48918-D620-4917-BC86-E88EC08AA563}" destId="{9F63D387-5E75-4929-AD68-F57490CC9F27}" srcOrd="2" destOrd="0" presId="urn:microsoft.com/office/officeart/2005/8/layout/orgChart1"/>
    <dgm:cxn modelId="{35D5EBFD-B3A9-4B6C-BBBC-0F4665468044}" type="presParOf" srcId="{0CE48918-D620-4917-BC86-E88EC08AA563}" destId="{02307D96-8D3B-4F94-87D0-75D2CB99A0A5}" srcOrd="3" destOrd="0" presId="urn:microsoft.com/office/officeart/2005/8/layout/orgChart1"/>
    <dgm:cxn modelId="{C051DB20-B299-4223-A585-733CCA9414B4}" type="presParOf" srcId="{02307D96-8D3B-4F94-87D0-75D2CB99A0A5}" destId="{E178B858-1AFD-494A-A332-9D0126CD0626}" srcOrd="0" destOrd="0" presId="urn:microsoft.com/office/officeart/2005/8/layout/orgChart1"/>
    <dgm:cxn modelId="{38C3F15C-2572-49BE-BA44-0206984BE8BF}" type="presParOf" srcId="{E178B858-1AFD-494A-A332-9D0126CD0626}" destId="{377F6A4C-9E88-4526-ACB9-5FEFF033CE80}" srcOrd="0" destOrd="0" presId="urn:microsoft.com/office/officeart/2005/8/layout/orgChart1"/>
    <dgm:cxn modelId="{413A0D0B-7843-4AFC-9F73-5BF36CAA75CF}" type="presParOf" srcId="{E178B858-1AFD-494A-A332-9D0126CD0626}" destId="{F1251B70-2180-435D-9BD3-B782FD4EC194}" srcOrd="1" destOrd="0" presId="urn:microsoft.com/office/officeart/2005/8/layout/orgChart1"/>
    <dgm:cxn modelId="{7332948A-7B0A-4F9D-866C-B9D19307C189}" type="presParOf" srcId="{02307D96-8D3B-4F94-87D0-75D2CB99A0A5}" destId="{C1956205-51F6-4528-968F-F49C82413F33}" srcOrd="1" destOrd="0" presId="urn:microsoft.com/office/officeart/2005/8/layout/orgChart1"/>
    <dgm:cxn modelId="{A57871AC-F5DA-4024-8196-0A186785C686}" type="presParOf" srcId="{02307D96-8D3B-4F94-87D0-75D2CB99A0A5}" destId="{B920067E-1F27-45B9-84B7-8A59B45F626E}" srcOrd="2" destOrd="0" presId="urn:microsoft.com/office/officeart/2005/8/layout/orgChart1"/>
    <dgm:cxn modelId="{AC28391B-68E3-4D98-93E5-F4706F506A1D}" type="presParOf" srcId="{9EBC6E7F-E2E8-4435-AE21-CB90A10F2BE4}" destId="{ED02BEAE-645C-49A4-9D91-E712C5AAF353}" srcOrd="2" destOrd="0" presId="urn:microsoft.com/office/officeart/2005/8/layout/orgChart1"/>
    <dgm:cxn modelId="{02D57A79-1CBF-4939-8E46-E816649268E4}" type="presParOf" srcId="{9EBC6E7F-E2E8-4435-AE21-CB90A10F2BE4}" destId="{6D0EF36E-1F1F-495F-A796-F22E78D3B6A3}" srcOrd="3" destOrd="0" presId="urn:microsoft.com/office/officeart/2005/8/layout/orgChart1"/>
    <dgm:cxn modelId="{B0BF740A-FD59-4724-8F0A-4A1F1B6649A2}" type="presParOf" srcId="{6D0EF36E-1F1F-495F-A796-F22E78D3B6A3}" destId="{F6ED9D06-A48F-4A5F-A646-A8E6B7A40B20}" srcOrd="0" destOrd="0" presId="urn:microsoft.com/office/officeart/2005/8/layout/orgChart1"/>
    <dgm:cxn modelId="{F2B51D81-7C9E-4024-B373-3F4108FA0188}" type="presParOf" srcId="{F6ED9D06-A48F-4A5F-A646-A8E6B7A40B20}" destId="{4DF9EF2F-8C4B-4625-A319-95FEF86DA7A1}" srcOrd="0" destOrd="0" presId="urn:microsoft.com/office/officeart/2005/8/layout/orgChart1"/>
    <dgm:cxn modelId="{5A9A3800-85F0-445B-ABD3-9502F6E54452}" type="presParOf" srcId="{F6ED9D06-A48F-4A5F-A646-A8E6B7A40B20}" destId="{EA5974FE-7908-48EE-AAA2-F7B3524E6EDE}" srcOrd="1" destOrd="0" presId="urn:microsoft.com/office/officeart/2005/8/layout/orgChart1"/>
    <dgm:cxn modelId="{51DE314E-3DE9-4EF7-AA96-964453E66258}" type="presParOf" srcId="{6D0EF36E-1F1F-495F-A796-F22E78D3B6A3}" destId="{E19C04DC-2AF4-451A-88C0-64CFB400CD67}" srcOrd="1" destOrd="0" presId="urn:microsoft.com/office/officeart/2005/8/layout/orgChart1"/>
    <dgm:cxn modelId="{EF44D115-B22E-43F6-9095-8F9D5F168F5F}" type="presParOf" srcId="{6D0EF36E-1F1F-495F-A796-F22E78D3B6A3}" destId="{9F5F6915-9B73-4520-8953-CA961DE5C3E9}" srcOrd="2" destOrd="0" presId="urn:microsoft.com/office/officeart/2005/8/layout/orgChart1"/>
    <dgm:cxn modelId="{FC8CAAF5-7C64-4DF4-9D8B-E92C293EB662}" type="presParOf" srcId="{9F5F6915-9B73-4520-8953-CA961DE5C3E9}" destId="{F0B14C98-313B-4244-A51F-85046CB0FEE1}" srcOrd="0" destOrd="0" presId="urn:microsoft.com/office/officeart/2005/8/layout/orgChart1"/>
    <dgm:cxn modelId="{6E809BF5-2E54-4AA2-867F-C630A252BA0C}" type="presParOf" srcId="{9F5F6915-9B73-4520-8953-CA961DE5C3E9}" destId="{AF2C97B1-12B6-4B6F-B153-570CACE179E2}" srcOrd="1" destOrd="0" presId="urn:microsoft.com/office/officeart/2005/8/layout/orgChart1"/>
    <dgm:cxn modelId="{474BB064-0377-466B-860A-BAE51930E216}" type="presParOf" srcId="{AF2C97B1-12B6-4B6F-B153-570CACE179E2}" destId="{8EA6A397-7413-4F6B-98DB-6A4763C9CAED}" srcOrd="0" destOrd="0" presId="urn:microsoft.com/office/officeart/2005/8/layout/orgChart1"/>
    <dgm:cxn modelId="{1DE7241C-DB77-4CAA-8316-607DA507E36B}" type="presParOf" srcId="{8EA6A397-7413-4F6B-98DB-6A4763C9CAED}" destId="{C9A1D89C-8F75-4E81-A11B-B0DEC1A8DB75}" srcOrd="0" destOrd="0" presId="urn:microsoft.com/office/officeart/2005/8/layout/orgChart1"/>
    <dgm:cxn modelId="{78E4620C-D6B0-4CDF-B6F9-74C79EAEF386}" type="presParOf" srcId="{8EA6A397-7413-4F6B-98DB-6A4763C9CAED}" destId="{462813BF-7EDF-4CB7-8BD2-D711C710E37E}" srcOrd="1" destOrd="0" presId="urn:microsoft.com/office/officeart/2005/8/layout/orgChart1"/>
    <dgm:cxn modelId="{D71402AD-DB90-40CB-A42D-57CB1D807057}" type="presParOf" srcId="{AF2C97B1-12B6-4B6F-B153-570CACE179E2}" destId="{CBF8DE38-D907-47AB-BD13-B190996D75A6}" srcOrd="1" destOrd="0" presId="urn:microsoft.com/office/officeart/2005/8/layout/orgChart1"/>
    <dgm:cxn modelId="{7BE13F0D-9280-4936-8281-F609B1B25E55}" type="presParOf" srcId="{AF2C97B1-12B6-4B6F-B153-570CACE179E2}" destId="{DB7E27ED-7215-40C5-BA5D-BC2CE8FF5272}" srcOrd="2" destOrd="0" presId="urn:microsoft.com/office/officeart/2005/8/layout/orgChart1"/>
    <dgm:cxn modelId="{57B4BD7C-AFB3-413E-BC78-2C9DC860CD92}" type="presParOf" srcId="{9F5F6915-9B73-4520-8953-CA961DE5C3E9}" destId="{EABCC7CC-981D-48C6-8C70-1FD71CE41ACE}" srcOrd="2" destOrd="0" presId="urn:microsoft.com/office/officeart/2005/8/layout/orgChart1"/>
    <dgm:cxn modelId="{6420A4D8-A7D1-4BD7-86ED-2B7665D06819}" type="presParOf" srcId="{9F5F6915-9B73-4520-8953-CA961DE5C3E9}" destId="{AE5576BF-153E-4EFF-887F-050889C4FF82}" srcOrd="3" destOrd="0" presId="urn:microsoft.com/office/officeart/2005/8/layout/orgChart1"/>
    <dgm:cxn modelId="{926029B7-1F13-4BD6-A101-FD060D754850}" type="presParOf" srcId="{AE5576BF-153E-4EFF-887F-050889C4FF82}" destId="{8E8B6CBA-88E3-4882-80B9-441CA78F7E01}" srcOrd="0" destOrd="0" presId="urn:microsoft.com/office/officeart/2005/8/layout/orgChart1"/>
    <dgm:cxn modelId="{71C33C7D-A7AE-4997-92CA-AD40A84BD8AB}" type="presParOf" srcId="{8E8B6CBA-88E3-4882-80B9-441CA78F7E01}" destId="{93B51102-08EC-4A09-88A4-755501929A7F}" srcOrd="0" destOrd="0" presId="urn:microsoft.com/office/officeart/2005/8/layout/orgChart1"/>
    <dgm:cxn modelId="{C2112325-92C5-4409-AA03-27A2B1DB5DFE}" type="presParOf" srcId="{8E8B6CBA-88E3-4882-80B9-441CA78F7E01}" destId="{4B458E89-6C5D-4F30-83EC-4E163ECE2859}" srcOrd="1" destOrd="0" presId="urn:microsoft.com/office/officeart/2005/8/layout/orgChart1"/>
    <dgm:cxn modelId="{45E04BC0-22CC-4B05-BD4E-7A236F256C97}" type="presParOf" srcId="{AE5576BF-153E-4EFF-887F-050889C4FF82}" destId="{85FEBD1E-2A85-461F-B22F-FC6F4E1D8CAE}" srcOrd="1" destOrd="0" presId="urn:microsoft.com/office/officeart/2005/8/layout/orgChart1"/>
    <dgm:cxn modelId="{DF5EDCA7-118F-4E5B-B371-EAC50545CF50}" type="presParOf" srcId="{AE5576BF-153E-4EFF-887F-050889C4FF82}" destId="{D3C2FD4C-9A0D-4478-90CF-83D9EB6D2B03}" srcOrd="2" destOrd="0" presId="urn:microsoft.com/office/officeart/2005/8/layout/orgChart1"/>
    <dgm:cxn modelId="{470BE5EB-D63A-45DC-BAB2-76F49B209787}" type="presParOf" srcId="{EC9D0A58-5209-4663-B281-83255AFDE46F}" destId="{A0516C09-3AD7-4740-8841-9B0A953D40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EC3A6E-88FD-4597-8D31-EB45792CB6A9}" type="doc">
      <dgm:prSet loTypeId="urn:microsoft.com/office/officeart/2011/layout/HexagonRadial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49497B6-0FFC-4416-8387-74B5894756E7}">
      <dgm:prSet phldrT="[Text]" custT="1"/>
      <dgm:spPr/>
      <dgm:t>
        <a:bodyPr/>
        <a:lstStyle/>
        <a:p>
          <a:r>
            <a:rPr lang="cs-CZ" sz="2800" dirty="0" smtClean="0">
              <a:latin typeface="Calibri" panose="020F0502020204030204" pitchFamily="34" charset="0"/>
            </a:rPr>
            <a:t>Členění míst velení (vnitřní)</a:t>
          </a:r>
          <a:endParaRPr lang="cs-CZ" sz="2800" dirty="0">
            <a:latin typeface="Calibri" panose="020F0502020204030204" pitchFamily="34" charset="0"/>
          </a:endParaRPr>
        </a:p>
      </dgm:t>
    </dgm:pt>
    <dgm:pt modelId="{086E09CB-2F15-4087-A1F8-6A79588EE2B7}" type="parTrans" cxnId="{9B514A23-E115-48EB-BA82-63476F2D98A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3E5B5526-4190-4832-B700-2F617FA71258}" type="sibTrans" cxnId="{9B514A23-E115-48EB-BA82-63476F2D98A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8FE565C-7949-410E-A006-9515FCD83042}" type="asst">
      <dgm:prSet phldrT="[Text]" custT="1"/>
      <dgm:spPr/>
      <dgm:t>
        <a:bodyPr/>
        <a:lstStyle/>
        <a:p>
          <a:r>
            <a:rPr lang="cs-CZ" sz="1400" b="1" dirty="0" smtClean="0">
              <a:latin typeface="Calibri" panose="020F0502020204030204" pitchFamily="34" charset="0"/>
            </a:rPr>
            <a:t>Pracoviště velitele </a:t>
          </a:r>
        </a:p>
        <a:p>
          <a:r>
            <a:rPr lang="cs-CZ" sz="1400" b="1" dirty="0" smtClean="0">
              <a:latin typeface="Calibri" panose="020F0502020204030204" pitchFamily="34" charset="0"/>
            </a:rPr>
            <a:t>(a štábu)</a:t>
          </a:r>
          <a:endParaRPr lang="cs-CZ" sz="1400" b="1" dirty="0">
            <a:latin typeface="Calibri" panose="020F0502020204030204" pitchFamily="34" charset="0"/>
          </a:endParaRPr>
        </a:p>
      </dgm:t>
    </dgm:pt>
    <dgm:pt modelId="{F1269817-18BC-4EEC-8F1C-4DE4955269FF}" type="parTrans" cxnId="{76F34444-4E32-4BAE-912C-F647E094674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4045E3C-5A1A-4E29-A836-378401DB19CD}" type="sibTrans" cxnId="{76F34444-4E32-4BAE-912C-F647E094674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B45B401D-9728-4A98-A248-4C6A3C1CBA6C}">
      <dgm:prSet phldrT="[Text]" custT="1"/>
      <dgm:spPr/>
      <dgm:t>
        <a:bodyPr/>
        <a:lstStyle/>
        <a:p>
          <a:r>
            <a:rPr lang="cs-CZ" sz="1400" b="1" dirty="0" smtClean="0">
              <a:latin typeface="Calibri" panose="020F0502020204030204" pitchFamily="34" charset="0"/>
            </a:rPr>
            <a:t>Stanoviště prostředků KIS</a:t>
          </a:r>
          <a:endParaRPr lang="cs-CZ" sz="1400" b="1" dirty="0">
            <a:latin typeface="Calibri" panose="020F0502020204030204" pitchFamily="34" charset="0"/>
          </a:endParaRPr>
        </a:p>
      </dgm:t>
    </dgm:pt>
    <dgm:pt modelId="{DD5FAD1B-8F24-4070-8910-2EC7E13DAA07}" type="parTrans" cxnId="{D9D79549-5E26-478C-8465-5FA96463550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6DE996F-60F2-454B-91A1-E72663DC0BE5}" type="sibTrans" cxnId="{D9D79549-5E26-478C-8465-5FA96463550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B22EA03D-21B5-49AB-A51C-3872E286DC82}">
      <dgm:prSet phldrT="[Text]" custT="1"/>
      <dgm:spPr/>
      <dgm:t>
        <a:bodyPr/>
        <a:lstStyle/>
        <a:p>
          <a:r>
            <a:rPr lang="cs-CZ" sz="1400" b="1" dirty="0" smtClean="0">
              <a:latin typeface="Calibri" panose="020F0502020204030204" pitchFamily="34" charset="0"/>
            </a:rPr>
            <a:t>Zabezpečení míst velení (zajištění odpočinku, stravování, hygieny atd.)</a:t>
          </a:r>
          <a:endParaRPr lang="cs-CZ" sz="1400" b="1" dirty="0">
            <a:latin typeface="Calibri" panose="020F0502020204030204" pitchFamily="34" charset="0"/>
          </a:endParaRPr>
        </a:p>
      </dgm:t>
    </dgm:pt>
    <dgm:pt modelId="{3C7F2F93-DFCC-43E8-B912-1F6EBC52E366}" type="parTrans" cxnId="{07693AE6-F90F-478D-BBE6-37AB55F0530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D599F05-EAC8-46D6-81F0-54B1C781DA38}" type="sibTrans" cxnId="{07693AE6-F90F-478D-BBE6-37AB55F0530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90CF0DD2-BE87-43F2-B83E-73D44B2920AA}">
      <dgm:prSet phldrT="[Text]" custT="1"/>
      <dgm:spPr/>
      <dgm:t>
        <a:bodyPr/>
        <a:lstStyle/>
        <a:p>
          <a:r>
            <a:rPr lang="cs-CZ" sz="1400" b="1" dirty="0" smtClean="0">
              <a:latin typeface="Calibri" panose="020F0502020204030204" pitchFamily="34" charset="0"/>
            </a:rPr>
            <a:t>Přistávací plocha pro vrtulníky</a:t>
          </a:r>
          <a:endParaRPr lang="cs-CZ" sz="1400" b="1" dirty="0">
            <a:latin typeface="Calibri" panose="020F0502020204030204" pitchFamily="34" charset="0"/>
          </a:endParaRPr>
        </a:p>
      </dgm:t>
    </dgm:pt>
    <dgm:pt modelId="{31347138-6E35-42D0-B267-B2D0E8A63FD2}" type="parTrans" cxnId="{EC1F1FB7-DD7D-476A-82B9-8760CDD442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07107C0A-5AFE-44A1-A957-1C630EC6FDE7}" type="sibTrans" cxnId="{EC1F1FB7-DD7D-476A-82B9-8760CDD442E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1A844CA7-7C86-4122-AAAC-AE83A5C29B2A}">
      <dgm:prSet phldrT="[Text]" custT="1"/>
      <dgm:spPr/>
      <dgm:t>
        <a:bodyPr/>
        <a:lstStyle/>
        <a:p>
          <a:r>
            <a:rPr lang="cs-CZ" sz="1400" b="1" dirty="0" smtClean="0">
              <a:latin typeface="Calibri" panose="020F0502020204030204" pitchFamily="34" charset="0"/>
            </a:rPr>
            <a:t>Stanice polního poštovního spojení</a:t>
          </a:r>
          <a:endParaRPr lang="cs-CZ" sz="1400" b="1" dirty="0">
            <a:latin typeface="Calibri" panose="020F0502020204030204" pitchFamily="34" charset="0"/>
          </a:endParaRPr>
        </a:p>
      </dgm:t>
    </dgm:pt>
    <dgm:pt modelId="{D3AC3B81-25AF-443A-BF9B-E5D92C5A87A0}" type="parTrans" cxnId="{E445743F-07CA-4079-8EA9-CB5C9D37EF0E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D6DBC63-FDEF-4333-879D-6AE8D15DB23B}" type="sibTrans" cxnId="{E445743F-07CA-4079-8EA9-CB5C9D37EF0E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9369DEB2-AEA9-4087-ACC9-724A4FA3B12C}">
      <dgm:prSet phldrT="[Text]" custT="1"/>
      <dgm:spPr/>
      <dgm:t>
        <a:bodyPr/>
        <a:lstStyle/>
        <a:p>
          <a:r>
            <a:rPr lang="cs-CZ" sz="1400" b="1" dirty="0" smtClean="0">
              <a:latin typeface="Calibri" panose="020F0502020204030204" pitchFamily="34" charset="0"/>
            </a:rPr>
            <a:t>Síly a prostředky informační podpory</a:t>
          </a:r>
          <a:endParaRPr lang="cs-CZ" sz="1100" b="1" dirty="0">
            <a:latin typeface="Calibri" panose="020F0502020204030204" pitchFamily="34" charset="0"/>
          </a:endParaRPr>
        </a:p>
      </dgm:t>
    </dgm:pt>
    <dgm:pt modelId="{8D0FCDC6-AF05-4441-819C-EF2CFEC9F716}" type="parTrans" cxnId="{DDACD9D4-5ADB-47DB-9D1D-D5B846BCE7F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42460B3-EEEF-413A-AA8C-106EC8CD0F0C}" type="sibTrans" cxnId="{DDACD9D4-5ADB-47DB-9D1D-D5B846BCE7F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4AA3AE7-C920-4396-883C-B3E0C196FACA}" type="pres">
      <dgm:prSet presAssocID="{C6EC3A6E-88FD-4597-8D31-EB45792CB6A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5D86ED52-ED3C-4F4D-91D4-7A71D45955CB}" type="pres">
      <dgm:prSet presAssocID="{049497B6-0FFC-4416-8387-74B5894756E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F1D35B02-3AC9-41DE-822C-9427F63B4217}" type="pres">
      <dgm:prSet presAssocID="{E8FE565C-7949-410E-A006-9515FCD83042}" presName="Accent1" presStyleCnt="0"/>
      <dgm:spPr/>
    </dgm:pt>
    <dgm:pt modelId="{510CC602-41FD-497F-9D4E-ED72F57DC422}" type="pres">
      <dgm:prSet presAssocID="{E8FE565C-7949-410E-A006-9515FCD83042}" presName="Accent" presStyleLbl="bgShp" presStyleIdx="0" presStyleCnt="6"/>
      <dgm:spPr/>
    </dgm:pt>
    <dgm:pt modelId="{303C3882-EDBA-4A07-BA55-FD7921FF579C}" type="pres">
      <dgm:prSet presAssocID="{E8FE565C-7949-410E-A006-9515FCD8304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6A4272-A09A-4C79-8A52-CF1C5362C72B}" type="pres">
      <dgm:prSet presAssocID="{B45B401D-9728-4A98-A248-4C6A3C1CBA6C}" presName="Accent2" presStyleCnt="0"/>
      <dgm:spPr/>
    </dgm:pt>
    <dgm:pt modelId="{32A5BDE8-4E6B-489B-A156-4CF1182CE1FE}" type="pres">
      <dgm:prSet presAssocID="{B45B401D-9728-4A98-A248-4C6A3C1CBA6C}" presName="Accent" presStyleLbl="bgShp" presStyleIdx="1" presStyleCnt="6"/>
      <dgm:spPr/>
    </dgm:pt>
    <dgm:pt modelId="{9310FD6B-B73B-4261-BCF1-8B3BE8895221}" type="pres">
      <dgm:prSet presAssocID="{B45B401D-9728-4A98-A248-4C6A3C1CBA6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8644C6-1A96-4CFC-A33F-AAA6BA3CB178}" type="pres">
      <dgm:prSet presAssocID="{B22EA03D-21B5-49AB-A51C-3872E286DC82}" presName="Accent3" presStyleCnt="0"/>
      <dgm:spPr/>
    </dgm:pt>
    <dgm:pt modelId="{9E5508D2-A646-4897-9FAD-103D1069832C}" type="pres">
      <dgm:prSet presAssocID="{B22EA03D-21B5-49AB-A51C-3872E286DC82}" presName="Accent" presStyleLbl="bgShp" presStyleIdx="2" presStyleCnt="6"/>
      <dgm:spPr/>
    </dgm:pt>
    <dgm:pt modelId="{68A7D3C7-A166-476C-BF5D-DB55B1B4F8C3}" type="pres">
      <dgm:prSet presAssocID="{B22EA03D-21B5-49AB-A51C-3872E286DC8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57FDD-A54E-4B2E-B2F5-818CFE706B46}" type="pres">
      <dgm:prSet presAssocID="{90CF0DD2-BE87-43F2-B83E-73D44B2920AA}" presName="Accent4" presStyleCnt="0"/>
      <dgm:spPr/>
    </dgm:pt>
    <dgm:pt modelId="{642CAC38-28D5-4BBA-9869-964D38DB3FF7}" type="pres">
      <dgm:prSet presAssocID="{90CF0DD2-BE87-43F2-B83E-73D44B2920AA}" presName="Accent" presStyleLbl="bgShp" presStyleIdx="3" presStyleCnt="6"/>
      <dgm:spPr/>
    </dgm:pt>
    <dgm:pt modelId="{A5196578-8EB7-4C3C-B5A2-72FFF02C6C46}" type="pres">
      <dgm:prSet presAssocID="{90CF0DD2-BE87-43F2-B83E-73D44B2920A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D6C079-75E0-49A0-BF50-2FC2E4131C41}" type="pres">
      <dgm:prSet presAssocID="{1A844CA7-7C86-4122-AAAC-AE83A5C29B2A}" presName="Accent5" presStyleCnt="0"/>
      <dgm:spPr/>
    </dgm:pt>
    <dgm:pt modelId="{B9E7794D-A17C-472F-999B-DD6E373146E3}" type="pres">
      <dgm:prSet presAssocID="{1A844CA7-7C86-4122-AAAC-AE83A5C29B2A}" presName="Accent" presStyleLbl="bgShp" presStyleIdx="4" presStyleCnt="6"/>
      <dgm:spPr/>
    </dgm:pt>
    <dgm:pt modelId="{68768BB3-39FA-4D8F-AFE0-85EC44275FE4}" type="pres">
      <dgm:prSet presAssocID="{1A844CA7-7C86-4122-AAAC-AE83A5C29B2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0A7146-5D17-4BEF-AA6D-480E6027746A}" type="pres">
      <dgm:prSet presAssocID="{9369DEB2-AEA9-4087-ACC9-724A4FA3B12C}" presName="Accent6" presStyleCnt="0"/>
      <dgm:spPr/>
    </dgm:pt>
    <dgm:pt modelId="{DF3EC592-E89F-418F-B6A5-F8240C77B594}" type="pres">
      <dgm:prSet presAssocID="{9369DEB2-AEA9-4087-ACC9-724A4FA3B12C}" presName="Accent" presStyleLbl="bgShp" presStyleIdx="5" presStyleCnt="6"/>
      <dgm:spPr/>
    </dgm:pt>
    <dgm:pt modelId="{36FBA06F-CFA2-4361-BFF0-C7197C55963C}" type="pres">
      <dgm:prSet presAssocID="{9369DEB2-AEA9-4087-ACC9-724A4FA3B12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61AEF3-4B4B-4A5D-A5B9-355677DA2AA5}" type="presOf" srcId="{C6EC3A6E-88FD-4597-8D31-EB45792CB6A9}" destId="{44AA3AE7-C920-4396-883C-B3E0C196FACA}" srcOrd="0" destOrd="0" presId="urn:microsoft.com/office/officeart/2011/layout/HexagonRadial"/>
    <dgm:cxn modelId="{78BA3598-AF6C-46D0-8171-520D5CE9A69E}" type="presOf" srcId="{B22EA03D-21B5-49AB-A51C-3872E286DC82}" destId="{68A7D3C7-A166-476C-BF5D-DB55B1B4F8C3}" srcOrd="0" destOrd="0" presId="urn:microsoft.com/office/officeart/2011/layout/HexagonRadial"/>
    <dgm:cxn modelId="{696C3A8B-C984-4313-B940-82041A9ED672}" type="presOf" srcId="{90CF0DD2-BE87-43F2-B83E-73D44B2920AA}" destId="{A5196578-8EB7-4C3C-B5A2-72FFF02C6C46}" srcOrd="0" destOrd="0" presId="urn:microsoft.com/office/officeart/2011/layout/HexagonRadial"/>
    <dgm:cxn modelId="{9B514A23-E115-48EB-BA82-63476F2D98A8}" srcId="{C6EC3A6E-88FD-4597-8D31-EB45792CB6A9}" destId="{049497B6-0FFC-4416-8387-74B5894756E7}" srcOrd="0" destOrd="0" parTransId="{086E09CB-2F15-4087-A1F8-6A79588EE2B7}" sibTransId="{3E5B5526-4190-4832-B700-2F617FA71258}"/>
    <dgm:cxn modelId="{E445743F-07CA-4079-8EA9-CB5C9D37EF0E}" srcId="{049497B6-0FFC-4416-8387-74B5894756E7}" destId="{1A844CA7-7C86-4122-AAAC-AE83A5C29B2A}" srcOrd="4" destOrd="0" parTransId="{D3AC3B81-25AF-443A-BF9B-E5D92C5A87A0}" sibTransId="{FD6DBC63-FDEF-4333-879D-6AE8D15DB23B}"/>
    <dgm:cxn modelId="{76F34444-4E32-4BAE-912C-F647E094674F}" srcId="{049497B6-0FFC-4416-8387-74B5894756E7}" destId="{E8FE565C-7949-410E-A006-9515FCD83042}" srcOrd="0" destOrd="0" parTransId="{F1269817-18BC-4EEC-8F1C-4DE4955269FF}" sibTransId="{64045E3C-5A1A-4E29-A836-378401DB19CD}"/>
    <dgm:cxn modelId="{07693AE6-F90F-478D-BBE6-37AB55F0530F}" srcId="{049497B6-0FFC-4416-8387-74B5894756E7}" destId="{B22EA03D-21B5-49AB-A51C-3872E286DC82}" srcOrd="2" destOrd="0" parTransId="{3C7F2F93-DFCC-43E8-B912-1F6EBC52E366}" sibTransId="{DD599F05-EAC8-46D6-81F0-54B1C781DA38}"/>
    <dgm:cxn modelId="{D9D79549-5E26-478C-8465-5FA964635504}" srcId="{049497B6-0FFC-4416-8387-74B5894756E7}" destId="{B45B401D-9728-4A98-A248-4C6A3C1CBA6C}" srcOrd="1" destOrd="0" parTransId="{DD5FAD1B-8F24-4070-8910-2EC7E13DAA07}" sibTransId="{26DE996F-60F2-454B-91A1-E72663DC0BE5}"/>
    <dgm:cxn modelId="{7AFD994A-C2A1-408C-994A-A8444953D78C}" type="presOf" srcId="{1A844CA7-7C86-4122-AAAC-AE83A5C29B2A}" destId="{68768BB3-39FA-4D8F-AFE0-85EC44275FE4}" srcOrd="0" destOrd="0" presId="urn:microsoft.com/office/officeart/2011/layout/HexagonRadial"/>
    <dgm:cxn modelId="{EF7E35F9-8550-452A-9666-E0A8FE343C3F}" type="presOf" srcId="{B45B401D-9728-4A98-A248-4C6A3C1CBA6C}" destId="{9310FD6B-B73B-4261-BCF1-8B3BE8895221}" srcOrd="0" destOrd="0" presId="urn:microsoft.com/office/officeart/2011/layout/HexagonRadial"/>
    <dgm:cxn modelId="{5F2D6321-6869-4BE8-A6E7-84770041B0FB}" type="presOf" srcId="{9369DEB2-AEA9-4087-ACC9-724A4FA3B12C}" destId="{36FBA06F-CFA2-4361-BFF0-C7197C55963C}" srcOrd="0" destOrd="0" presId="urn:microsoft.com/office/officeart/2011/layout/HexagonRadial"/>
    <dgm:cxn modelId="{DDACD9D4-5ADB-47DB-9D1D-D5B846BCE7F5}" srcId="{049497B6-0FFC-4416-8387-74B5894756E7}" destId="{9369DEB2-AEA9-4087-ACC9-724A4FA3B12C}" srcOrd="5" destOrd="0" parTransId="{8D0FCDC6-AF05-4441-819C-EF2CFEC9F716}" sibTransId="{F42460B3-EEEF-413A-AA8C-106EC8CD0F0C}"/>
    <dgm:cxn modelId="{EC1F1FB7-DD7D-476A-82B9-8760CDD442E4}" srcId="{049497B6-0FFC-4416-8387-74B5894756E7}" destId="{90CF0DD2-BE87-43F2-B83E-73D44B2920AA}" srcOrd="3" destOrd="0" parTransId="{31347138-6E35-42D0-B267-B2D0E8A63FD2}" sibTransId="{07107C0A-5AFE-44A1-A957-1C630EC6FDE7}"/>
    <dgm:cxn modelId="{0B1189F9-746F-4C5D-A8B7-E8F2C3C2AD2D}" type="presOf" srcId="{049497B6-0FFC-4416-8387-74B5894756E7}" destId="{5D86ED52-ED3C-4F4D-91D4-7A71D45955CB}" srcOrd="0" destOrd="0" presId="urn:microsoft.com/office/officeart/2011/layout/HexagonRadial"/>
    <dgm:cxn modelId="{BD1943A9-03CA-472E-ABAD-DBC32DBA1ECD}" type="presOf" srcId="{E8FE565C-7949-410E-A006-9515FCD83042}" destId="{303C3882-EDBA-4A07-BA55-FD7921FF579C}" srcOrd="0" destOrd="0" presId="urn:microsoft.com/office/officeart/2011/layout/HexagonRadial"/>
    <dgm:cxn modelId="{517F5A75-17E8-4813-A525-076FBBF9FD92}" type="presParOf" srcId="{44AA3AE7-C920-4396-883C-B3E0C196FACA}" destId="{5D86ED52-ED3C-4F4D-91D4-7A71D45955CB}" srcOrd="0" destOrd="0" presId="urn:microsoft.com/office/officeart/2011/layout/HexagonRadial"/>
    <dgm:cxn modelId="{B9CD210A-B544-42EC-AF07-92FB7490FD32}" type="presParOf" srcId="{44AA3AE7-C920-4396-883C-B3E0C196FACA}" destId="{F1D35B02-3AC9-41DE-822C-9427F63B4217}" srcOrd="1" destOrd="0" presId="urn:microsoft.com/office/officeart/2011/layout/HexagonRadial"/>
    <dgm:cxn modelId="{6A722E32-B2C2-429E-AFD1-27F6CB1E804E}" type="presParOf" srcId="{F1D35B02-3AC9-41DE-822C-9427F63B4217}" destId="{510CC602-41FD-497F-9D4E-ED72F57DC422}" srcOrd="0" destOrd="0" presId="urn:microsoft.com/office/officeart/2011/layout/HexagonRadial"/>
    <dgm:cxn modelId="{27C9FB5A-68B7-4BDA-A979-2498B91C257C}" type="presParOf" srcId="{44AA3AE7-C920-4396-883C-B3E0C196FACA}" destId="{303C3882-EDBA-4A07-BA55-FD7921FF579C}" srcOrd="2" destOrd="0" presId="urn:microsoft.com/office/officeart/2011/layout/HexagonRadial"/>
    <dgm:cxn modelId="{C7E965CC-4810-4810-9C50-CCA4075BF829}" type="presParOf" srcId="{44AA3AE7-C920-4396-883C-B3E0C196FACA}" destId="{9E6A4272-A09A-4C79-8A52-CF1C5362C72B}" srcOrd="3" destOrd="0" presId="urn:microsoft.com/office/officeart/2011/layout/HexagonRadial"/>
    <dgm:cxn modelId="{E415030D-341A-4C81-B33A-538BB1947CF1}" type="presParOf" srcId="{9E6A4272-A09A-4C79-8A52-CF1C5362C72B}" destId="{32A5BDE8-4E6B-489B-A156-4CF1182CE1FE}" srcOrd="0" destOrd="0" presId="urn:microsoft.com/office/officeart/2011/layout/HexagonRadial"/>
    <dgm:cxn modelId="{97FF70D8-0B97-4CCE-A7A1-699F16D240B2}" type="presParOf" srcId="{44AA3AE7-C920-4396-883C-B3E0C196FACA}" destId="{9310FD6B-B73B-4261-BCF1-8B3BE8895221}" srcOrd="4" destOrd="0" presId="urn:microsoft.com/office/officeart/2011/layout/HexagonRadial"/>
    <dgm:cxn modelId="{B4BC80DF-862F-4474-8F1E-EDFBE92847BC}" type="presParOf" srcId="{44AA3AE7-C920-4396-883C-B3E0C196FACA}" destId="{878644C6-1A96-4CFC-A33F-AAA6BA3CB178}" srcOrd="5" destOrd="0" presId="urn:microsoft.com/office/officeart/2011/layout/HexagonRadial"/>
    <dgm:cxn modelId="{16E3B329-DBA8-4C0C-99A2-89CC90AF1706}" type="presParOf" srcId="{878644C6-1A96-4CFC-A33F-AAA6BA3CB178}" destId="{9E5508D2-A646-4897-9FAD-103D1069832C}" srcOrd="0" destOrd="0" presId="urn:microsoft.com/office/officeart/2011/layout/HexagonRadial"/>
    <dgm:cxn modelId="{06D513BA-8267-4927-9299-B246CDA08B4B}" type="presParOf" srcId="{44AA3AE7-C920-4396-883C-B3E0C196FACA}" destId="{68A7D3C7-A166-476C-BF5D-DB55B1B4F8C3}" srcOrd="6" destOrd="0" presId="urn:microsoft.com/office/officeart/2011/layout/HexagonRadial"/>
    <dgm:cxn modelId="{BA6F6B39-30C3-4785-AEDA-3D4131DB5D7C}" type="presParOf" srcId="{44AA3AE7-C920-4396-883C-B3E0C196FACA}" destId="{F7D57FDD-A54E-4B2E-B2F5-818CFE706B46}" srcOrd="7" destOrd="0" presId="urn:microsoft.com/office/officeart/2011/layout/HexagonRadial"/>
    <dgm:cxn modelId="{6ADFCECE-7A62-4706-A1CA-14BFB401E3B2}" type="presParOf" srcId="{F7D57FDD-A54E-4B2E-B2F5-818CFE706B46}" destId="{642CAC38-28D5-4BBA-9869-964D38DB3FF7}" srcOrd="0" destOrd="0" presId="urn:microsoft.com/office/officeart/2011/layout/HexagonRadial"/>
    <dgm:cxn modelId="{358D7C1D-9D7A-4013-BB4E-3DBB1C68DFA3}" type="presParOf" srcId="{44AA3AE7-C920-4396-883C-B3E0C196FACA}" destId="{A5196578-8EB7-4C3C-B5A2-72FFF02C6C46}" srcOrd="8" destOrd="0" presId="urn:microsoft.com/office/officeart/2011/layout/HexagonRadial"/>
    <dgm:cxn modelId="{2C6C0ABC-0F69-44BB-8900-83129AD1BDFA}" type="presParOf" srcId="{44AA3AE7-C920-4396-883C-B3E0C196FACA}" destId="{31D6C079-75E0-49A0-BF50-2FC2E4131C41}" srcOrd="9" destOrd="0" presId="urn:microsoft.com/office/officeart/2011/layout/HexagonRadial"/>
    <dgm:cxn modelId="{391D5A5E-3501-4F65-8E8B-468F89C6D575}" type="presParOf" srcId="{31D6C079-75E0-49A0-BF50-2FC2E4131C41}" destId="{B9E7794D-A17C-472F-999B-DD6E373146E3}" srcOrd="0" destOrd="0" presId="urn:microsoft.com/office/officeart/2011/layout/HexagonRadial"/>
    <dgm:cxn modelId="{F7940CD3-FDC3-40F3-BFBB-D436EAD8EAAC}" type="presParOf" srcId="{44AA3AE7-C920-4396-883C-B3E0C196FACA}" destId="{68768BB3-39FA-4D8F-AFE0-85EC44275FE4}" srcOrd="10" destOrd="0" presId="urn:microsoft.com/office/officeart/2011/layout/HexagonRadial"/>
    <dgm:cxn modelId="{CDC8F784-BE49-4C8A-806E-9C3B25D59164}" type="presParOf" srcId="{44AA3AE7-C920-4396-883C-B3E0C196FACA}" destId="{6F0A7146-5D17-4BEF-AA6D-480E6027746A}" srcOrd="11" destOrd="0" presId="urn:microsoft.com/office/officeart/2011/layout/HexagonRadial"/>
    <dgm:cxn modelId="{B4BE2A2E-F85A-4945-9119-324A3F686043}" type="presParOf" srcId="{6F0A7146-5D17-4BEF-AA6D-480E6027746A}" destId="{DF3EC592-E89F-418F-B6A5-F8240C77B594}" srcOrd="0" destOrd="0" presId="urn:microsoft.com/office/officeart/2011/layout/HexagonRadial"/>
    <dgm:cxn modelId="{586CF9A9-6A2A-4241-A24B-DFAEDAC36CC0}" type="presParOf" srcId="{44AA3AE7-C920-4396-883C-B3E0C196FACA}" destId="{36FBA06F-CFA2-4361-BFF0-C7197C55963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2491C-D7E9-40FF-9C1B-C7000616C427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97D8E6FB-A931-4520-B474-A335EEA22E3E}">
      <dgm:prSet phldrT="[Text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Calibri" panose="020F0502020204030204" pitchFamily="34" charset="0"/>
            </a:rPr>
            <a:t>Základní požadavky na místa velení</a:t>
          </a:r>
          <a:endParaRPr lang="cs-CZ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3C811C-B7F4-466F-9295-0B946BF6C67F}" type="parTrans" cxnId="{5F51C472-7213-466F-83C7-225697BA3DA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E52A54B-C933-48B9-90BC-E0F2F19F4ADC}" type="sibTrans" cxnId="{5F51C472-7213-466F-83C7-225697BA3DA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9FB1033-26E1-467B-9B75-FA1FC4F7FE56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Možnost ochrany a obrany</a:t>
          </a:r>
          <a:endParaRPr lang="cs-CZ" dirty="0">
            <a:latin typeface="Calibri" panose="020F0502020204030204" pitchFamily="34" charset="0"/>
          </a:endParaRPr>
        </a:p>
      </dgm:t>
    </dgm:pt>
    <dgm:pt modelId="{74E29DF2-C9C9-4E3D-A1B7-CC4506333D0D}" type="parTrans" cxnId="{C092F5B5-4E6C-4CAC-B26E-88DE15280FF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232AC02-385B-48AD-9A81-227E0BCEE76D}" type="sibTrans" cxnId="{C092F5B5-4E6C-4CAC-B26E-88DE15280FF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817E849-FB7D-4CCE-9784-9D815FE40706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Možnost rychlého opuštění</a:t>
          </a:r>
          <a:endParaRPr lang="cs-CZ" dirty="0">
            <a:latin typeface="Calibri" panose="020F0502020204030204" pitchFamily="34" charset="0"/>
          </a:endParaRPr>
        </a:p>
      </dgm:t>
    </dgm:pt>
    <dgm:pt modelId="{90B996F3-30E7-4C31-974E-4D6E9A2B4679}" type="parTrans" cxnId="{687C63B2-A471-4968-9752-4DDA8283DC3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0856EF0C-940A-4D46-8F47-B6C8F44C5C2F}" type="sibTrans" cxnId="{687C63B2-A471-4968-9752-4DDA8283DC3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73AAA61-D09D-4688-BD57-E607A83F7296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Možnost maskování</a:t>
          </a:r>
          <a:endParaRPr lang="cs-CZ" dirty="0">
            <a:latin typeface="Calibri" panose="020F0502020204030204" pitchFamily="34" charset="0"/>
          </a:endParaRPr>
        </a:p>
      </dgm:t>
    </dgm:pt>
    <dgm:pt modelId="{1EFF7865-CD3F-4551-A57F-BC610E868618}" type="parTrans" cxnId="{17E44CA8-A89D-4C56-BD17-08613AF74E9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49C4A113-8AEC-4094-BB7E-BB64C044AB92}" type="sibTrans" cxnId="{17E44CA8-A89D-4C56-BD17-08613AF74E9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C243C29-C321-4B32-A41B-C7507B5EA7BD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Možnost nepřetržitého velení</a:t>
          </a:r>
        </a:p>
        <a:p>
          <a:r>
            <a:rPr lang="cs-CZ" dirty="0" smtClean="0">
              <a:latin typeface="Calibri" panose="020F0502020204030204" pitchFamily="34" charset="0"/>
            </a:rPr>
            <a:t>Možnosti kvalitního spojení</a:t>
          </a:r>
          <a:endParaRPr lang="cs-CZ" dirty="0">
            <a:latin typeface="Calibri" panose="020F0502020204030204" pitchFamily="34" charset="0"/>
          </a:endParaRPr>
        </a:p>
      </dgm:t>
    </dgm:pt>
    <dgm:pt modelId="{34EB6574-1EF5-4026-AFC0-0DAC6C0D1A10}" type="parTrans" cxnId="{AC1E6816-97B7-48B8-88AE-08896F5E372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6E0F497-358A-4C14-A53D-C44B80FC5AE3}" type="sibTrans" cxnId="{AC1E6816-97B7-48B8-88AE-08896F5E372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60AFC56-1431-4988-811D-10B37A6E492F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Dostatek komunikací k pohybu a manévru</a:t>
          </a:r>
          <a:endParaRPr lang="cs-CZ" dirty="0">
            <a:latin typeface="Calibri" panose="020F0502020204030204" pitchFamily="34" charset="0"/>
          </a:endParaRPr>
        </a:p>
      </dgm:t>
    </dgm:pt>
    <dgm:pt modelId="{967CAE40-A0D4-44DC-A1DD-827DF1DAD9E9}" type="parTrans" cxnId="{91563567-3245-4404-9EB1-33FD3F59D78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30F9C8F5-4CE3-479A-A853-DDAEF1AFD180}" type="sibTrans" cxnId="{91563567-3245-4404-9EB1-33FD3F59D78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1AA5AFA5-CBB7-4489-A7C8-5C5BA27B0E61}">
      <dgm:prSet phldrT="[Text]"/>
      <dgm:spPr/>
      <dgm:t>
        <a:bodyPr/>
        <a:lstStyle/>
        <a:p>
          <a:endParaRPr lang="cs-CZ" dirty="0">
            <a:latin typeface="Calibri" panose="020F0502020204030204" pitchFamily="34" charset="0"/>
          </a:endParaRPr>
        </a:p>
      </dgm:t>
    </dgm:pt>
    <dgm:pt modelId="{D0798116-4D20-4694-981F-211C3EBE6884}" type="parTrans" cxnId="{49EE5A22-B422-4CBA-A2E0-98A46FDD833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CCEC07B-4A14-4911-818A-F4B511EDC1D4}" type="sibTrans" cxnId="{49EE5A22-B422-4CBA-A2E0-98A46FDD833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B7A34BC-D6E7-4903-9005-5A00838C2B6D}" type="pres">
      <dgm:prSet presAssocID="{F222491C-D7E9-40FF-9C1B-C7000616C4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813D990-AE98-4B68-9D5D-3D6A383A48E9}" type="pres">
      <dgm:prSet presAssocID="{97D8E6FB-A931-4520-B474-A335EEA22E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DF65F5-C3B1-49B6-B8FB-611777368E6E}" type="pres">
      <dgm:prSet presAssocID="{97D8E6FB-A931-4520-B474-A335EEA22E3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8ED478-B093-48B5-BC44-CEA48D7276E1}" type="presOf" srcId="{1AA5AFA5-CBB7-4489-A7C8-5C5BA27B0E61}" destId="{88DF65F5-C3B1-49B6-B8FB-611777368E6E}" srcOrd="0" destOrd="0" presId="urn:microsoft.com/office/officeart/2005/8/layout/vList2"/>
    <dgm:cxn modelId="{383360CC-5B9B-4ECE-B2E7-4832FFDD9300}" type="presOf" srcId="{FC243C29-C321-4B32-A41B-C7507B5EA7BD}" destId="{88DF65F5-C3B1-49B6-B8FB-611777368E6E}" srcOrd="0" destOrd="4" presId="urn:microsoft.com/office/officeart/2005/8/layout/vList2"/>
    <dgm:cxn modelId="{17E44CA8-A89D-4C56-BD17-08613AF74E94}" srcId="{97D8E6FB-A931-4520-B474-A335EEA22E3E}" destId="{D73AAA61-D09D-4688-BD57-E607A83F7296}" srcOrd="3" destOrd="0" parTransId="{1EFF7865-CD3F-4551-A57F-BC610E868618}" sibTransId="{49C4A113-8AEC-4094-BB7E-BB64C044AB92}"/>
    <dgm:cxn modelId="{6A1958A5-0732-4B12-883B-141619143745}" type="presOf" srcId="{E9FB1033-26E1-467B-9B75-FA1FC4F7FE56}" destId="{88DF65F5-C3B1-49B6-B8FB-611777368E6E}" srcOrd="0" destOrd="1" presId="urn:microsoft.com/office/officeart/2005/8/layout/vList2"/>
    <dgm:cxn modelId="{49EE5A22-B422-4CBA-A2E0-98A46FDD8337}" srcId="{97D8E6FB-A931-4520-B474-A335EEA22E3E}" destId="{1AA5AFA5-CBB7-4489-A7C8-5C5BA27B0E61}" srcOrd="0" destOrd="0" parTransId="{D0798116-4D20-4694-981F-211C3EBE6884}" sibTransId="{CCCEC07B-4A14-4911-818A-F4B511EDC1D4}"/>
    <dgm:cxn modelId="{BF97C2E1-62F6-4064-8F83-FF84F5E91E80}" type="presOf" srcId="{D60AFC56-1431-4988-811D-10B37A6E492F}" destId="{88DF65F5-C3B1-49B6-B8FB-611777368E6E}" srcOrd="0" destOrd="5" presId="urn:microsoft.com/office/officeart/2005/8/layout/vList2"/>
    <dgm:cxn modelId="{C092F5B5-4E6C-4CAC-B26E-88DE15280FFA}" srcId="{97D8E6FB-A931-4520-B474-A335EEA22E3E}" destId="{E9FB1033-26E1-467B-9B75-FA1FC4F7FE56}" srcOrd="1" destOrd="0" parTransId="{74E29DF2-C9C9-4E3D-A1B7-CC4506333D0D}" sibTransId="{E232AC02-385B-48AD-9A81-227E0BCEE76D}"/>
    <dgm:cxn modelId="{AC1E6816-97B7-48B8-88AE-08896F5E3728}" srcId="{97D8E6FB-A931-4520-B474-A335EEA22E3E}" destId="{FC243C29-C321-4B32-A41B-C7507B5EA7BD}" srcOrd="4" destOrd="0" parTransId="{34EB6574-1EF5-4026-AFC0-0DAC6C0D1A10}" sibTransId="{86E0F497-358A-4C14-A53D-C44B80FC5AE3}"/>
    <dgm:cxn modelId="{370D9262-58A0-4210-9399-78E27C530FCF}" type="presOf" srcId="{97D8E6FB-A931-4520-B474-A335EEA22E3E}" destId="{C813D990-AE98-4B68-9D5D-3D6A383A48E9}" srcOrd="0" destOrd="0" presId="urn:microsoft.com/office/officeart/2005/8/layout/vList2"/>
    <dgm:cxn modelId="{85CDE667-1009-43E2-A37E-5141873A0048}" type="presOf" srcId="{D73AAA61-D09D-4688-BD57-E607A83F7296}" destId="{88DF65F5-C3B1-49B6-B8FB-611777368E6E}" srcOrd="0" destOrd="3" presId="urn:microsoft.com/office/officeart/2005/8/layout/vList2"/>
    <dgm:cxn modelId="{5F51C472-7213-466F-83C7-225697BA3DA6}" srcId="{F222491C-D7E9-40FF-9C1B-C7000616C427}" destId="{97D8E6FB-A931-4520-B474-A335EEA22E3E}" srcOrd="0" destOrd="0" parTransId="{BC3C811C-B7F4-466F-9295-0B946BF6C67F}" sibTransId="{4E52A54B-C933-48B9-90BC-E0F2F19F4ADC}"/>
    <dgm:cxn modelId="{91563567-3245-4404-9EB1-33FD3F59D787}" srcId="{97D8E6FB-A931-4520-B474-A335EEA22E3E}" destId="{D60AFC56-1431-4988-811D-10B37A6E492F}" srcOrd="5" destOrd="0" parTransId="{967CAE40-A0D4-44DC-A1DD-827DF1DAD9E9}" sibTransId="{30F9C8F5-4CE3-479A-A853-DDAEF1AFD180}"/>
    <dgm:cxn modelId="{2B84946C-11DB-4ADE-AF92-B7D20FF6F407}" type="presOf" srcId="{E817E849-FB7D-4CCE-9784-9D815FE40706}" destId="{88DF65F5-C3B1-49B6-B8FB-611777368E6E}" srcOrd="0" destOrd="2" presId="urn:microsoft.com/office/officeart/2005/8/layout/vList2"/>
    <dgm:cxn modelId="{687C63B2-A471-4968-9752-4DDA8283DC33}" srcId="{97D8E6FB-A931-4520-B474-A335EEA22E3E}" destId="{E817E849-FB7D-4CCE-9784-9D815FE40706}" srcOrd="2" destOrd="0" parTransId="{90B996F3-30E7-4C31-974E-4D6E9A2B4679}" sibTransId="{0856EF0C-940A-4D46-8F47-B6C8F44C5C2F}"/>
    <dgm:cxn modelId="{02CCDD6E-C1A7-4984-91BE-1C142CF53AE1}" type="presOf" srcId="{F222491C-D7E9-40FF-9C1B-C7000616C427}" destId="{EB7A34BC-D6E7-4903-9005-5A00838C2B6D}" srcOrd="0" destOrd="0" presId="urn:microsoft.com/office/officeart/2005/8/layout/vList2"/>
    <dgm:cxn modelId="{02E7FF06-72DD-42E2-BD41-F2A0080A01BB}" type="presParOf" srcId="{EB7A34BC-D6E7-4903-9005-5A00838C2B6D}" destId="{C813D990-AE98-4B68-9D5D-3D6A383A48E9}" srcOrd="0" destOrd="0" presId="urn:microsoft.com/office/officeart/2005/8/layout/vList2"/>
    <dgm:cxn modelId="{1C8F851C-72E4-4D56-8942-EAA8FC59A420}" type="presParOf" srcId="{EB7A34BC-D6E7-4903-9005-5A00838C2B6D}" destId="{88DF65F5-C3B1-49B6-B8FB-611777368E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052B1F-59D9-4688-AEA0-E068F98352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89C20D20-CEAD-4225-A7C3-D156608A0C8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4000" b="1" dirty="0" smtClean="0">
              <a:solidFill>
                <a:schemeClr val="tx1"/>
              </a:solidFill>
              <a:latin typeface="Calibri" panose="020F0502020204030204" pitchFamily="34" charset="0"/>
            </a:rPr>
            <a:t>Prostředky velení           a řízení</a:t>
          </a:r>
          <a:endParaRPr lang="cs-CZ" sz="4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3B7D3B5-D1C2-4E34-9A4F-46EC99673676}" type="parTrans" cxnId="{6B0E1FCE-AF01-4022-9B0B-06DF9EF3629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18973022-0EB2-412C-BA42-ED8D1566E40B}" type="sibTrans" cxnId="{6B0E1FCE-AF01-4022-9B0B-06DF9EF3629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F62A26E-94CB-488F-9481-17EFBA187C3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Komunikační systémy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90F8952-DF2B-4FFB-AA18-5073FE271523}" type="parTrans" cxnId="{A82BC55A-3492-473A-A0C8-E56E65E44E1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6241393-B33B-414D-BF99-4FDB69FD78AD}" type="sibTrans" cxnId="{A82BC55A-3492-473A-A0C8-E56E65E44E1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390410E6-E58C-4413-8EAD-8B40756B487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Informační systémy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A4A681A-FB62-4194-9C23-F93E51574B89}" type="parTrans" cxnId="{8F58953B-AEBC-444E-BBBA-374A736040A0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B5DD09E-69A2-467B-A86C-7EAA517E3FC2}" type="sibTrans" cxnId="{8F58953B-AEBC-444E-BBBA-374A736040A0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0ED2546-900D-47D9-BB5B-19260E5D968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  <a:latin typeface="Calibri" panose="020F0502020204030204" pitchFamily="34" charset="0"/>
            </a:rPr>
            <a:t>Přepravní prostředky</a:t>
          </a:r>
          <a:endParaRPr lang="cs-CZ" sz="3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835E4AD-AE09-4F3E-B788-ACA49E0E83C5}" type="parTrans" cxnId="{30B7A688-47F2-46A7-89DD-9727CECD3DE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4BBA367-2B45-4DC7-B462-78F89DC7638B}" type="sibTrans" cxnId="{30B7A688-47F2-46A7-89DD-9727CECD3DE8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9B12729-DA67-4CC3-9E42-4C4D9E28D497}" type="pres">
      <dgm:prSet presAssocID="{A0052B1F-59D9-4688-AEA0-E068F98352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5CE9B848-D65D-42FC-936C-39E64435476C}" type="pres">
      <dgm:prSet presAssocID="{A0052B1F-59D9-4688-AEA0-E068F98352B1}" presName="Name1" presStyleCnt="0"/>
      <dgm:spPr/>
    </dgm:pt>
    <dgm:pt modelId="{BA111B66-960C-4A21-A9FF-D1A9CD8EEF53}" type="pres">
      <dgm:prSet presAssocID="{A0052B1F-59D9-4688-AEA0-E068F98352B1}" presName="cycle" presStyleCnt="0"/>
      <dgm:spPr/>
    </dgm:pt>
    <dgm:pt modelId="{179E78AF-FBC8-400C-B1BD-35C1D88551CC}" type="pres">
      <dgm:prSet presAssocID="{A0052B1F-59D9-4688-AEA0-E068F98352B1}" presName="srcNode" presStyleLbl="node1" presStyleIdx="0" presStyleCnt="1"/>
      <dgm:spPr/>
    </dgm:pt>
    <dgm:pt modelId="{1098D908-44D0-41CC-AD22-FD52A1450572}" type="pres">
      <dgm:prSet presAssocID="{A0052B1F-59D9-4688-AEA0-E068F98352B1}" presName="conn" presStyleLbl="parChTrans1D2" presStyleIdx="0" presStyleCnt="1"/>
      <dgm:spPr/>
      <dgm:t>
        <a:bodyPr/>
        <a:lstStyle/>
        <a:p>
          <a:endParaRPr lang="cs-CZ"/>
        </a:p>
      </dgm:t>
    </dgm:pt>
    <dgm:pt modelId="{DEB8A814-7D78-4912-A76E-2C8E64CA4EF0}" type="pres">
      <dgm:prSet presAssocID="{A0052B1F-59D9-4688-AEA0-E068F98352B1}" presName="extraNode" presStyleLbl="node1" presStyleIdx="0" presStyleCnt="1"/>
      <dgm:spPr/>
    </dgm:pt>
    <dgm:pt modelId="{DBD4C696-3E3F-4DCE-BEB8-F3323090DAE9}" type="pres">
      <dgm:prSet presAssocID="{A0052B1F-59D9-4688-AEA0-E068F98352B1}" presName="dstNode" presStyleLbl="node1" presStyleIdx="0" presStyleCnt="1"/>
      <dgm:spPr/>
    </dgm:pt>
    <dgm:pt modelId="{A9C40A29-E24B-408D-B765-7915A63DEF6C}" type="pres">
      <dgm:prSet presAssocID="{89C20D20-CEAD-4225-A7C3-D156608A0C89}" presName="text_1" presStyleLbl="node1" presStyleIdx="0" presStyleCnt="1" custScaleX="103153" custScaleY="137684" custLinFactNeighborX="457" custLinFactNeighborY="-7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0E37B6-6501-4F6C-AF19-040384B10405}" type="pres">
      <dgm:prSet presAssocID="{89C20D20-CEAD-4225-A7C3-D156608A0C89}" presName="accent_1" presStyleCnt="0"/>
      <dgm:spPr/>
    </dgm:pt>
    <dgm:pt modelId="{3FA4AC1D-0632-4686-A6F8-444F8F895328}" type="pres">
      <dgm:prSet presAssocID="{89C20D20-CEAD-4225-A7C3-D156608A0C89}" presName="accentRepeatNode" presStyleLbl="solidFgAcc1" presStyleIdx="0" presStyleCnt="1" custScaleX="67361"/>
      <dgm:spPr>
        <a:prstGeom prst="bevel">
          <a:avLst/>
        </a:prstGeom>
      </dgm:spPr>
    </dgm:pt>
  </dgm:ptLst>
  <dgm:cxnLst>
    <dgm:cxn modelId="{627E3D0F-5BEC-4115-AC1B-42F662B3A4C9}" type="presOf" srcId="{2F62A26E-94CB-488F-9481-17EFBA187C38}" destId="{A9C40A29-E24B-408D-B765-7915A63DEF6C}" srcOrd="0" destOrd="1" presId="urn:microsoft.com/office/officeart/2008/layout/VerticalCurvedList"/>
    <dgm:cxn modelId="{8F58953B-AEBC-444E-BBBA-374A736040A0}" srcId="{89C20D20-CEAD-4225-A7C3-D156608A0C89}" destId="{390410E6-E58C-4413-8EAD-8B40756B4878}" srcOrd="1" destOrd="0" parTransId="{5A4A681A-FB62-4194-9C23-F93E51574B89}" sibTransId="{6B5DD09E-69A2-467B-A86C-7EAA517E3FC2}"/>
    <dgm:cxn modelId="{A13EC63E-1C58-4A59-91A0-85783E3F8895}" type="presOf" srcId="{86241393-B33B-414D-BF99-4FDB69FD78AD}" destId="{1098D908-44D0-41CC-AD22-FD52A1450572}" srcOrd="0" destOrd="0" presId="urn:microsoft.com/office/officeart/2008/layout/VerticalCurvedList"/>
    <dgm:cxn modelId="{1D4ED9C1-402B-4A0E-BD59-816BDFA3508B}" type="presOf" srcId="{390410E6-E58C-4413-8EAD-8B40756B4878}" destId="{A9C40A29-E24B-408D-B765-7915A63DEF6C}" srcOrd="0" destOrd="2" presId="urn:microsoft.com/office/officeart/2008/layout/VerticalCurvedList"/>
    <dgm:cxn modelId="{BDA00D91-D590-4FF7-8B78-0CD02A4375F6}" type="presOf" srcId="{89C20D20-CEAD-4225-A7C3-D156608A0C89}" destId="{A9C40A29-E24B-408D-B765-7915A63DEF6C}" srcOrd="0" destOrd="0" presId="urn:microsoft.com/office/officeart/2008/layout/VerticalCurvedList"/>
    <dgm:cxn modelId="{30B7A688-47F2-46A7-89DD-9727CECD3DE8}" srcId="{89C20D20-CEAD-4225-A7C3-D156608A0C89}" destId="{D0ED2546-900D-47D9-BB5B-19260E5D9686}" srcOrd="2" destOrd="0" parTransId="{3835E4AD-AE09-4F3E-B788-ACA49E0E83C5}" sibTransId="{74BBA367-2B45-4DC7-B462-78F89DC7638B}"/>
    <dgm:cxn modelId="{A82BC55A-3492-473A-A0C8-E56E65E44E15}" srcId="{89C20D20-CEAD-4225-A7C3-D156608A0C89}" destId="{2F62A26E-94CB-488F-9481-17EFBA187C38}" srcOrd="0" destOrd="0" parTransId="{290F8952-DF2B-4FFB-AA18-5073FE271523}" sibTransId="{86241393-B33B-414D-BF99-4FDB69FD78AD}"/>
    <dgm:cxn modelId="{6B0E1FCE-AF01-4022-9B0B-06DF9EF36296}" srcId="{A0052B1F-59D9-4688-AEA0-E068F98352B1}" destId="{89C20D20-CEAD-4225-A7C3-D156608A0C89}" srcOrd="0" destOrd="0" parTransId="{13B7D3B5-D1C2-4E34-9A4F-46EC99673676}" sibTransId="{18973022-0EB2-412C-BA42-ED8D1566E40B}"/>
    <dgm:cxn modelId="{F7EBE36B-4807-4E59-9E5A-876B25A06597}" type="presOf" srcId="{D0ED2546-900D-47D9-BB5B-19260E5D9686}" destId="{A9C40A29-E24B-408D-B765-7915A63DEF6C}" srcOrd="0" destOrd="3" presId="urn:microsoft.com/office/officeart/2008/layout/VerticalCurvedList"/>
    <dgm:cxn modelId="{F3B56E92-4DEB-4E6D-87DE-AC434ECD2974}" type="presOf" srcId="{A0052B1F-59D9-4688-AEA0-E068F98352B1}" destId="{F9B12729-DA67-4CC3-9E42-4C4D9E28D497}" srcOrd="0" destOrd="0" presId="urn:microsoft.com/office/officeart/2008/layout/VerticalCurvedList"/>
    <dgm:cxn modelId="{21884FCA-8E13-4D50-8BB5-B2277253E50B}" type="presParOf" srcId="{F9B12729-DA67-4CC3-9E42-4C4D9E28D497}" destId="{5CE9B848-D65D-42FC-936C-39E64435476C}" srcOrd="0" destOrd="0" presId="urn:microsoft.com/office/officeart/2008/layout/VerticalCurvedList"/>
    <dgm:cxn modelId="{EF4C36BA-2C91-4C63-ACE5-7EEB4B12173F}" type="presParOf" srcId="{5CE9B848-D65D-42FC-936C-39E64435476C}" destId="{BA111B66-960C-4A21-A9FF-D1A9CD8EEF53}" srcOrd="0" destOrd="0" presId="urn:microsoft.com/office/officeart/2008/layout/VerticalCurvedList"/>
    <dgm:cxn modelId="{A9561C76-D3B2-4CAD-9C28-74D007885396}" type="presParOf" srcId="{BA111B66-960C-4A21-A9FF-D1A9CD8EEF53}" destId="{179E78AF-FBC8-400C-B1BD-35C1D88551CC}" srcOrd="0" destOrd="0" presId="urn:microsoft.com/office/officeart/2008/layout/VerticalCurvedList"/>
    <dgm:cxn modelId="{FAC554BD-2FAA-455B-B912-29BAFA28E6FB}" type="presParOf" srcId="{BA111B66-960C-4A21-A9FF-D1A9CD8EEF53}" destId="{1098D908-44D0-41CC-AD22-FD52A1450572}" srcOrd="1" destOrd="0" presId="urn:microsoft.com/office/officeart/2008/layout/VerticalCurvedList"/>
    <dgm:cxn modelId="{98F0B11A-6535-4030-94D0-C05FADD0D6D9}" type="presParOf" srcId="{BA111B66-960C-4A21-A9FF-D1A9CD8EEF53}" destId="{DEB8A814-7D78-4912-A76E-2C8E64CA4EF0}" srcOrd="2" destOrd="0" presId="urn:microsoft.com/office/officeart/2008/layout/VerticalCurvedList"/>
    <dgm:cxn modelId="{5A1498FD-4F3C-4A73-AE94-E309A9E87EC2}" type="presParOf" srcId="{BA111B66-960C-4A21-A9FF-D1A9CD8EEF53}" destId="{DBD4C696-3E3F-4DCE-BEB8-F3323090DAE9}" srcOrd="3" destOrd="0" presId="urn:microsoft.com/office/officeart/2008/layout/VerticalCurvedList"/>
    <dgm:cxn modelId="{61E21B89-7199-4C7E-AD70-BA671289FDBE}" type="presParOf" srcId="{5CE9B848-D65D-42FC-936C-39E64435476C}" destId="{A9C40A29-E24B-408D-B765-7915A63DEF6C}" srcOrd="1" destOrd="0" presId="urn:microsoft.com/office/officeart/2008/layout/VerticalCurvedList"/>
    <dgm:cxn modelId="{78327EA5-DBFD-4212-BFA5-D8EF6383BD22}" type="presParOf" srcId="{5CE9B848-D65D-42FC-936C-39E64435476C}" destId="{FB0E37B6-6501-4F6C-AF19-040384B10405}" srcOrd="2" destOrd="0" presId="urn:microsoft.com/office/officeart/2008/layout/VerticalCurvedList"/>
    <dgm:cxn modelId="{1A9B491D-06A7-49CB-8BB9-2777CBFA1696}" type="presParOf" srcId="{FB0E37B6-6501-4F6C-AF19-040384B10405}" destId="{3FA4AC1D-0632-4686-A6F8-444F8F8953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2E81C-F0E9-4738-B9EE-F0582D287D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93DB0BA-E990-4962-9EB5-BAA4558C093E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cs-CZ" sz="4800" dirty="0" smtClean="0">
              <a:solidFill>
                <a:srgbClr val="7030A0"/>
              </a:solidFill>
              <a:latin typeface="Calibri" panose="020F0502020204030204" pitchFamily="34" charset="0"/>
            </a:rPr>
            <a:t>KIS tvoří</a:t>
          </a:r>
          <a:endParaRPr lang="cs-CZ" sz="4800" dirty="0">
            <a:solidFill>
              <a:srgbClr val="7030A0"/>
            </a:solidFill>
            <a:latin typeface="Calibri" panose="020F0502020204030204" pitchFamily="34" charset="0"/>
          </a:endParaRPr>
        </a:p>
      </dgm:t>
    </dgm:pt>
    <dgm:pt modelId="{ADE5F6CA-4C63-4CF6-A038-ED4F7C41C897}" type="parTrans" cxnId="{634533D2-8D83-4661-AA66-D9D97AC380D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F3472EC-9C2B-45A2-8FA1-AD7F7A97BA82}" type="sibTrans" cxnId="{634533D2-8D83-4661-AA66-D9D97AC380D3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6372773-84F7-43A7-9198-7B60F1227B9A}">
      <dgm:prSet phldrT="[Text]" custT="1"/>
      <dgm:spPr/>
      <dgm:t>
        <a:bodyPr/>
        <a:lstStyle/>
        <a:p>
          <a:pPr algn="just"/>
          <a:r>
            <a:rPr lang="cs-CZ" sz="2400" b="1" dirty="0" smtClean="0">
              <a:latin typeface="Calibri" panose="020F0502020204030204" pitchFamily="34" charset="0"/>
            </a:rPr>
            <a:t>Polní systémy </a:t>
          </a:r>
          <a:r>
            <a:rPr lang="cs-CZ" sz="2400" dirty="0" smtClean="0">
              <a:latin typeface="Calibri" panose="020F0502020204030204" pitchFamily="34" charset="0"/>
            </a:rPr>
            <a:t>- zajišťují komunikační a informační podporu vojskům a službám v prostorech mimo stálé posádky, jsou vytvářeny převážně z mobilních prostředků</a:t>
          </a:r>
          <a:endParaRPr lang="cs-CZ" sz="2400" dirty="0">
            <a:latin typeface="Calibri" panose="020F0502020204030204" pitchFamily="34" charset="0"/>
          </a:endParaRPr>
        </a:p>
      </dgm:t>
    </dgm:pt>
    <dgm:pt modelId="{178D1ED8-D07E-4167-B5E3-F730389176E8}" type="parTrans" cxnId="{827AA76F-D791-4242-BA3D-81263EA4F37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CA7B9E9-2DAB-487B-8D2E-8E9F9905AD1C}" type="sibTrans" cxnId="{827AA76F-D791-4242-BA3D-81263EA4F37B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9C256DB-77CD-400E-A3B4-A7BDBB74EEA2}">
      <dgm:prSet phldrT="[Text]" custT="1"/>
      <dgm:spPr/>
      <dgm:t>
        <a:bodyPr/>
        <a:lstStyle/>
        <a:p>
          <a:pPr algn="just"/>
          <a:r>
            <a:rPr lang="cs-CZ" sz="2400" b="1" dirty="0" smtClean="0">
              <a:latin typeface="Calibri" panose="020F0502020204030204" pitchFamily="34" charset="0"/>
            </a:rPr>
            <a:t>Stacionární systémy </a:t>
          </a:r>
          <a:r>
            <a:rPr lang="cs-CZ" sz="2400" dirty="0" smtClean="0">
              <a:latin typeface="Calibri" panose="020F0502020204030204" pitchFamily="34" charset="0"/>
            </a:rPr>
            <a:t>- zabezpečují komunikační a informační podporu vojskům a službám ve stálých posádkách, jsou umísťovány ve vojenských (případně pronajatých) budovách a objektech</a:t>
          </a:r>
          <a:endParaRPr lang="cs-CZ" sz="2400" dirty="0">
            <a:latin typeface="Calibri" panose="020F0502020204030204" pitchFamily="34" charset="0"/>
          </a:endParaRPr>
        </a:p>
      </dgm:t>
    </dgm:pt>
    <dgm:pt modelId="{24BB163C-3EAF-4BF9-9154-18710006874B}" type="parTrans" cxnId="{545B0AAB-8DB2-444C-BD62-A9FA1D3FF97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C4175FF-B52C-472E-951A-BB6FA82838B2}" type="sibTrans" cxnId="{545B0AAB-8DB2-444C-BD62-A9FA1D3FF977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C7E2B6C-EB5E-4F77-B4AD-E1D0DDCE4371}" type="pres">
      <dgm:prSet presAssocID="{DF12E81C-F0E9-4738-B9EE-F0582D287D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E6F9AE8-042F-4C61-91C9-C84360062270}" type="pres">
      <dgm:prSet presAssocID="{793DB0BA-E990-4962-9EB5-BAA4558C093E}" presName="parentLin" presStyleCnt="0"/>
      <dgm:spPr/>
    </dgm:pt>
    <dgm:pt modelId="{5CED8906-D028-41B7-A768-48A45E49E6A0}" type="pres">
      <dgm:prSet presAssocID="{793DB0BA-E990-4962-9EB5-BAA4558C093E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C60A67F4-D7CB-4213-947F-4A9841DC4A70}" type="pres">
      <dgm:prSet presAssocID="{793DB0BA-E990-4962-9EB5-BAA4558C093E}" presName="parentText" presStyleLbl="node1" presStyleIdx="0" presStyleCnt="1" custScaleX="49874" custScaleY="6532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9468ED-C723-4038-849E-893A497D9C81}" type="pres">
      <dgm:prSet presAssocID="{793DB0BA-E990-4962-9EB5-BAA4558C093E}" presName="negativeSpace" presStyleCnt="0"/>
      <dgm:spPr/>
    </dgm:pt>
    <dgm:pt modelId="{559708E6-2A84-4073-9B05-ED7495E117FF}" type="pres">
      <dgm:prSet presAssocID="{793DB0BA-E990-4962-9EB5-BAA4558C093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859792D-BECD-4A2B-99D3-2EA4852BF06F}" type="presOf" srcId="{DF12E81C-F0E9-4738-B9EE-F0582D287D5D}" destId="{5C7E2B6C-EB5E-4F77-B4AD-E1D0DDCE4371}" srcOrd="0" destOrd="0" presId="urn:microsoft.com/office/officeart/2005/8/layout/list1"/>
    <dgm:cxn modelId="{6E15DC93-0195-403F-8FB1-1A92C65F311E}" type="presOf" srcId="{76372773-84F7-43A7-9198-7B60F1227B9A}" destId="{559708E6-2A84-4073-9B05-ED7495E117FF}" srcOrd="0" destOrd="0" presId="urn:microsoft.com/office/officeart/2005/8/layout/list1"/>
    <dgm:cxn modelId="{B8FB363E-A48A-41B5-9988-8BE6D07D05B6}" type="presOf" srcId="{793DB0BA-E990-4962-9EB5-BAA4558C093E}" destId="{C60A67F4-D7CB-4213-947F-4A9841DC4A70}" srcOrd="1" destOrd="0" presId="urn:microsoft.com/office/officeart/2005/8/layout/list1"/>
    <dgm:cxn modelId="{634533D2-8D83-4661-AA66-D9D97AC380D3}" srcId="{DF12E81C-F0E9-4738-B9EE-F0582D287D5D}" destId="{793DB0BA-E990-4962-9EB5-BAA4558C093E}" srcOrd="0" destOrd="0" parTransId="{ADE5F6CA-4C63-4CF6-A038-ED4F7C41C897}" sibTransId="{DF3472EC-9C2B-45A2-8FA1-AD7F7A97BA82}"/>
    <dgm:cxn modelId="{050E6609-C628-4862-8026-E4771487397D}" type="presOf" srcId="{793DB0BA-E990-4962-9EB5-BAA4558C093E}" destId="{5CED8906-D028-41B7-A768-48A45E49E6A0}" srcOrd="0" destOrd="0" presId="urn:microsoft.com/office/officeart/2005/8/layout/list1"/>
    <dgm:cxn modelId="{E085C62C-F2BD-4DBD-8766-213706E3A9D3}" type="presOf" srcId="{69C256DB-77CD-400E-A3B4-A7BDBB74EEA2}" destId="{559708E6-2A84-4073-9B05-ED7495E117FF}" srcOrd="0" destOrd="1" presId="urn:microsoft.com/office/officeart/2005/8/layout/list1"/>
    <dgm:cxn modelId="{545B0AAB-8DB2-444C-BD62-A9FA1D3FF977}" srcId="{793DB0BA-E990-4962-9EB5-BAA4558C093E}" destId="{69C256DB-77CD-400E-A3B4-A7BDBB74EEA2}" srcOrd="1" destOrd="0" parTransId="{24BB163C-3EAF-4BF9-9154-18710006874B}" sibTransId="{CC4175FF-B52C-472E-951A-BB6FA82838B2}"/>
    <dgm:cxn modelId="{827AA76F-D791-4242-BA3D-81263EA4F37B}" srcId="{793DB0BA-E990-4962-9EB5-BAA4558C093E}" destId="{76372773-84F7-43A7-9198-7B60F1227B9A}" srcOrd="0" destOrd="0" parTransId="{178D1ED8-D07E-4167-B5E3-F730389176E8}" sibTransId="{DCA7B9E9-2DAB-487B-8D2E-8E9F9905AD1C}"/>
    <dgm:cxn modelId="{1D9BC539-65E6-40E8-889A-CE0B6FA99FEB}" type="presParOf" srcId="{5C7E2B6C-EB5E-4F77-B4AD-E1D0DDCE4371}" destId="{5E6F9AE8-042F-4C61-91C9-C84360062270}" srcOrd="0" destOrd="0" presId="urn:microsoft.com/office/officeart/2005/8/layout/list1"/>
    <dgm:cxn modelId="{1D02DC4D-B4B5-4093-8350-81B2DB3AB847}" type="presParOf" srcId="{5E6F9AE8-042F-4C61-91C9-C84360062270}" destId="{5CED8906-D028-41B7-A768-48A45E49E6A0}" srcOrd="0" destOrd="0" presId="urn:microsoft.com/office/officeart/2005/8/layout/list1"/>
    <dgm:cxn modelId="{9E84AA01-711C-4FCD-99C9-20B7B612BFC3}" type="presParOf" srcId="{5E6F9AE8-042F-4C61-91C9-C84360062270}" destId="{C60A67F4-D7CB-4213-947F-4A9841DC4A70}" srcOrd="1" destOrd="0" presId="urn:microsoft.com/office/officeart/2005/8/layout/list1"/>
    <dgm:cxn modelId="{CB6CF6E8-52D6-4087-88F9-4DF73106A3B6}" type="presParOf" srcId="{5C7E2B6C-EB5E-4F77-B4AD-E1D0DDCE4371}" destId="{9F9468ED-C723-4038-849E-893A497D9C81}" srcOrd="1" destOrd="0" presId="urn:microsoft.com/office/officeart/2005/8/layout/list1"/>
    <dgm:cxn modelId="{B85EF6B6-669B-4DD7-A902-309E2D5180EE}" type="presParOf" srcId="{5C7E2B6C-EB5E-4F77-B4AD-E1D0DDCE4371}" destId="{559708E6-2A84-4073-9B05-ED7495E117FF}" srcOrd="2" destOrd="0" presId="urn:microsoft.com/office/officeart/2005/8/layout/list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2F61C6-3881-4093-9A73-80952781BB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780712A-052E-4D5E-B0CD-197A50E7DE1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Typy procesů</a:t>
          </a:r>
          <a:endParaRPr lang="cs-CZ" sz="2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A2D2379-91E3-47B2-9288-74DE8474545D}" type="parTrans" cxnId="{99266D03-BB98-427B-B797-D9BB7F2AF63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1B3D4BD-A834-46F3-97BB-52CF40666143}" type="sibTrans" cxnId="{99266D03-BB98-427B-B797-D9BB7F2AF63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6495E24-2276-447F-801B-190C114CE6C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Hlavní</a:t>
          </a:r>
          <a:br>
            <a:rPr lang="cs-CZ" sz="16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cs-CZ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 procesy</a:t>
          </a:r>
          <a:endParaRPr lang="cs-CZ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69A7500-446E-4C87-A1CE-A43A2343C86C}" type="parTrans" cxnId="{182D4517-5AED-4FD3-9893-A217841D400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0AEF4F98-F2B8-4C82-A612-F65BD41400CF}" type="sibTrans" cxnId="{182D4517-5AED-4FD3-9893-A217841D4006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CD2AB4B-8862-4482-99A8-AF618896896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Řídící </a:t>
          </a:r>
          <a:br>
            <a:rPr lang="cs-CZ" sz="1600" b="1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cs-CZ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procesy</a:t>
          </a:r>
          <a:endParaRPr lang="cs-CZ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FC631A-D53E-4574-8672-B1999786760D}" type="parTrans" cxnId="{1E227004-41C5-4A57-9F2F-A88D3110314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0E121D9-9B0C-4948-B6CD-334153F7A55F}" type="sibTrans" cxnId="{1E227004-41C5-4A57-9F2F-A88D31103144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1B4FA239-6559-4CCD-A60F-6C337552173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Podpůrné procesy</a:t>
          </a:r>
          <a:endParaRPr lang="cs-CZ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5261997-5807-44A1-A6B3-F8CAD3A283A9}" type="parTrans" cxnId="{9ECF345E-C115-448D-838E-12AC73972A0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9EB820D-9109-4F47-B64B-33D7D3604FBA}" type="sibTrans" cxnId="{9ECF345E-C115-448D-838E-12AC73972A0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98ADAFF-BC89-4410-9EDA-B90CF0143F81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Příprava OS</a:t>
          </a:r>
          <a:endParaRPr lang="cs-CZ" sz="1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B8A1753-4CF9-49CD-8219-9C3868BE8B8E}" type="parTrans" cxnId="{A10D1E2C-7DB6-4E23-AE58-6C99FFD9A759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FAE9471-5679-43F1-8759-3A7F8F638C91}" type="sibTrans" cxnId="{A10D1E2C-7DB6-4E23-AE58-6C99FFD9A759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BFDFCA5-E146-4881-A1A6-E4974C3DF3B9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Použití OS </a:t>
          </a:r>
          <a:endParaRPr lang="cs-CZ" sz="1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5DB5AED-2402-4C7A-B0DE-6DC7A4125C65}" type="parTrans" cxnId="{449A68E0-93B3-495C-A23B-928ED5E0702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E3BA772-76AF-4377-B45E-7D7F63D9B35A}" type="sibTrans" cxnId="{449A68E0-93B3-495C-A23B-928ED5E0702A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E11820F-AED7-4B5C-ADE9-1C419D7540D5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Informační procesy</a:t>
          </a:r>
          <a:endParaRPr lang="cs-CZ" sz="1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2960348-88F3-495D-8AD7-8AB6BC848981}" type="parTrans" cxnId="{637DF304-01FF-414D-89A3-98C90700094C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199492DB-8DC7-4605-84AB-B457F4FD54EE}" type="sibTrans" cxnId="{637DF304-01FF-414D-89A3-98C90700094C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F416980E-B03B-4F90-B720-781B6E8D3F1E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Rozhodovací procesy</a:t>
          </a:r>
          <a:endParaRPr lang="cs-CZ" sz="1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EE27233-8B68-4FA5-BCB4-DDC18633D93C}" type="parTrans" cxnId="{CAB314DE-2DEE-48FE-A9F1-1818B436D85C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8926D66-6ECC-4D13-83A6-E7B6907309DF}" type="sibTrans" cxnId="{CAB314DE-2DEE-48FE-A9F1-1818B436D85C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2ED4460D-B5E3-4A90-84CE-862FD72266AF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Personální zabezpečení</a:t>
          </a:r>
          <a:endParaRPr lang="cs-CZ" sz="1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9FCE9A0-6D5C-41C9-BAD4-A273443BE56E}" type="parTrans" cxnId="{497E6220-5498-4B05-86CE-839F751B2339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8724496-D64C-4F14-9B8B-712866348604}" type="sibTrans" cxnId="{497E6220-5498-4B05-86CE-839F751B2339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6B5197D-0295-4EBF-A8E5-DF894EAE66DC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cs-CZ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Logistické zabezpečení</a:t>
          </a:r>
          <a:endParaRPr lang="cs-CZ" sz="1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A66BD9-8F2D-4251-A8C1-8BBBBFCB397A}" type="parTrans" cxnId="{3930B244-E8A9-4B8F-8552-D60300030679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F1FAF0E-5A8B-4E80-84F5-8BEE0F4AF80D}" type="sibTrans" cxnId="{3930B244-E8A9-4B8F-8552-D60300030679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38D36F6-4777-4353-BA41-CC4DA3632D64}" type="pres">
      <dgm:prSet presAssocID="{3A2F61C6-3881-4093-9A73-80952781B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27107C7-F7BB-49DF-A373-76A4F94BE6B3}" type="pres">
      <dgm:prSet presAssocID="{F780712A-052E-4D5E-B0CD-197A50E7DE16}" presName="hierRoot1" presStyleCnt="0">
        <dgm:presLayoutVars>
          <dgm:hierBranch val="init"/>
        </dgm:presLayoutVars>
      </dgm:prSet>
      <dgm:spPr/>
    </dgm:pt>
    <dgm:pt modelId="{F67CF9F1-4F6F-43B1-B448-236AB0AB18DB}" type="pres">
      <dgm:prSet presAssocID="{F780712A-052E-4D5E-B0CD-197A50E7DE16}" presName="rootComposite1" presStyleCnt="0"/>
      <dgm:spPr/>
    </dgm:pt>
    <dgm:pt modelId="{4D17161A-05B8-402E-A160-BE0337D866D9}" type="pres">
      <dgm:prSet presAssocID="{F780712A-052E-4D5E-B0CD-197A50E7DE16}" presName="rootText1" presStyleLbl="node0" presStyleIdx="0" presStyleCnt="1" custScaleX="233323" custScaleY="249310" custLinFactNeighborX="4511" custLinFactNeighborY="-333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528CCF-15D8-4372-91E4-ED134415BE85}" type="pres">
      <dgm:prSet presAssocID="{F780712A-052E-4D5E-B0CD-197A50E7DE1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EBACD0F8-DD40-4479-B92C-8F005CA3AD50}" type="pres">
      <dgm:prSet presAssocID="{F780712A-052E-4D5E-B0CD-197A50E7DE16}" presName="hierChild2" presStyleCnt="0"/>
      <dgm:spPr/>
    </dgm:pt>
    <dgm:pt modelId="{1AD01B9F-940F-4F57-892D-F0C3C7F77E01}" type="pres">
      <dgm:prSet presAssocID="{869A7500-446E-4C87-A1CE-A43A2343C86C}" presName="Name37" presStyleLbl="parChTrans1D2" presStyleIdx="0" presStyleCnt="3"/>
      <dgm:spPr/>
      <dgm:t>
        <a:bodyPr/>
        <a:lstStyle/>
        <a:p>
          <a:endParaRPr lang="cs-CZ"/>
        </a:p>
      </dgm:t>
    </dgm:pt>
    <dgm:pt modelId="{A17E12DA-E929-4FAA-BC3B-E31F6D3BEAFF}" type="pres">
      <dgm:prSet presAssocID="{86495E24-2276-447F-801B-190C114CE6C4}" presName="hierRoot2" presStyleCnt="0">
        <dgm:presLayoutVars>
          <dgm:hierBranch val="init"/>
        </dgm:presLayoutVars>
      </dgm:prSet>
      <dgm:spPr/>
    </dgm:pt>
    <dgm:pt modelId="{3F76021B-A004-42E5-8AC5-D28FB96EC662}" type="pres">
      <dgm:prSet presAssocID="{86495E24-2276-447F-801B-190C114CE6C4}" presName="rootComposite" presStyleCnt="0"/>
      <dgm:spPr/>
    </dgm:pt>
    <dgm:pt modelId="{E3F382ED-BE01-44BF-86E4-4BD52C87312F}" type="pres">
      <dgm:prSet presAssocID="{86495E24-2276-447F-801B-190C114CE6C4}" presName="rootText" presStyleLbl="node2" presStyleIdx="0" presStyleCnt="3" custScaleX="150681" custScaleY="1493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B7615D-DC01-4DEB-AAE0-563A8D8F9069}" type="pres">
      <dgm:prSet presAssocID="{86495E24-2276-447F-801B-190C114CE6C4}" presName="rootConnector" presStyleLbl="node2" presStyleIdx="0" presStyleCnt="3"/>
      <dgm:spPr/>
      <dgm:t>
        <a:bodyPr/>
        <a:lstStyle/>
        <a:p>
          <a:endParaRPr lang="cs-CZ"/>
        </a:p>
      </dgm:t>
    </dgm:pt>
    <dgm:pt modelId="{1A0DAB52-3188-4C0A-B218-B4309F76754B}" type="pres">
      <dgm:prSet presAssocID="{86495E24-2276-447F-801B-190C114CE6C4}" presName="hierChild4" presStyleCnt="0"/>
      <dgm:spPr/>
    </dgm:pt>
    <dgm:pt modelId="{6E1AD672-946A-46D2-B4DA-24DE04D1634B}" type="pres">
      <dgm:prSet presAssocID="{86495E24-2276-447F-801B-190C114CE6C4}" presName="hierChild5" presStyleCnt="0"/>
      <dgm:spPr/>
    </dgm:pt>
    <dgm:pt modelId="{1184E70A-29FC-4A3E-8022-9113DC9F058E}" type="pres">
      <dgm:prSet presAssocID="{9B8A1753-4CF9-49CD-8219-9C3868BE8B8E}" presName="Name111" presStyleLbl="parChTrans1D3" presStyleIdx="0" presStyleCnt="6"/>
      <dgm:spPr/>
      <dgm:t>
        <a:bodyPr/>
        <a:lstStyle/>
        <a:p>
          <a:endParaRPr lang="cs-CZ"/>
        </a:p>
      </dgm:t>
    </dgm:pt>
    <dgm:pt modelId="{CF220C1B-00D6-40BE-9E51-46628ACC2E24}" type="pres">
      <dgm:prSet presAssocID="{C98ADAFF-BC89-4410-9EDA-B90CF0143F81}" presName="hierRoot3" presStyleCnt="0">
        <dgm:presLayoutVars>
          <dgm:hierBranch val="init"/>
        </dgm:presLayoutVars>
      </dgm:prSet>
      <dgm:spPr/>
    </dgm:pt>
    <dgm:pt modelId="{85295F7F-F793-410F-AC10-D52EE71AC0A2}" type="pres">
      <dgm:prSet presAssocID="{C98ADAFF-BC89-4410-9EDA-B90CF0143F81}" presName="rootComposite3" presStyleCnt="0"/>
      <dgm:spPr/>
    </dgm:pt>
    <dgm:pt modelId="{C9A5918A-65C2-4A04-93E2-1A25584EDCB3}" type="pres">
      <dgm:prSet presAssocID="{C98ADAFF-BC89-4410-9EDA-B90CF0143F81}" presName="rootText3" presStyleLbl="asst2" presStyleIdx="0" presStyleCnt="6" custLinFactNeighborX="-5818" custLinFactNeighborY="50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E3C4F4-3C3B-4712-8A3D-04E9A6866892}" type="pres">
      <dgm:prSet presAssocID="{C98ADAFF-BC89-4410-9EDA-B90CF0143F81}" presName="rootConnector3" presStyleLbl="asst2" presStyleIdx="0" presStyleCnt="6"/>
      <dgm:spPr/>
      <dgm:t>
        <a:bodyPr/>
        <a:lstStyle/>
        <a:p>
          <a:endParaRPr lang="cs-CZ"/>
        </a:p>
      </dgm:t>
    </dgm:pt>
    <dgm:pt modelId="{FD972222-90C9-470B-9D7C-3B0A1A53839C}" type="pres">
      <dgm:prSet presAssocID="{C98ADAFF-BC89-4410-9EDA-B90CF0143F81}" presName="hierChild6" presStyleCnt="0"/>
      <dgm:spPr/>
    </dgm:pt>
    <dgm:pt modelId="{5DFC4898-4D88-44BB-ABE9-6F7324FF1C70}" type="pres">
      <dgm:prSet presAssocID="{C98ADAFF-BC89-4410-9EDA-B90CF0143F81}" presName="hierChild7" presStyleCnt="0"/>
      <dgm:spPr/>
    </dgm:pt>
    <dgm:pt modelId="{94775DA4-D0D6-4F30-8FA7-BA73BC107823}" type="pres">
      <dgm:prSet presAssocID="{C5DB5AED-2402-4C7A-B0DE-6DC7A4125C65}" presName="Name111" presStyleLbl="parChTrans1D3" presStyleIdx="1" presStyleCnt="6"/>
      <dgm:spPr/>
      <dgm:t>
        <a:bodyPr/>
        <a:lstStyle/>
        <a:p>
          <a:endParaRPr lang="cs-CZ"/>
        </a:p>
      </dgm:t>
    </dgm:pt>
    <dgm:pt modelId="{1292A993-E4FF-4B92-A93C-6E11D90DDCB7}" type="pres">
      <dgm:prSet presAssocID="{8BFDFCA5-E146-4881-A1A6-E4974C3DF3B9}" presName="hierRoot3" presStyleCnt="0">
        <dgm:presLayoutVars>
          <dgm:hierBranch val="init"/>
        </dgm:presLayoutVars>
      </dgm:prSet>
      <dgm:spPr/>
    </dgm:pt>
    <dgm:pt modelId="{2AA242AD-9413-48E2-8D37-69CD5C6A9FD1}" type="pres">
      <dgm:prSet presAssocID="{8BFDFCA5-E146-4881-A1A6-E4974C3DF3B9}" presName="rootComposite3" presStyleCnt="0"/>
      <dgm:spPr/>
    </dgm:pt>
    <dgm:pt modelId="{5ED39327-50D2-4468-AE96-5B71C9DDC09C}" type="pres">
      <dgm:prSet presAssocID="{8BFDFCA5-E146-4881-A1A6-E4974C3DF3B9}" presName="rootText3" presStyleLbl="asst2" presStyleIdx="1" presStyleCnt="6" custLinFactNeighborY="50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6B6FF17-021D-489D-84DA-CF0CBACEC6AF}" type="pres">
      <dgm:prSet presAssocID="{8BFDFCA5-E146-4881-A1A6-E4974C3DF3B9}" presName="rootConnector3" presStyleLbl="asst2" presStyleIdx="1" presStyleCnt="6"/>
      <dgm:spPr/>
      <dgm:t>
        <a:bodyPr/>
        <a:lstStyle/>
        <a:p>
          <a:endParaRPr lang="cs-CZ"/>
        </a:p>
      </dgm:t>
    </dgm:pt>
    <dgm:pt modelId="{5471006E-E579-4661-8EAF-68779B589178}" type="pres">
      <dgm:prSet presAssocID="{8BFDFCA5-E146-4881-A1A6-E4974C3DF3B9}" presName="hierChild6" presStyleCnt="0"/>
      <dgm:spPr/>
    </dgm:pt>
    <dgm:pt modelId="{C790C647-A6D7-4D44-B378-837A2E76B8D3}" type="pres">
      <dgm:prSet presAssocID="{8BFDFCA5-E146-4881-A1A6-E4974C3DF3B9}" presName="hierChild7" presStyleCnt="0"/>
      <dgm:spPr/>
    </dgm:pt>
    <dgm:pt modelId="{CAE53658-93CF-4C2E-BCBD-DEEFFB17C48A}" type="pres">
      <dgm:prSet presAssocID="{CEFC631A-D53E-4574-8672-B1999786760D}" presName="Name37" presStyleLbl="parChTrans1D2" presStyleIdx="1" presStyleCnt="3"/>
      <dgm:spPr/>
      <dgm:t>
        <a:bodyPr/>
        <a:lstStyle/>
        <a:p>
          <a:endParaRPr lang="cs-CZ"/>
        </a:p>
      </dgm:t>
    </dgm:pt>
    <dgm:pt modelId="{464E752F-2E61-4FDF-B8CF-15FC535FE7F0}" type="pres">
      <dgm:prSet presAssocID="{7CD2AB4B-8862-4482-99A8-AF6188968960}" presName="hierRoot2" presStyleCnt="0">
        <dgm:presLayoutVars>
          <dgm:hierBranch val="init"/>
        </dgm:presLayoutVars>
      </dgm:prSet>
      <dgm:spPr/>
    </dgm:pt>
    <dgm:pt modelId="{4B039918-9C51-40FB-80A9-015D03FFDDB8}" type="pres">
      <dgm:prSet presAssocID="{7CD2AB4B-8862-4482-99A8-AF6188968960}" presName="rootComposite" presStyleCnt="0"/>
      <dgm:spPr/>
    </dgm:pt>
    <dgm:pt modelId="{37E2333A-A7A1-4522-957A-D1E51EF021F2}" type="pres">
      <dgm:prSet presAssocID="{7CD2AB4B-8862-4482-99A8-AF6188968960}" presName="rootText" presStyleLbl="node2" presStyleIdx="1" presStyleCnt="3" custScaleX="149994" custScaleY="133332" custLinFactNeighborX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0A855D9-8381-45EB-845E-6603BD38957C}" type="pres">
      <dgm:prSet presAssocID="{7CD2AB4B-8862-4482-99A8-AF6188968960}" presName="rootConnector" presStyleLbl="node2" presStyleIdx="1" presStyleCnt="3"/>
      <dgm:spPr/>
      <dgm:t>
        <a:bodyPr/>
        <a:lstStyle/>
        <a:p>
          <a:endParaRPr lang="cs-CZ"/>
        </a:p>
      </dgm:t>
    </dgm:pt>
    <dgm:pt modelId="{ACBE46E5-0FA9-4107-97C4-69C91D11FFC1}" type="pres">
      <dgm:prSet presAssocID="{7CD2AB4B-8862-4482-99A8-AF6188968960}" presName="hierChild4" presStyleCnt="0"/>
      <dgm:spPr/>
    </dgm:pt>
    <dgm:pt modelId="{A8195F6A-4745-44A3-AD26-A666181FD3FE}" type="pres">
      <dgm:prSet presAssocID="{7CD2AB4B-8862-4482-99A8-AF6188968960}" presName="hierChild5" presStyleCnt="0"/>
      <dgm:spPr/>
    </dgm:pt>
    <dgm:pt modelId="{89631678-B018-422B-B605-014273531A2F}" type="pres">
      <dgm:prSet presAssocID="{82960348-88F3-495D-8AD7-8AB6BC848981}" presName="Name111" presStyleLbl="parChTrans1D3" presStyleIdx="2" presStyleCnt="6"/>
      <dgm:spPr/>
      <dgm:t>
        <a:bodyPr/>
        <a:lstStyle/>
        <a:p>
          <a:endParaRPr lang="cs-CZ"/>
        </a:p>
      </dgm:t>
    </dgm:pt>
    <dgm:pt modelId="{3B05C51E-7200-4C9C-96C9-55930037D2D3}" type="pres">
      <dgm:prSet presAssocID="{6E11820F-AED7-4B5C-ADE9-1C419D7540D5}" presName="hierRoot3" presStyleCnt="0">
        <dgm:presLayoutVars>
          <dgm:hierBranch val="init"/>
        </dgm:presLayoutVars>
      </dgm:prSet>
      <dgm:spPr/>
    </dgm:pt>
    <dgm:pt modelId="{7A65EFEF-33F0-40BF-A6AE-FB85B443F190}" type="pres">
      <dgm:prSet presAssocID="{6E11820F-AED7-4B5C-ADE9-1C419D7540D5}" presName="rootComposite3" presStyleCnt="0"/>
      <dgm:spPr/>
    </dgm:pt>
    <dgm:pt modelId="{B5706760-F4C8-41E4-9FA9-FB636AEF38AE}" type="pres">
      <dgm:prSet presAssocID="{6E11820F-AED7-4B5C-ADE9-1C419D7540D5}" presName="rootText3" presStyleLbl="asst2" presStyleIdx="2" presStyleCnt="6" custLinFactNeighborY="246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67667F-DF23-41B7-9AFD-878EEBD671C9}" type="pres">
      <dgm:prSet presAssocID="{6E11820F-AED7-4B5C-ADE9-1C419D7540D5}" presName="rootConnector3" presStyleLbl="asst2" presStyleIdx="2" presStyleCnt="6"/>
      <dgm:spPr/>
      <dgm:t>
        <a:bodyPr/>
        <a:lstStyle/>
        <a:p>
          <a:endParaRPr lang="cs-CZ"/>
        </a:p>
      </dgm:t>
    </dgm:pt>
    <dgm:pt modelId="{4BA9DCEA-6CCF-4411-95BA-8CD810662780}" type="pres">
      <dgm:prSet presAssocID="{6E11820F-AED7-4B5C-ADE9-1C419D7540D5}" presName="hierChild6" presStyleCnt="0"/>
      <dgm:spPr/>
    </dgm:pt>
    <dgm:pt modelId="{8C54E679-2B9D-4506-8EDF-3FE4803E7515}" type="pres">
      <dgm:prSet presAssocID="{6E11820F-AED7-4B5C-ADE9-1C419D7540D5}" presName="hierChild7" presStyleCnt="0"/>
      <dgm:spPr/>
    </dgm:pt>
    <dgm:pt modelId="{F65C28FE-C658-4115-8200-08E577E937FE}" type="pres">
      <dgm:prSet presAssocID="{9EE27233-8B68-4FA5-BCB4-DDC18633D93C}" presName="Name111" presStyleLbl="parChTrans1D3" presStyleIdx="3" presStyleCnt="6"/>
      <dgm:spPr/>
      <dgm:t>
        <a:bodyPr/>
        <a:lstStyle/>
        <a:p>
          <a:endParaRPr lang="cs-CZ"/>
        </a:p>
      </dgm:t>
    </dgm:pt>
    <dgm:pt modelId="{A1D7381A-40FF-43EE-9F62-075FD23BD371}" type="pres">
      <dgm:prSet presAssocID="{F416980E-B03B-4F90-B720-781B6E8D3F1E}" presName="hierRoot3" presStyleCnt="0">
        <dgm:presLayoutVars>
          <dgm:hierBranch val="init"/>
        </dgm:presLayoutVars>
      </dgm:prSet>
      <dgm:spPr/>
    </dgm:pt>
    <dgm:pt modelId="{A1738F78-99C3-40CF-B298-78C754856021}" type="pres">
      <dgm:prSet presAssocID="{F416980E-B03B-4F90-B720-781B6E8D3F1E}" presName="rootComposite3" presStyleCnt="0"/>
      <dgm:spPr/>
    </dgm:pt>
    <dgm:pt modelId="{42B29165-0432-47C1-9AF7-EBE040515720}" type="pres">
      <dgm:prSet presAssocID="{F416980E-B03B-4F90-B720-781B6E8D3F1E}" presName="rootText3" presStyleLbl="asst2" presStyleIdx="3" presStyleCnt="6" custLinFactNeighborY="246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AD76BC-3D2C-4CE9-8905-64557C656AD2}" type="pres">
      <dgm:prSet presAssocID="{F416980E-B03B-4F90-B720-781B6E8D3F1E}" presName="rootConnector3" presStyleLbl="asst2" presStyleIdx="3" presStyleCnt="6"/>
      <dgm:spPr/>
      <dgm:t>
        <a:bodyPr/>
        <a:lstStyle/>
        <a:p>
          <a:endParaRPr lang="cs-CZ"/>
        </a:p>
      </dgm:t>
    </dgm:pt>
    <dgm:pt modelId="{5BB220E9-130D-4FA0-AB38-6EA60556B10F}" type="pres">
      <dgm:prSet presAssocID="{F416980E-B03B-4F90-B720-781B6E8D3F1E}" presName="hierChild6" presStyleCnt="0"/>
      <dgm:spPr/>
    </dgm:pt>
    <dgm:pt modelId="{BCC9F24A-B635-4368-96FF-BA32118ADDEA}" type="pres">
      <dgm:prSet presAssocID="{F416980E-B03B-4F90-B720-781B6E8D3F1E}" presName="hierChild7" presStyleCnt="0"/>
      <dgm:spPr/>
    </dgm:pt>
    <dgm:pt modelId="{FC491367-84AC-46E1-8AD5-E2669235B76A}" type="pres">
      <dgm:prSet presAssocID="{A5261997-5807-44A1-A6B3-F8CAD3A283A9}" presName="Name37" presStyleLbl="parChTrans1D2" presStyleIdx="2" presStyleCnt="3"/>
      <dgm:spPr/>
      <dgm:t>
        <a:bodyPr/>
        <a:lstStyle/>
        <a:p>
          <a:endParaRPr lang="cs-CZ"/>
        </a:p>
      </dgm:t>
    </dgm:pt>
    <dgm:pt modelId="{D62FF875-EF18-40D5-93F1-82D48F358259}" type="pres">
      <dgm:prSet presAssocID="{1B4FA239-6559-4CCD-A60F-6C3375521730}" presName="hierRoot2" presStyleCnt="0">
        <dgm:presLayoutVars>
          <dgm:hierBranch val="init"/>
        </dgm:presLayoutVars>
      </dgm:prSet>
      <dgm:spPr/>
    </dgm:pt>
    <dgm:pt modelId="{E82763B3-95F0-4997-899F-80F92A9F18B8}" type="pres">
      <dgm:prSet presAssocID="{1B4FA239-6559-4CCD-A60F-6C3375521730}" presName="rootComposite" presStyleCnt="0"/>
      <dgm:spPr/>
    </dgm:pt>
    <dgm:pt modelId="{2EA6CEDD-E505-4970-9BFF-50EA88EB6D68}" type="pres">
      <dgm:prSet presAssocID="{1B4FA239-6559-4CCD-A60F-6C3375521730}" presName="rootText" presStyleLbl="node2" presStyleIdx="2" presStyleCnt="3" custScaleX="132640" custScaleY="1333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8C8EE0-C8B5-4991-A0B5-0ED4C32370E7}" type="pres">
      <dgm:prSet presAssocID="{1B4FA239-6559-4CCD-A60F-6C3375521730}" presName="rootConnector" presStyleLbl="node2" presStyleIdx="2" presStyleCnt="3"/>
      <dgm:spPr/>
      <dgm:t>
        <a:bodyPr/>
        <a:lstStyle/>
        <a:p>
          <a:endParaRPr lang="cs-CZ"/>
        </a:p>
      </dgm:t>
    </dgm:pt>
    <dgm:pt modelId="{1FDA7DA4-4A16-4381-9F75-02EC36E98E87}" type="pres">
      <dgm:prSet presAssocID="{1B4FA239-6559-4CCD-A60F-6C3375521730}" presName="hierChild4" presStyleCnt="0"/>
      <dgm:spPr/>
    </dgm:pt>
    <dgm:pt modelId="{B8B1843B-FBDE-4991-963E-16C1E7196CCC}" type="pres">
      <dgm:prSet presAssocID="{1B4FA239-6559-4CCD-A60F-6C3375521730}" presName="hierChild5" presStyleCnt="0"/>
      <dgm:spPr/>
    </dgm:pt>
    <dgm:pt modelId="{F754BBB2-6E9E-48B2-995A-F26908F429BD}" type="pres">
      <dgm:prSet presAssocID="{B9FCE9A0-6D5C-41C9-BAD4-A273443BE56E}" presName="Name111" presStyleLbl="parChTrans1D3" presStyleIdx="4" presStyleCnt="6"/>
      <dgm:spPr/>
      <dgm:t>
        <a:bodyPr/>
        <a:lstStyle/>
        <a:p>
          <a:endParaRPr lang="cs-CZ"/>
        </a:p>
      </dgm:t>
    </dgm:pt>
    <dgm:pt modelId="{20A65221-4B7B-43F7-9ED5-55B984E22E29}" type="pres">
      <dgm:prSet presAssocID="{2ED4460D-B5E3-4A90-84CE-862FD72266AF}" presName="hierRoot3" presStyleCnt="0">
        <dgm:presLayoutVars>
          <dgm:hierBranch val="init"/>
        </dgm:presLayoutVars>
      </dgm:prSet>
      <dgm:spPr/>
    </dgm:pt>
    <dgm:pt modelId="{E442B64D-DC9D-499E-A14E-6510EA2DD3CE}" type="pres">
      <dgm:prSet presAssocID="{2ED4460D-B5E3-4A90-84CE-862FD72266AF}" presName="rootComposite3" presStyleCnt="0"/>
      <dgm:spPr/>
    </dgm:pt>
    <dgm:pt modelId="{30302154-0B68-4187-B5E5-5711659B99E5}" type="pres">
      <dgm:prSet presAssocID="{2ED4460D-B5E3-4A90-84CE-862FD72266AF}" presName="rootText3" presStyleLbl="asst2" presStyleIdx="4" presStyleCnt="6" custLinFactNeighborY="246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304576-5187-42C2-828A-9DBB854E7445}" type="pres">
      <dgm:prSet presAssocID="{2ED4460D-B5E3-4A90-84CE-862FD72266AF}" presName="rootConnector3" presStyleLbl="asst2" presStyleIdx="4" presStyleCnt="6"/>
      <dgm:spPr/>
      <dgm:t>
        <a:bodyPr/>
        <a:lstStyle/>
        <a:p>
          <a:endParaRPr lang="cs-CZ"/>
        </a:p>
      </dgm:t>
    </dgm:pt>
    <dgm:pt modelId="{8BEF7E2F-8610-4235-BDDB-D0E96A53F873}" type="pres">
      <dgm:prSet presAssocID="{2ED4460D-B5E3-4A90-84CE-862FD72266AF}" presName="hierChild6" presStyleCnt="0"/>
      <dgm:spPr/>
    </dgm:pt>
    <dgm:pt modelId="{CD1A78F2-2DF6-4693-9419-30E5870F612B}" type="pres">
      <dgm:prSet presAssocID="{2ED4460D-B5E3-4A90-84CE-862FD72266AF}" presName="hierChild7" presStyleCnt="0"/>
      <dgm:spPr/>
    </dgm:pt>
    <dgm:pt modelId="{60292E0B-5A1E-4B33-8F82-36BC4702FDFE}" type="pres">
      <dgm:prSet presAssocID="{83A66BD9-8F2D-4251-A8C1-8BBBBFCB397A}" presName="Name111" presStyleLbl="parChTrans1D3" presStyleIdx="5" presStyleCnt="6"/>
      <dgm:spPr/>
      <dgm:t>
        <a:bodyPr/>
        <a:lstStyle/>
        <a:p>
          <a:endParaRPr lang="cs-CZ"/>
        </a:p>
      </dgm:t>
    </dgm:pt>
    <dgm:pt modelId="{2A9238A7-B2AE-4FF7-A8E3-EC2B9A840F33}" type="pres">
      <dgm:prSet presAssocID="{D6B5197D-0295-4EBF-A8E5-DF894EAE66DC}" presName="hierRoot3" presStyleCnt="0">
        <dgm:presLayoutVars>
          <dgm:hierBranch val="init"/>
        </dgm:presLayoutVars>
      </dgm:prSet>
      <dgm:spPr/>
    </dgm:pt>
    <dgm:pt modelId="{96454206-AF55-495F-BF1C-3760454E2E52}" type="pres">
      <dgm:prSet presAssocID="{D6B5197D-0295-4EBF-A8E5-DF894EAE66DC}" presName="rootComposite3" presStyleCnt="0"/>
      <dgm:spPr/>
    </dgm:pt>
    <dgm:pt modelId="{1FFA6502-9C00-4A15-B281-F198436908B9}" type="pres">
      <dgm:prSet presAssocID="{D6B5197D-0295-4EBF-A8E5-DF894EAE66DC}" presName="rootText3" presStyleLbl="asst2" presStyleIdx="5" presStyleCnt="6" custLinFactNeighborY="246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0B814C-549B-4102-A2D0-212058046AD3}" type="pres">
      <dgm:prSet presAssocID="{D6B5197D-0295-4EBF-A8E5-DF894EAE66DC}" presName="rootConnector3" presStyleLbl="asst2" presStyleIdx="5" presStyleCnt="6"/>
      <dgm:spPr/>
      <dgm:t>
        <a:bodyPr/>
        <a:lstStyle/>
        <a:p>
          <a:endParaRPr lang="cs-CZ"/>
        </a:p>
      </dgm:t>
    </dgm:pt>
    <dgm:pt modelId="{B86F2799-3034-4C2C-B7BB-C2E49B1C74E6}" type="pres">
      <dgm:prSet presAssocID="{D6B5197D-0295-4EBF-A8E5-DF894EAE66DC}" presName="hierChild6" presStyleCnt="0"/>
      <dgm:spPr/>
    </dgm:pt>
    <dgm:pt modelId="{593F08CC-F03C-498F-84ED-9BA70EB16657}" type="pres">
      <dgm:prSet presAssocID="{D6B5197D-0295-4EBF-A8E5-DF894EAE66DC}" presName="hierChild7" presStyleCnt="0"/>
      <dgm:spPr/>
    </dgm:pt>
    <dgm:pt modelId="{C3661634-A4D8-4A02-9C7B-2F7F37435539}" type="pres">
      <dgm:prSet presAssocID="{F780712A-052E-4D5E-B0CD-197A50E7DE16}" presName="hierChild3" presStyleCnt="0"/>
      <dgm:spPr/>
    </dgm:pt>
  </dgm:ptLst>
  <dgm:cxnLst>
    <dgm:cxn modelId="{D557E1B0-A5D1-4013-9C48-67E7FF78AAA1}" type="presOf" srcId="{9EE27233-8B68-4FA5-BCB4-DDC18633D93C}" destId="{F65C28FE-C658-4115-8200-08E577E937FE}" srcOrd="0" destOrd="0" presId="urn:microsoft.com/office/officeart/2005/8/layout/orgChart1"/>
    <dgm:cxn modelId="{4583BC5D-A324-44CE-A700-28185A55A2B6}" type="presOf" srcId="{C5DB5AED-2402-4C7A-B0DE-6DC7A4125C65}" destId="{94775DA4-D0D6-4F30-8FA7-BA73BC107823}" srcOrd="0" destOrd="0" presId="urn:microsoft.com/office/officeart/2005/8/layout/orgChart1"/>
    <dgm:cxn modelId="{4671D0EF-2FDE-4A20-B74C-6B3FE4824153}" type="presOf" srcId="{F416980E-B03B-4F90-B720-781B6E8D3F1E}" destId="{42B29165-0432-47C1-9AF7-EBE040515720}" srcOrd="0" destOrd="0" presId="urn:microsoft.com/office/officeart/2005/8/layout/orgChart1"/>
    <dgm:cxn modelId="{1E227004-41C5-4A57-9F2F-A88D31103144}" srcId="{F780712A-052E-4D5E-B0CD-197A50E7DE16}" destId="{7CD2AB4B-8862-4482-99A8-AF6188968960}" srcOrd="1" destOrd="0" parTransId="{CEFC631A-D53E-4574-8672-B1999786760D}" sibTransId="{E0E121D9-9B0C-4948-B6CD-334153F7A55F}"/>
    <dgm:cxn modelId="{99266D03-BB98-427B-B797-D9BB7F2AF636}" srcId="{3A2F61C6-3881-4093-9A73-80952781BB58}" destId="{F780712A-052E-4D5E-B0CD-197A50E7DE16}" srcOrd="0" destOrd="0" parTransId="{8A2D2379-91E3-47B2-9288-74DE8474545D}" sibTransId="{21B3D4BD-A834-46F3-97BB-52CF40666143}"/>
    <dgm:cxn modelId="{182D4517-5AED-4FD3-9893-A217841D4006}" srcId="{F780712A-052E-4D5E-B0CD-197A50E7DE16}" destId="{86495E24-2276-447F-801B-190C114CE6C4}" srcOrd="0" destOrd="0" parTransId="{869A7500-446E-4C87-A1CE-A43A2343C86C}" sibTransId="{0AEF4F98-F2B8-4C82-A612-F65BD41400CF}"/>
    <dgm:cxn modelId="{D38BD43E-5C17-4ECC-A5F5-989A357C5CA9}" type="presOf" srcId="{B9FCE9A0-6D5C-41C9-BAD4-A273443BE56E}" destId="{F754BBB2-6E9E-48B2-995A-F26908F429BD}" srcOrd="0" destOrd="0" presId="urn:microsoft.com/office/officeart/2005/8/layout/orgChart1"/>
    <dgm:cxn modelId="{3930B244-E8A9-4B8F-8552-D60300030679}" srcId="{1B4FA239-6559-4CCD-A60F-6C3375521730}" destId="{D6B5197D-0295-4EBF-A8E5-DF894EAE66DC}" srcOrd="1" destOrd="0" parTransId="{83A66BD9-8F2D-4251-A8C1-8BBBBFCB397A}" sibTransId="{7F1FAF0E-5A8B-4E80-84F5-8BEE0F4AF80D}"/>
    <dgm:cxn modelId="{66F16F8A-3CDD-4EAA-B296-8B7CC3C8DB2B}" type="presOf" srcId="{86495E24-2276-447F-801B-190C114CE6C4}" destId="{B5B7615D-DC01-4DEB-AAE0-563A8D8F9069}" srcOrd="1" destOrd="0" presId="urn:microsoft.com/office/officeart/2005/8/layout/orgChart1"/>
    <dgm:cxn modelId="{055A7F6A-9A1F-4AC5-B882-8B7B90FF04B0}" type="presOf" srcId="{F780712A-052E-4D5E-B0CD-197A50E7DE16}" destId="{4D17161A-05B8-402E-A160-BE0337D866D9}" srcOrd="0" destOrd="0" presId="urn:microsoft.com/office/officeart/2005/8/layout/orgChart1"/>
    <dgm:cxn modelId="{362A511B-D376-41A7-9114-F05041B69F99}" type="presOf" srcId="{D6B5197D-0295-4EBF-A8E5-DF894EAE66DC}" destId="{8F0B814C-549B-4102-A2D0-212058046AD3}" srcOrd="1" destOrd="0" presId="urn:microsoft.com/office/officeart/2005/8/layout/orgChart1"/>
    <dgm:cxn modelId="{3B5A965F-6AEC-457A-8B90-2BCED4F1DE99}" type="presOf" srcId="{6E11820F-AED7-4B5C-ADE9-1C419D7540D5}" destId="{B5706760-F4C8-41E4-9FA9-FB636AEF38AE}" srcOrd="0" destOrd="0" presId="urn:microsoft.com/office/officeart/2005/8/layout/orgChart1"/>
    <dgm:cxn modelId="{4F059561-05F7-42E0-860D-37DC4075128E}" type="presOf" srcId="{C98ADAFF-BC89-4410-9EDA-B90CF0143F81}" destId="{C9A5918A-65C2-4A04-93E2-1A25584EDCB3}" srcOrd="0" destOrd="0" presId="urn:microsoft.com/office/officeart/2005/8/layout/orgChart1"/>
    <dgm:cxn modelId="{A10D1E2C-7DB6-4E23-AE58-6C99FFD9A759}" srcId="{86495E24-2276-447F-801B-190C114CE6C4}" destId="{C98ADAFF-BC89-4410-9EDA-B90CF0143F81}" srcOrd="0" destOrd="0" parTransId="{9B8A1753-4CF9-49CD-8219-9C3868BE8B8E}" sibTransId="{2FAE9471-5679-43F1-8759-3A7F8F638C91}"/>
    <dgm:cxn modelId="{9ECF345E-C115-448D-838E-12AC73972A0D}" srcId="{F780712A-052E-4D5E-B0CD-197A50E7DE16}" destId="{1B4FA239-6559-4CCD-A60F-6C3375521730}" srcOrd="2" destOrd="0" parTransId="{A5261997-5807-44A1-A6B3-F8CAD3A283A9}" sibTransId="{D9EB820D-9109-4F47-B64B-33D7D3604FBA}"/>
    <dgm:cxn modelId="{E332A2BE-2614-48D1-86BC-DA8478A2B902}" type="presOf" srcId="{2ED4460D-B5E3-4A90-84CE-862FD72266AF}" destId="{30302154-0B68-4187-B5E5-5711659B99E5}" srcOrd="0" destOrd="0" presId="urn:microsoft.com/office/officeart/2005/8/layout/orgChart1"/>
    <dgm:cxn modelId="{0755A0AE-1205-45EC-958E-A7228EAE0936}" type="presOf" srcId="{D6B5197D-0295-4EBF-A8E5-DF894EAE66DC}" destId="{1FFA6502-9C00-4A15-B281-F198436908B9}" srcOrd="0" destOrd="0" presId="urn:microsoft.com/office/officeart/2005/8/layout/orgChart1"/>
    <dgm:cxn modelId="{DFE77C85-9D3B-4BAD-9E36-24797A5A4B32}" type="presOf" srcId="{1B4FA239-6559-4CCD-A60F-6C3375521730}" destId="{9D8C8EE0-C8B5-4991-A0B5-0ED4C32370E7}" srcOrd="1" destOrd="0" presId="urn:microsoft.com/office/officeart/2005/8/layout/orgChart1"/>
    <dgm:cxn modelId="{57267B2B-0B1A-4A0F-AD24-C58C0D319324}" type="presOf" srcId="{1B4FA239-6559-4CCD-A60F-6C3375521730}" destId="{2EA6CEDD-E505-4970-9BFF-50EA88EB6D68}" srcOrd="0" destOrd="0" presId="urn:microsoft.com/office/officeart/2005/8/layout/orgChart1"/>
    <dgm:cxn modelId="{637DF304-01FF-414D-89A3-98C90700094C}" srcId="{7CD2AB4B-8862-4482-99A8-AF6188968960}" destId="{6E11820F-AED7-4B5C-ADE9-1C419D7540D5}" srcOrd="0" destOrd="0" parTransId="{82960348-88F3-495D-8AD7-8AB6BC848981}" sibTransId="{199492DB-8DC7-4605-84AB-B457F4FD54EE}"/>
    <dgm:cxn modelId="{BDEEBF56-1B09-42E7-AB4C-5DA19B5BAD94}" type="presOf" srcId="{3A2F61C6-3881-4093-9A73-80952781BB58}" destId="{838D36F6-4777-4353-BA41-CC4DA3632D64}" srcOrd="0" destOrd="0" presId="urn:microsoft.com/office/officeart/2005/8/layout/orgChart1"/>
    <dgm:cxn modelId="{2133391C-A6EE-494E-A8DD-DE916613D96A}" type="presOf" srcId="{8BFDFCA5-E146-4881-A1A6-E4974C3DF3B9}" destId="{26B6FF17-021D-489D-84DA-CF0CBACEC6AF}" srcOrd="1" destOrd="0" presId="urn:microsoft.com/office/officeart/2005/8/layout/orgChart1"/>
    <dgm:cxn modelId="{252DAECD-D670-435E-BEF3-D753AD364398}" type="presOf" srcId="{869A7500-446E-4C87-A1CE-A43A2343C86C}" destId="{1AD01B9F-940F-4F57-892D-F0C3C7F77E01}" srcOrd="0" destOrd="0" presId="urn:microsoft.com/office/officeart/2005/8/layout/orgChart1"/>
    <dgm:cxn modelId="{449A68E0-93B3-495C-A23B-928ED5E0702A}" srcId="{86495E24-2276-447F-801B-190C114CE6C4}" destId="{8BFDFCA5-E146-4881-A1A6-E4974C3DF3B9}" srcOrd="1" destOrd="0" parTransId="{C5DB5AED-2402-4C7A-B0DE-6DC7A4125C65}" sibTransId="{CE3BA772-76AF-4377-B45E-7D7F63D9B35A}"/>
    <dgm:cxn modelId="{17ED7881-9240-4439-80A9-2F45BF7B42CF}" type="presOf" srcId="{F416980E-B03B-4F90-B720-781B6E8D3F1E}" destId="{B4AD76BC-3D2C-4CE9-8905-64557C656AD2}" srcOrd="1" destOrd="0" presId="urn:microsoft.com/office/officeart/2005/8/layout/orgChart1"/>
    <dgm:cxn modelId="{C36818B0-5623-4434-9071-1C0D011C1C79}" type="presOf" srcId="{7CD2AB4B-8862-4482-99A8-AF6188968960}" destId="{A0A855D9-8381-45EB-845E-6603BD38957C}" srcOrd="1" destOrd="0" presId="urn:microsoft.com/office/officeart/2005/8/layout/orgChart1"/>
    <dgm:cxn modelId="{5E081C13-B3F4-42B8-81D4-FEDAF84B5C06}" type="presOf" srcId="{7CD2AB4B-8862-4482-99A8-AF6188968960}" destId="{37E2333A-A7A1-4522-957A-D1E51EF021F2}" srcOrd="0" destOrd="0" presId="urn:microsoft.com/office/officeart/2005/8/layout/orgChart1"/>
    <dgm:cxn modelId="{E33E4A53-C155-4C2D-A114-99CBAE39B0F4}" type="presOf" srcId="{A5261997-5807-44A1-A6B3-F8CAD3A283A9}" destId="{FC491367-84AC-46E1-8AD5-E2669235B76A}" srcOrd="0" destOrd="0" presId="urn:microsoft.com/office/officeart/2005/8/layout/orgChart1"/>
    <dgm:cxn modelId="{497E6220-5498-4B05-86CE-839F751B2339}" srcId="{1B4FA239-6559-4CCD-A60F-6C3375521730}" destId="{2ED4460D-B5E3-4A90-84CE-862FD72266AF}" srcOrd="0" destOrd="0" parTransId="{B9FCE9A0-6D5C-41C9-BAD4-A273443BE56E}" sibTransId="{D8724496-D64C-4F14-9B8B-712866348604}"/>
    <dgm:cxn modelId="{76311A74-47DF-4874-B93C-992A49ED46A5}" type="presOf" srcId="{C98ADAFF-BC89-4410-9EDA-B90CF0143F81}" destId="{84E3C4F4-3C3B-4712-8A3D-04E9A6866892}" srcOrd="1" destOrd="0" presId="urn:microsoft.com/office/officeart/2005/8/layout/orgChart1"/>
    <dgm:cxn modelId="{40D65A1C-92AE-43B1-8117-27398F332DCD}" type="presOf" srcId="{83A66BD9-8F2D-4251-A8C1-8BBBBFCB397A}" destId="{60292E0B-5A1E-4B33-8F82-36BC4702FDFE}" srcOrd="0" destOrd="0" presId="urn:microsoft.com/office/officeart/2005/8/layout/orgChart1"/>
    <dgm:cxn modelId="{64B3E45F-6BB5-4156-9AFE-B3969970C0E6}" type="presOf" srcId="{82960348-88F3-495D-8AD7-8AB6BC848981}" destId="{89631678-B018-422B-B605-014273531A2F}" srcOrd="0" destOrd="0" presId="urn:microsoft.com/office/officeart/2005/8/layout/orgChart1"/>
    <dgm:cxn modelId="{3C9B1EBF-93F8-4A56-9713-9294AF738E65}" type="presOf" srcId="{9B8A1753-4CF9-49CD-8219-9C3868BE8B8E}" destId="{1184E70A-29FC-4A3E-8022-9113DC9F058E}" srcOrd="0" destOrd="0" presId="urn:microsoft.com/office/officeart/2005/8/layout/orgChart1"/>
    <dgm:cxn modelId="{72176D02-42D6-4035-ABA0-B900560281F7}" type="presOf" srcId="{8BFDFCA5-E146-4881-A1A6-E4974C3DF3B9}" destId="{5ED39327-50D2-4468-AE96-5B71C9DDC09C}" srcOrd="0" destOrd="0" presId="urn:microsoft.com/office/officeart/2005/8/layout/orgChart1"/>
    <dgm:cxn modelId="{CAB314DE-2DEE-48FE-A9F1-1818B436D85C}" srcId="{7CD2AB4B-8862-4482-99A8-AF6188968960}" destId="{F416980E-B03B-4F90-B720-781B6E8D3F1E}" srcOrd="1" destOrd="0" parTransId="{9EE27233-8B68-4FA5-BCB4-DDC18633D93C}" sibTransId="{A8926D66-6ECC-4D13-83A6-E7B6907309DF}"/>
    <dgm:cxn modelId="{F64A3A28-7BF6-4889-A269-F13A5A6DD979}" type="presOf" srcId="{F780712A-052E-4D5E-B0CD-197A50E7DE16}" destId="{B0528CCF-15D8-4372-91E4-ED134415BE85}" srcOrd="1" destOrd="0" presId="urn:microsoft.com/office/officeart/2005/8/layout/orgChart1"/>
    <dgm:cxn modelId="{1AAF8DB7-D5AE-49E3-BF19-9BDBB36CEBD4}" type="presOf" srcId="{6E11820F-AED7-4B5C-ADE9-1C419D7540D5}" destId="{6A67667F-DF23-41B7-9AFD-878EEBD671C9}" srcOrd="1" destOrd="0" presId="urn:microsoft.com/office/officeart/2005/8/layout/orgChart1"/>
    <dgm:cxn modelId="{024ECB79-112D-42B6-96A1-FDB13245DDA2}" type="presOf" srcId="{2ED4460D-B5E3-4A90-84CE-862FD72266AF}" destId="{21304576-5187-42C2-828A-9DBB854E7445}" srcOrd="1" destOrd="0" presId="urn:microsoft.com/office/officeart/2005/8/layout/orgChart1"/>
    <dgm:cxn modelId="{F8151AF4-D871-43D3-B35F-942E150DC635}" type="presOf" srcId="{CEFC631A-D53E-4574-8672-B1999786760D}" destId="{CAE53658-93CF-4C2E-BCBD-DEEFFB17C48A}" srcOrd="0" destOrd="0" presId="urn:microsoft.com/office/officeart/2005/8/layout/orgChart1"/>
    <dgm:cxn modelId="{C9CFB997-E558-472B-8F39-13895B6398C8}" type="presOf" srcId="{86495E24-2276-447F-801B-190C114CE6C4}" destId="{E3F382ED-BE01-44BF-86E4-4BD52C87312F}" srcOrd="0" destOrd="0" presId="urn:microsoft.com/office/officeart/2005/8/layout/orgChart1"/>
    <dgm:cxn modelId="{FBDF6BA0-2054-412A-B475-FCF7C2C260BF}" type="presParOf" srcId="{838D36F6-4777-4353-BA41-CC4DA3632D64}" destId="{527107C7-F7BB-49DF-A373-76A4F94BE6B3}" srcOrd="0" destOrd="0" presId="urn:microsoft.com/office/officeart/2005/8/layout/orgChart1"/>
    <dgm:cxn modelId="{E3E4CC33-B1E9-4EDB-81B0-D64EA41F7FCE}" type="presParOf" srcId="{527107C7-F7BB-49DF-A373-76A4F94BE6B3}" destId="{F67CF9F1-4F6F-43B1-B448-236AB0AB18DB}" srcOrd="0" destOrd="0" presId="urn:microsoft.com/office/officeart/2005/8/layout/orgChart1"/>
    <dgm:cxn modelId="{66816E40-0BEA-412E-9C1E-6CBD5EAD246B}" type="presParOf" srcId="{F67CF9F1-4F6F-43B1-B448-236AB0AB18DB}" destId="{4D17161A-05B8-402E-A160-BE0337D866D9}" srcOrd="0" destOrd="0" presId="urn:microsoft.com/office/officeart/2005/8/layout/orgChart1"/>
    <dgm:cxn modelId="{01D91614-B4B3-4139-B785-98650E1B11CA}" type="presParOf" srcId="{F67CF9F1-4F6F-43B1-B448-236AB0AB18DB}" destId="{B0528CCF-15D8-4372-91E4-ED134415BE85}" srcOrd="1" destOrd="0" presId="urn:microsoft.com/office/officeart/2005/8/layout/orgChart1"/>
    <dgm:cxn modelId="{5BA06437-E852-4EF7-B611-D35A01B98793}" type="presParOf" srcId="{527107C7-F7BB-49DF-A373-76A4F94BE6B3}" destId="{EBACD0F8-DD40-4479-B92C-8F005CA3AD50}" srcOrd="1" destOrd="0" presId="urn:microsoft.com/office/officeart/2005/8/layout/orgChart1"/>
    <dgm:cxn modelId="{2EB4EECD-0591-4232-AB57-0B81757F4DD4}" type="presParOf" srcId="{EBACD0F8-DD40-4479-B92C-8F005CA3AD50}" destId="{1AD01B9F-940F-4F57-892D-F0C3C7F77E01}" srcOrd="0" destOrd="0" presId="urn:microsoft.com/office/officeart/2005/8/layout/orgChart1"/>
    <dgm:cxn modelId="{72B8989E-5CA7-4339-9018-334A21BCD3E1}" type="presParOf" srcId="{EBACD0F8-DD40-4479-B92C-8F005CA3AD50}" destId="{A17E12DA-E929-4FAA-BC3B-E31F6D3BEAFF}" srcOrd="1" destOrd="0" presId="urn:microsoft.com/office/officeart/2005/8/layout/orgChart1"/>
    <dgm:cxn modelId="{4F1DD277-9DC0-4619-BC40-702A81AF21B6}" type="presParOf" srcId="{A17E12DA-E929-4FAA-BC3B-E31F6D3BEAFF}" destId="{3F76021B-A004-42E5-8AC5-D28FB96EC662}" srcOrd="0" destOrd="0" presId="urn:microsoft.com/office/officeart/2005/8/layout/orgChart1"/>
    <dgm:cxn modelId="{C71228AE-711E-4C08-A545-E09A6116FD84}" type="presParOf" srcId="{3F76021B-A004-42E5-8AC5-D28FB96EC662}" destId="{E3F382ED-BE01-44BF-86E4-4BD52C87312F}" srcOrd="0" destOrd="0" presId="urn:microsoft.com/office/officeart/2005/8/layout/orgChart1"/>
    <dgm:cxn modelId="{A5CA945F-42DA-491A-A753-C5C466C7A27E}" type="presParOf" srcId="{3F76021B-A004-42E5-8AC5-D28FB96EC662}" destId="{B5B7615D-DC01-4DEB-AAE0-563A8D8F9069}" srcOrd="1" destOrd="0" presId="urn:microsoft.com/office/officeart/2005/8/layout/orgChart1"/>
    <dgm:cxn modelId="{041E87CD-A747-4897-8E26-A1D68E2608A6}" type="presParOf" srcId="{A17E12DA-E929-4FAA-BC3B-E31F6D3BEAFF}" destId="{1A0DAB52-3188-4C0A-B218-B4309F76754B}" srcOrd="1" destOrd="0" presId="urn:microsoft.com/office/officeart/2005/8/layout/orgChart1"/>
    <dgm:cxn modelId="{AF1DC40A-FBD4-4B9B-BA6A-7706DFFF5F74}" type="presParOf" srcId="{A17E12DA-E929-4FAA-BC3B-E31F6D3BEAFF}" destId="{6E1AD672-946A-46D2-B4DA-24DE04D1634B}" srcOrd="2" destOrd="0" presId="urn:microsoft.com/office/officeart/2005/8/layout/orgChart1"/>
    <dgm:cxn modelId="{890826A6-496B-40C9-85D4-76512E5A058B}" type="presParOf" srcId="{6E1AD672-946A-46D2-B4DA-24DE04D1634B}" destId="{1184E70A-29FC-4A3E-8022-9113DC9F058E}" srcOrd="0" destOrd="0" presId="urn:microsoft.com/office/officeart/2005/8/layout/orgChart1"/>
    <dgm:cxn modelId="{7F1E6296-A19D-4DC4-A049-EFDE921735F6}" type="presParOf" srcId="{6E1AD672-946A-46D2-B4DA-24DE04D1634B}" destId="{CF220C1B-00D6-40BE-9E51-46628ACC2E24}" srcOrd="1" destOrd="0" presId="urn:microsoft.com/office/officeart/2005/8/layout/orgChart1"/>
    <dgm:cxn modelId="{37FFAFEF-9CD5-41C5-894F-B3B52C641BCD}" type="presParOf" srcId="{CF220C1B-00D6-40BE-9E51-46628ACC2E24}" destId="{85295F7F-F793-410F-AC10-D52EE71AC0A2}" srcOrd="0" destOrd="0" presId="urn:microsoft.com/office/officeart/2005/8/layout/orgChart1"/>
    <dgm:cxn modelId="{20E2F7A3-603B-4C42-BDA9-C09C5B562A6A}" type="presParOf" srcId="{85295F7F-F793-410F-AC10-D52EE71AC0A2}" destId="{C9A5918A-65C2-4A04-93E2-1A25584EDCB3}" srcOrd="0" destOrd="0" presId="urn:microsoft.com/office/officeart/2005/8/layout/orgChart1"/>
    <dgm:cxn modelId="{E3C7B10D-52CA-43BD-AC73-CDBAF080B2C8}" type="presParOf" srcId="{85295F7F-F793-410F-AC10-D52EE71AC0A2}" destId="{84E3C4F4-3C3B-4712-8A3D-04E9A6866892}" srcOrd="1" destOrd="0" presId="urn:microsoft.com/office/officeart/2005/8/layout/orgChart1"/>
    <dgm:cxn modelId="{37496660-6F24-4075-B819-440F6E4403D8}" type="presParOf" srcId="{CF220C1B-00D6-40BE-9E51-46628ACC2E24}" destId="{FD972222-90C9-470B-9D7C-3B0A1A53839C}" srcOrd="1" destOrd="0" presId="urn:microsoft.com/office/officeart/2005/8/layout/orgChart1"/>
    <dgm:cxn modelId="{2C14309C-BEA4-47B2-A05F-1A3C3E5D099B}" type="presParOf" srcId="{CF220C1B-00D6-40BE-9E51-46628ACC2E24}" destId="{5DFC4898-4D88-44BB-ABE9-6F7324FF1C70}" srcOrd="2" destOrd="0" presId="urn:microsoft.com/office/officeart/2005/8/layout/orgChart1"/>
    <dgm:cxn modelId="{9C3475BC-4378-4665-8F81-E0D3E3F50183}" type="presParOf" srcId="{6E1AD672-946A-46D2-B4DA-24DE04D1634B}" destId="{94775DA4-D0D6-4F30-8FA7-BA73BC107823}" srcOrd="2" destOrd="0" presId="urn:microsoft.com/office/officeart/2005/8/layout/orgChart1"/>
    <dgm:cxn modelId="{CBDC2D25-48C8-418B-A798-0FFDECC099B6}" type="presParOf" srcId="{6E1AD672-946A-46D2-B4DA-24DE04D1634B}" destId="{1292A993-E4FF-4B92-A93C-6E11D90DDCB7}" srcOrd="3" destOrd="0" presId="urn:microsoft.com/office/officeart/2005/8/layout/orgChart1"/>
    <dgm:cxn modelId="{3713FFFF-05F1-431C-A86B-54BC408A9CE6}" type="presParOf" srcId="{1292A993-E4FF-4B92-A93C-6E11D90DDCB7}" destId="{2AA242AD-9413-48E2-8D37-69CD5C6A9FD1}" srcOrd="0" destOrd="0" presId="urn:microsoft.com/office/officeart/2005/8/layout/orgChart1"/>
    <dgm:cxn modelId="{77F04C67-24E0-45FF-9D6C-AFBD978A06AB}" type="presParOf" srcId="{2AA242AD-9413-48E2-8D37-69CD5C6A9FD1}" destId="{5ED39327-50D2-4468-AE96-5B71C9DDC09C}" srcOrd="0" destOrd="0" presId="urn:microsoft.com/office/officeart/2005/8/layout/orgChart1"/>
    <dgm:cxn modelId="{FE9B7240-A045-424E-8095-AE0E91A485A4}" type="presParOf" srcId="{2AA242AD-9413-48E2-8D37-69CD5C6A9FD1}" destId="{26B6FF17-021D-489D-84DA-CF0CBACEC6AF}" srcOrd="1" destOrd="0" presId="urn:microsoft.com/office/officeart/2005/8/layout/orgChart1"/>
    <dgm:cxn modelId="{4FB6D1D8-59E7-4099-813E-13986CE92F6B}" type="presParOf" srcId="{1292A993-E4FF-4B92-A93C-6E11D90DDCB7}" destId="{5471006E-E579-4661-8EAF-68779B589178}" srcOrd="1" destOrd="0" presId="urn:microsoft.com/office/officeart/2005/8/layout/orgChart1"/>
    <dgm:cxn modelId="{3A5E98EC-6BF1-4297-BBE4-348CDBC60966}" type="presParOf" srcId="{1292A993-E4FF-4B92-A93C-6E11D90DDCB7}" destId="{C790C647-A6D7-4D44-B378-837A2E76B8D3}" srcOrd="2" destOrd="0" presId="urn:microsoft.com/office/officeart/2005/8/layout/orgChart1"/>
    <dgm:cxn modelId="{A96A78B8-3B47-4E11-8B8F-7E32C876A276}" type="presParOf" srcId="{EBACD0F8-DD40-4479-B92C-8F005CA3AD50}" destId="{CAE53658-93CF-4C2E-BCBD-DEEFFB17C48A}" srcOrd="2" destOrd="0" presId="urn:microsoft.com/office/officeart/2005/8/layout/orgChart1"/>
    <dgm:cxn modelId="{9269363B-6A73-4716-B8EA-F614B23F1AD7}" type="presParOf" srcId="{EBACD0F8-DD40-4479-B92C-8F005CA3AD50}" destId="{464E752F-2E61-4FDF-B8CF-15FC535FE7F0}" srcOrd="3" destOrd="0" presId="urn:microsoft.com/office/officeart/2005/8/layout/orgChart1"/>
    <dgm:cxn modelId="{0A04390B-596E-4C77-B51D-EAED6EB9CF91}" type="presParOf" srcId="{464E752F-2E61-4FDF-B8CF-15FC535FE7F0}" destId="{4B039918-9C51-40FB-80A9-015D03FFDDB8}" srcOrd="0" destOrd="0" presId="urn:microsoft.com/office/officeart/2005/8/layout/orgChart1"/>
    <dgm:cxn modelId="{689B6A07-A63C-49B6-96B3-20332B67B1D2}" type="presParOf" srcId="{4B039918-9C51-40FB-80A9-015D03FFDDB8}" destId="{37E2333A-A7A1-4522-957A-D1E51EF021F2}" srcOrd="0" destOrd="0" presId="urn:microsoft.com/office/officeart/2005/8/layout/orgChart1"/>
    <dgm:cxn modelId="{380A7D1A-454A-4CBF-8D1B-09BA488EA428}" type="presParOf" srcId="{4B039918-9C51-40FB-80A9-015D03FFDDB8}" destId="{A0A855D9-8381-45EB-845E-6603BD38957C}" srcOrd="1" destOrd="0" presId="urn:microsoft.com/office/officeart/2005/8/layout/orgChart1"/>
    <dgm:cxn modelId="{4B6BCBBC-E603-489A-8850-BDDD2576AD2D}" type="presParOf" srcId="{464E752F-2E61-4FDF-B8CF-15FC535FE7F0}" destId="{ACBE46E5-0FA9-4107-97C4-69C91D11FFC1}" srcOrd="1" destOrd="0" presId="urn:microsoft.com/office/officeart/2005/8/layout/orgChart1"/>
    <dgm:cxn modelId="{AA0B3C93-D81E-49B2-9BFC-56E418BF21FD}" type="presParOf" srcId="{464E752F-2E61-4FDF-B8CF-15FC535FE7F0}" destId="{A8195F6A-4745-44A3-AD26-A666181FD3FE}" srcOrd="2" destOrd="0" presId="urn:microsoft.com/office/officeart/2005/8/layout/orgChart1"/>
    <dgm:cxn modelId="{D1A73E70-33DC-4791-9DBF-F9DF79BDCA39}" type="presParOf" srcId="{A8195F6A-4745-44A3-AD26-A666181FD3FE}" destId="{89631678-B018-422B-B605-014273531A2F}" srcOrd="0" destOrd="0" presId="urn:microsoft.com/office/officeart/2005/8/layout/orgChart1"/>
    <dgm:cxn modelId="{0344300E-F7AD-4701-AE03-1A21A98E474C}" type="presParOf" srcId="{A8195F6A-4745-44A3-AD26-A666181FD3FE}" destId="{3B05C51E-7200-4C9C-96C9-55930037D2D3}" srcOrd="1" destOrd="0" presId="urn:microsoft.com/office/officeart/2005/8/layout/orgChart1"/>
    <dgm:cxn modelId="{6AD73A01-BA4D-4935-831C-FF55B88F633E}" type="presParOf" srcId="{3B05C51E-7200-4C9C-96C9-55930037D2D3}" destId="{7A65EFEF-33F0-40BF-A6AE-FB85B443F190}" srcOrd="0" destOrd="0" presId="urn:microsoft.com/office/officeart/2005/8/layout/orgChart1"/>
    <dgm:cxn modelId="{674999B6-2C38-4FA8-990D-3035839CFB65}" type="presParOf" srcId="{7A65EFEF-33F0-40BF-A6AE-FB85B443F190}" destId="{B5706760-F4C8-41E4-9FA9-FB636AEF38AE}" srcOrd="0" destOrd="0" presId="urn:microsoft.com/office/officeart/2005/8/layout/orgChart1"/>
    <dgm:cxn modelId="{7BE82F15-05C3-4AED-BB14-D24AC16592D1}" type="presParOf" srcId="{7A65EFEF-33F0-40BF-A6AE-FB85B443F190}" destId="{6A67667F-DF23-41B7-9AFD-878EEBD671C9}" srcOrd="1" destOrd="0" presId="urn:microsoft.com/office/officeart/2005/8/layout/orgChart1"/>
    <dgm:cxn modelId="{C93A4615-20DB-413D-A07D-F03FE8649AAD}" type="presParOf" srcId="{3B05C51E-7200-4C9C-96C9-55930037D2D3}" destId="{4BA9DCEA-6CCF-4411-95BA-8CD810662780}" srcOrd="1" destOrd="0" presId="urn:microsoft.com/office/officeart/2005/8/layout/orgChart1"/>
    <dgm:cxn modelId="{8B348FD2-0A56-412E-B292-C36DE279A728}" type="presParOf" srcId="{3B05C51E-7200-4C9C-96C9-55930037D2D3}" destId="{8C54E679-2B9D-4506-8EDF-3FE4803E7515}" srcOrd="2" destOrd="0" presId="urn:microsoft.com/office/officeart/2005/8/layout/orgChart1"/>
    <dgm:cxn modelId="{1CFF9165-DC77-4920-87C4-CBCCA3021986}" type="presParOf" srcId="{A8195F6A-4745-44A3-AD26-A666181FD3FE}" destId="{F65C28FE-C658-4115-8200-08E577E937FE}" srcOrd="2" destOrd="0" presId="urn:microsoft.com/office/officeart/2005/8/layout/orgChart1"/>
    <dgm:cxn modelId="{08BA0204-1282-483B-A1CB-8B6F0C26204D}" type="presParOf" srcId="{A8195F6A-4745-44A3-AD26-A666181FD3FE}" destId="{A1D7381A-40FF-43EE-9F62-075FD23BD371}" srcOrd="3" destOrd="0" presId="urn:microsoft.com/office/officeart/2005/8/layout/orgChart1"/>
    <dgm:cxn modelId="{981E360D-E944-4436-97FE-7D878EBCBC56}" type="presParOf" srcId="{A1D7381A-40FF-43EE-9F62-075FD23BD371}" destId="{A1738F78-99C3-40CF-B298-78C754856021}" srcOrd="0" destOrd="0" presId="urn:microsoft.com/office/officeart/2005/8/layout/orgChart1"/>
    <dgm:cxn modelId="{C3C60FC9-D7F4-40C6-9011-8A36675FDC72}" type="presParOf" srcId="{A1738F78-99C3-40CF-B298-78C754856021}" destId="{42B29165-0432-47C1-9AF7-EBE040515720}" srcOrd="0" destOrd="0" presId="urn:microsoft.com/office/officeart/2005/8/layout/orgChart1"/>
    <dgm:cxn modelId="{35B7B662-3156-46D2-9C25-A3931EA3B405}" type="presParOf" srcId="{A1738F78-99C3-40CF-B298-78C754856021}" destId="{B4AD76BC-3D2C-4CE9-8905-64557C656AD2}" srcOrd="1" destOrd="0" presId="urn:microsoft.com/office/officeart/2005/8/layout/orgChart1"/>
    <dgm:cxn modelId="{7AA0FBBD-77A1-4A35-BEE1-44B908A0CD5B}" type="presParOf" srcId="{A1D7381A-40FF-43EE-9F62-075FD23BD371}" destId="{5BB220E9-130D-4FA0-AB38-6EA60556B10F}" srcOrd="1" destOrd="0" presId="urn:microsoft.com/office/officeart/2005/8/layout/orgChart1"/>
    <dgm:cxn modelId="{49E71A60-7332-4E1E-B59C-BAA43DD35CEC}" type="presParOf" srcId="{A1D7381A-40FF-43EE-9F62-075FD23BD371}" destId="{BCC9F24A-B635-4368-96FF-BA32118ADDEA}" srcOrd="2" destOrd="0" presId="urn:microsoft.com/office/officeart/2005/8/layout/orgChart1"/>
    <dgm:cxn modelId="{4C731FD4-4C49-4D7F-98A8-8D92461993E9}" type="presParOf" srcId="{EBACD0F8-DD40-4479-B92C-8F005CA3AD50}" destId="{FC491367-84AC-46E1-8AD5-E2669235B76A}" srcOrd="4" destOrd="0" presId="urn:microsoft.com/office/officeart/2005/8/layout/orgChart1"/>
    <dgm:cxn modelId="{67A1C328-1D9A-4FA6-8A3C-84032ED4ABE0}" type="presParOf" srcId="{EBACD0F8-DD40-4479-B92C-8F005CA3AD50}" destId="{D62FF875-EF18-40D5-93F1-82D48F358259}" srcOrd="5" destOrd="0" presId="urn:microsoft.com/office/officeart/2005/8/layout/orgChart1"/>
    <dgm:cxn modelId="{599D39C9-D4EB-4F68-A056-910BB6210050}" type="presParOf" srcId="{D62FF875-EF18-40D5-93F1-82D48F358259}" destId="{E82763B3-95F0-4997-899F-80F92A9F18B8}" srcOrd="0" destOrd="0" presId="urn:microsoft.com/office/officeart/2005/8/layout/orgChart1"/>
    <dgm:cxn modelId="{206158D5-63AA-42FE-B768-D1C3C97C1F64}" type="presParOf" srcId="{E82763B3-95F0-4997-899F-80F92A9F18B8}" destId="{2EA6CEDD-E505-4970-9BFF-50EA88EB6D68}" srcOrd="0" destOrd="0" presId="urn:microsoft.com/office/officeart/2005/8/layout/orgChart1"/>
    <dgm:cxn modelId="{CB0D2FB3-505E-4BF1-9541-28306A5E53E4}" type="presParOf" srcId="{E82763B3-95F0-4997-899F-80F92A9F18B8}" destId="{9D8C8EE0-C8B5-4991-A0B5-0ED4C32370E7}" srcOrd="1" destOrd="0" presId="urn:microsoft.com/office/officeart/2005/8/layout/orgChart1"/>
    <dgm:cxn modelId="{0581FF2B-8738-4860-9756-5862DD36D5F7}" type="presParOf" srcId="{D62FF875-EF18-40D5-93F1-82D48F358259}" destId="{1FDA7DA4-4A16-4381-9F75-02EC36E98E87}" srcOrd="1" destOrd="0" presId="urn:microsoft.com/office/officeart/2005/8/layout/orgChart1"/>
    <dgm:cxn modelId="{ACF10436-04F6-4632-8E11-A3098C2E89CA}" type="presParOf" srcId="{D62FF875-EF18-40D5-93F1-82D48F358259}" destId="{B8B1843B-FBDE-4991-963E-16C1E7196CCC}" srcOrd="2" destOrd="0" presId="urn:microsoft.com/office/officeart/2005/8/layout/orgChart1"/>
    <dgm:cxn modelId="{C5BBBEC1-922A-46EF-A0C4-CE0DBEF803F4}" type="presParOf" srcId="{B8B1843B-FBDE-4991-963E-16C1E7196CCC}" destId="{F754BBB2-6E9E-48B2-995A-F26908F429BD}" srcOrd="0" destOrd="0" presId="urn:microsoft.com/office/officeart/2005/8/layout/orgChart1"/>
    <dgm:cxn modelId="{575A021A-9FF4-4B00-9E17-88FBA9BF8B26}" type="presParOf" srcId="{B8B1843B-FBDE-4991-963E-16C1E7196CCC}" destId="{20A65221-4B7B-43F7-9ED5-55B984E22E29}" srcOrd="1" destOrd="0" presId="urn:microsoft.com/office/officeart/2005/8/layout/orgChart1"/>
    <dgm:cxn modelId="{A143AB3A-9EEB-4602-8073-B6755EA5A740}" type="presParOf" srcId="{20A65221-4B7B-43F7-9ED5-55B984E22E29}" destId="{E442B64D-DC9D-499E-A14E-6510EA2DD3CE}" srcOrd="0" destOrd="0" presId="urn:microsoft.com/office/officeart/2005/8/layout/orgChart1"/>
    <dgm:cxn modelId="{0EF8F83A-8788-4A94-967F-4D6413B60886}" type="presParOf" srcId="{E442B64D-DC9D-499E-A14E-6510EA2DD3CE}" destId="{30302154-0B68-4187-B5E5-5711659B99E5}" srcOrd="0" destOrd="0" presId="urn:microsoft.com/office/officeart/2005/8/layout/orgChart1"/>
    <dgm:cxn modelId="{6B0532F8-F55F-465D-8E13-177DB7F9F468}" type="presParOf" srcId="{E442B64D-DC9D-499E-A14E-6510EA2DD3CE}" destId="{21304576-5187-42C2-828A-9DBB854E7445}" srcOrd="1" destOrd="0" presId="urn:microsoft.com/office/officeart/2005/8/layout/orgChart1"/>
    <dgm:cxn modelId="{EC682EDB-2B0A-4411-9DFE-2F676BBB1E04}" type="presParOf" srcId="{20A65221-4B7B-43F7-9ED5-55B984E22E29}" destId="{8BEF7E2F-8610-4235-BDDB-D0E96A53F873}" srcOrd="1" destOrd="0" presId="urn:microsoft.com/office/officeart/2005/8/layout/orgChart1"/>
    <dgm:cxn modelId="{C2888FEA-7976-4028-9BB6-AB851AB44ADF}" type="presParOf" srcId="{20A65221-4B7B-43F7-9ED5-55B984E22E29}" destId="{CD1A78F2-2DF6-4693-9419-30E5870F612B}" srcOrd="2" destOrd="0" presId="urn:microsoft.com/office/officeart/2005/8/layout/orgChart1"/>
    <dgm:cxn modelId="{C799C68E-5735-4491-8589-8556FB669ED6}" type="presParOf" srcId="{B8B1843B-FBDE-4991-963E-16C1E7196CCC}" destId="{60292E0B-5A1E-4B33-8F82-36BC4702FDFE}" srcOrd="2" destOrd="0" presId="urn:microsoft.com/office/officeart/2005/8/layout/orgChart1"/>
    <dgm:cxn modelId="{5E8FF497-BAF1-4380-95F5-55DD9E1A8CC9}" type="presParOf" srcId="{B8B1843B-FBDE-4991-963E-16C1E7196CCC}" destId="{2A9238A7-B2AE-4FF7-A8E3-EC2B9A840F33}" srcOrd="3" destOrd="0" presId="urn:microsoft.com/office/officeart/2005/8/layout/orgChart1"/>
    <dgm:cxn modelId="{965BA828-5E9F-4F49-BAAE-483933A8722D}" type="presParOf" srcId="{2A9238A7-B2AE-4FF7-A8E3-EC2B9A840F33}" destId="{96454206-AF55-495F-BF1C-3760454E2E52}" srcOrd="0" destOrd="0" presId="urn:microsoft.com/office/officeart/2005/8/layout/orgChart1"/>
    <dgm:cxn modelId="{A2B97D53-7E27-43F8-BF34-00CFB0245CC4}" type="presParOf" srcId="{96454206-AF55-495F-BF1C-3760454E2E52}" destId="{1FFA6502-9C00-4A15-B281-F198436908B9}" srcOrd="0" destOrd="0" presId="urn:microsoft.com/office/officeart/2005/8/layout/orgChart1"/>
    <dgm:cxn modelId="{B0B0CFCD-9807-43AD-B547-8D5C73C90B49}" type="presParOf" srcId="{96454206-AF55-495F-BF1C-3760454E2E52}" destId="{8F0B814C-549B-4102-A2D0-212058046AD3}" srcOrd="1" destOrd="0" presId="urn:microsoft.com/office/officeart/2005/8/layout/orgChart1"/>
    <dgm:cxn modelId="{FFCBF5F4-BD17-4BFF-8F24-B9500C879385}" type="presParOf" srcId="{2A9238A7-B2AE-4FF7-A8E3-EC2B9A840F33}" destId="{B86F2799-3034-4C2C-B7BB-C2E49B1C74E6}" srcOrd="1" destOrd="0" presId="urn:microsoft.com/office/officeart/2005/8/layout/orgChart1"/>
    <dgm:cxn modelId="{4C1F0A56-7859-4C0E-9541-CDD042FBB2DA}" type="presParOf" srcId="{2A9238A7-B2AE-4FF7-A8E3-EC2B9A840F33}" destId="{593F08CC-F03C-498F-84ED-9BA70EB16657}" srcOrd="2" destOrd="0" presId="urn:microsoft.com/office/officeart/2005/8/layout/orgChart1"/>
    <dgm:cxn modelId="{614A554A-FC22-47B0-8DDB-EBA5A949A2DD}" type="presParOf" srcId="{527107C7-F7BB-49DF-A373-76A4F94BE6B3}" destId="{C3661634-A4D8-4A02-9C7B-2F7F374355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591730-BD4E-4FFA-84A1-2812D54FC3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4819FE-E292-4CA4-A1E1-F1CFD0297AC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3600" dirty="0" smtClean="0">
              <a:latin typeface="Calibri" panose="020F0502020204030204" pitchFamily="34" charset="0"/>
            </a:rPr>
            <a:t>Složky podpory velení</a:t>
          </a:r>
          <a:endParaRPr lang="cs-CZ" sz="3600" dirty="0">
            <a:latin typeface="Calibri" panose="020F0502020204030204" pitchFamily="34" charset="0"/>
          </a:endParaRPr>
        </a:p>
      </dgm:t>
    </dgm:pt>
    <dgm:pt modelId="{6BC2A315-302B-49B5-A0E5-3370A8FFB93D}" type="parTrans" cxnId="{668B76E5-6E89-4F79-909B-97B76BF3CA7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EB4B812B-AF1A-4EE9-8BD2-91C085047CF9}" type="sibTrans" cxnId="{668B76E5-6E89-4F79-909B-97B76BF3CA7D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6863D623-60BF-4E7B-AC68-6D245E2691EB}">
      <dgm:prSet phldrT="[Text]" custT="1"/>
      <dgm:spPr/>
      <dgm:t>
        <a:bodyPr anchor="ctr"/>
        <a:lstStyle/>
        <a:p>
          <a:pPr algn="l"/>
          <a:r>
            <a:rPr lang="cs-CZ" sz="2000" dirty="0" smtClean="0">
              <a:latin typeface="Calibri" panose="020F0502020204030204" pitchFamily="34" charset="0"/>
            </a:rPr>
            <a:t>Personál</a:t>
          </a:r>
          <a:endParaRPr lang="cs-CZ" sz="2000" dirty="0">
            <a:latin typeface="Calibri" panose="020F0502020204030204" pitchFamily="34" charset="0"/>
          </a:endParaRPr>
        </a:p>
      </dgm:t>
    </dgm:pt>
    <dgm:pt modelId="{F97BE96D-0AE4-4F4E-9DF8-77ECAA4024A8}" type="parTrans" cxnId="{32F127A2-4DCF-4EC5-8C78-9FA5C8B605D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CE2571BD-626E-4CEB-BC47-9F0CD91FAA42}" type="sibTrans" cxnId="{32F127A2-4DCF-4EC5-8C78-9FA5C8B605D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552DFA14-EEE2-43A7-99D0-881139130187}">
      <dgm:prSet phldrT="[Text]" custT="1"/>
      <dgm:spPr/>
      <dgm:t>
        <a:bodyPr anchor="ctr"/>
        <a:lstStyle/>
        <a:p>
          <a:pPr algn="l"/>
          <a:r>
            <a:rPr lang="cs-CZ" sz="2000" dirty="0" smtClean="0">
              <a:latin typeface="Calibri" panose="020F0502020204030204" pitchFamily="34" charset="0"/>
            </a:rPr>
            <a:t>Informační management</a:t>
          </a:r>
          <a:endParaRPr lang="cs-CZ" sz="2000" dirty="0">
            <a:latin typeface="Calibri" panose="020F0502020204030204" pitchFamily="34" charset="0"/>
          </a:endParaRPr>
        </a:p>
      </dgm:t>
    </dgm:pt>
    <dgm:pt modelId="{12B0EB8F-9081-404E-A70F-287D7A4F436D}" type="parTrans" cxnId="{0C7850A6-365B-480B-867F-0BC531C0C50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F76BE0B-429D-4FA3-8EF1-0AB2E0E9C2EA}" type="sibTrans" cxnId="{0C7850A6-365B-480B-867F-0BC531C0C505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01943F94-EB45-4F05-8058-82CF320296C7}">
      <dgm:prSet phldrT="[Text]" custT="1"/>
      <dgm:spPr/>
      <dgm:t>
        <a:bodyPr anchor="ctr"/>
        <a:lstStyle/>
        <a:p>
          <a:pPr algn="l"/>
          <a:r>
            <a:rPr lang="cs-CZ" sz="2000" dirty="0" smtClean="0">
              <a:latin typeface="Calibri" panose="020F0502020204030204" pitchFamily="34" charset="0"/>
            </a:rPr>
            <a:t>Procedury</a:t>
          </a:r>
          <a:endParaRPr lang="cs-CZ" sz="2000" dirty="0">
            <a:latin typeface="Calibri" panose="020F0502020204030204" pitchFamily="34" charset="0"/>
          </a:endParaRPr>
        </a:p>
      </dgm:t>
    </dgm:pt>
    <dgm:pt modelId="{939E2949-8840-4225-B43F-7AA317DF5C4E}" type="parTrans" cxnId="{BD7BEB88-A028-4F00-A782-2ECA93AE50A1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1C6BB0C8-5458-4B44-B850-1DD12BE43500}" type="sibTrans" cxnId="{BD7BEB88-A028-4F00-A782-2ECA93AE50A1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144E85D6-4B39-414D-B138-F337C71A1EC5}">
      <dgm:prSet phldrT="[Text]" custT="1"/>
      <dgm:spPr/>
      <dgm:t>
        <a:bodyPr anchor="ctr"/>
        <a:lstStyle/>
        <a:p>
          <a:pPr algn="l"/>
          <a:r>
            <a:rPr lang="cs-CZ" sz="2000" dirty="0" smtClean="0">
              <a:latin typeface="Calibri" panose="020F0502020204030204" pitchFamily="34" charset="0"/>
            </a:rPr>
            <a:t>Vybavení a zařízení (včetně zdrojů)</a:t>
          </a:r>
          <a:endParaRPr lang="cs-CZ" sz="2000" dirty="0">
            <a:latin typeface="Calibri" panose="020F0502020204030204" pitchFamily="34" charset="0"/>
          </a:endParaRPr>
        </a:p>
      </dgm:t>
    </dgm:pt>
    <dgm:pt modelId="{4C75C01A-4554-48E7-A7AE-9582A16F30FB}" type="parTrans" cxnId="{824BE9B7-6B84-4A1B-B41A-8E48E6B26FD2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82E6CEF2-9583-4E67-9A6B-03C23153C3B6}" type="sibTrans" cxnId="{824BE9B7-6B84-4A1B-B41A-8E48E6B26FD2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AB04619A-865E-4A60-8A47-79A345B824B7}">
      <dgm:prSet phldrT="[Text]" custT="1"/>
      <dgm:spPr/>
      <dgm:t>
        <a:bodyPr anchor="ctr"/>
        <a:lstStyle/>
        <a:p>
          <a:pPr algn="l"/>
          <a:r>
            <a:rPr lang="cs-CZ" sz="2000" dirty="0" smtClean="0">
              <a:latin typeface="Calibri" panose="020F0502020204030204" pitchFamily="34" charset="0"/>
            </a:rPr>
            <a:t>Doktríny (včetně publikací a normativů)</a:t>
          </a:r>
          <a:endParaRPr lang="cs-CZ" sz="1600" dirty="0">
            <a:latin typeface="Calibri" panose="020F0502020204030204" pitchFamily="34" charset="0"/>
          </a:endParaRPr>
        </a:p>
      </dgm:t>
    </dgm:pt>
    <dgm:pt modelId="{556FB04F-C694-4BE5-9B2E-035AE1AAE23F}" type="parTrans" cxnId="{DA3F48A9-2102-48D2-B076-B18EE7CBB0D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74A80208-1988-4163-BE8E-21FCDE88203B}" type="sibTrans" cxnId="{DA3F48A9-2102-48D2-B076-B18EE7CBB0DF}">
      <dgm:prSet/>
      <dgm:spPr/>
      <dgm:t>
        <a:bodyPr/>
        <a:lstStyle/>
        <a:p>
          <a:endParaRPr lang="cs-CZ">
            <a:latin typeface="Calibri" panose="020F0502020204030204" pitchFamily="34" charset="0"/>
          </a:endParaRPr>
        </a:p>
      </dgm:t>
    </dgm:pt>
    <dgm:pt modelId="{D93720DE-0B10-40A0-8317-4884495228E0}" type="pres">
      <dgm:prSet presAssocID="{B6591730-BD4E-4FFA-84A1-2812D54FC3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AF44409-0E94-49C0-BF99-8B2AD2A1DC0A}" type="pres">
      <dgm:prSet presAssocID="{E24819FE-E292-4CA4-A1E1-F1CFD0297AC1}" presName="linNode" presStyleCnt="0"/>
      <dgm:spPr/>
    </dgm:pt>
    <dgm:pt modelId="{E63970BA-A353-4CD5-B430-A46A54A1E810}" type="pres">
      <dgm:prSet presAssocID="{E24819FE-E292-4CA4-A1E1-F1CFD0297AC1}" presName="parentText" presStyleLbl="node1" presStyleIdx="0" presStyleCnt="1" custLinFactNeighborX="-10901" custLinFactNeighborY="-2215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A457F2-328C-47DD-815F-425471663446}" type="pres">
      <dgm:prSet presAssocID="{E24819FE-E292-4CA4-A1E1-F1CFD0297AC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82DC42-3129-4AF9-9CE0-A4D2AD01DBE1}" type="presOf" srcId="{B6591730-BD4E-4FFA-84A1-2812D54FC3B5}" destId="{D93720DE-0B10-40A0-8317-4884495228E0}" srcOrd="0" destOrd="0" presId="urn:microsoft.com/office/officeart/2005/8/layout/vList5"/>
    <dgm:cxn modelId="{32F127A2-4DCF-4EC5-8C78-9FA5C8B605DF}" srcId="{E24819FE-E292-4CA4-A1E1-F1CFD0297AC1}" destId="{6863D623-60BF-4E7B-AC68-6D245E2691EB}" srcOrd="0" destOrd="0" parTransId="{F97BE96D-0AE4-4F4E-9DF8-77ECAA4024A8}" sibTransId="{CE2571BD-626E-4CEB-BC47-9F0CD91FAA42}"/>
    <dgm:cxn modelId="{0C7850A6-365B-480B-867F-0BC531C0C505}" srcId="{E24819FE-E292-4CA4-A1E1-F1CFD0297AC1}" destId="{552DFA14-EEE2-43A7-99D0-881139130187}" srcOrd="1" destOrd="0" parTransId="{12B0EB8F-9081-404E-A70F-287D7A4F436D}" sibTransId="{AF76BE0B-429D-4FA3-8EF1-0AB2E0E9C2EA}"/>
    <dgm:cxn modelId="{2644F666-57D3-43F8-AFE0-088DD9A5691E}" type="presOf" srcId="{01943F94-EB45-4F05-8058-82CF320296C7}" destId="{48A457F2-328C-47DD-815F-425471663446}" srcOrd="0" destOrd="2" presId="urn:microsoft.com/office/officeart/2005/8/layout/vList5"/>
    <dgm:cxn modelId="{824BE9B7-6B84-4A1B-B41A-8E48E6B26FD2}" srcId="{E24819FE-E292-4CA4-A1E1-F1CFD0297AC1}" destId="{144E85D6-4B39-414D-B138-F337C71A1EC5}" srcOrd="3" destOrd="0" parTransId="{4C75C01A-4554-48E7-A7AE-9582A16F30FB}" sibTransId="{82E6CEF2-9583-4E67-9A6B-03C23153C3B6}"/>
    <dgm:cxn modelId="{CB6B8F79-BEBD-4581-8C26-E4612B8304A8}" type="presOf" srcId="{AB04619A-865E-4A60-8A47-79A345B824B7}" destId="{48A457F2-328C-47DD-815F-425471663446}" srcOrd="0" destOrd="4" presId="urn:microsoft.com/office/officeart/2005/8/layout/vList5"/>
    <dgm:cxn modelId="{BD7BEB88-A028-4F00-A782-2ECA93AE50A1}" srcId="{E24819FE-E292-4CA4-A1E1-F1CFD0297AC1}" destId="{01943F94-EB45-4F05-8058-82CF320296C7}" srcOrd="2" destOrd="0" parTransId="{939E2949-8840-4225-B43F-7AA317DF5C4E}" sibTransId="{1C6BB0C8-5458-4B44-B850-1DD12BE43500}"/>
    <dgm:cxn modelId="{CE177C40-7AE1-4DC2-A139-CDC395A02F32}" type="presOf" srcId="{552DFA14-EEE2-43A7-99D0-881139130187}" destId="{48A457F2-328C-47DD-815F-425471663446}" srcOrd="0" destOrd="1" presId="urn:microsoft.com/office/officeart/2005/8/layout/vList5"/>
    <dgm:cxn modelId="{691BDC25-68FD-4B32-8923-AE888054D30C}" type="presOf" srcId="{E24819FE-E292-4CA4-A1E1-F1CFD0297AC1}" destId="{E63970BA-A353-4CD5-B430-A46A54A1E810}" srcOrd="0" destOrd="0" presId="urn:microsoft.com/office/officeart/2005/8/layout/vList5"/>
    <dgm:cxn modelId="{668B76E5-6E89-4F79-909B-97B76BF3CA7D}" srcId="{B6591730-BD4E-4FFA-84A1-2812D54FC3B5}" destId="{E24819FE-E292-4CA4-A1E1-F1CFD0297AC1}" srcOrd="0" destOrd="0" parTransId="{6BC2A315-302B-49B5-A0E5-3370A8FFB93D}" sibTransId="{EB4B812B-AF1A-4EE9-8BD2-91C085047CF9}"/>
    <dgm:cxn modelId="{77D80F6F-DB20-4F72-8A96-856733128415}" type="presOf" srcId="{144E85D6-4B39-414D-B138-F337C71A1EC5}" destId="{48A457F2-328C-47DD-815F-425471663446}" srcOrd="0" destOrd="3" presId="urn:microsoft.com/office/officeart/2005/8/layout/vList5"/>
    <dgm:cxn modelId="{CECC05BF-914E-45E3-9AE0-623FC9AB658F}" type="presOf" srcId="{6863D623-60BF-4E7B-AC68-6D245E2691EB}" destId="{48A457F2-328C-47DD-815F-425471663446}" srcOrd="0" destOrd="0" presId="urn:microsoft.com/office/officeart/2005/8/layout/vList5"/>
    <dgm:cxn modelId="{DA3F48A9-2102-48D2-B076-B18EE7CBB0DF}" srcId="{E24819FE-E292-4CA4-A1E1-F1CFD0297AC1}" destId="{AB04619A-865E-4A60-8A47-79A345B824B7}" srcOrd="4" destOrd="0" parTransId="{556FB04F-C694-4BE5-9B2E-035AE1AAE23F}" sibTransId="{74A80208-1988-4163-BE8E-21FCDE88203B}"/>
    <dgm:cxn modelId="{D0B3DD0E-95B8-4675-84C0-225075316A96}" type="presParOf" srcId="{D93720DE-0B10-40A0-8317-4884495228E0}" destId="{BAF44409-0E94-49C0-BF99-8B2AD2A1DC0A}" srcOrd="0" destOrd="0" presId="urn:microsoft.com/office/officeart/2005/8/layout/vList5"/>
    <dgm:cxn modelId="{21080561-8CFD-4673-B72D-A208DDA42391}" type="presParOf" srcId="{BAF44409-0E94-49C0-BF99-8B2AD2A1DC0A}" destId="{E63970BA-A353-4CD5-B430-A46A54A1E810}" srcOrd="0" destOrd="0" presId="urn:microsoft.com/office/officeart/2005/8/layout/vList5"/>
    <dgm:cxn modelId="{90D346DE-E0A7-49AA-9791-187D34D9CEAF}" type="presParOf" srcId="{BAF44409-0E94-49C0-BF99-8B2AD2A1DC0A}" destId="{48A457F2-328C-47DD-815F-4254716634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76965-DEB8-49EB-B5BB-3AFE833CE899}">
      <dsp:nvSpPr>
        <dsp:cNvPr id="0" name=""/>
        <dsp:cNvSpPr/>
      </dsp:nvSpPr>
      <dsp:spPr>
        <a:xfrm>
          <a:off x="0" y="0"/>
          <a:ext cx="6373093" cy="2952328"/>
        </a:xfrm>
        <a:prstGeom prst="roundRect">
          <a:avLst>
            <a:gd name="adj" fmla="val 85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2291335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anose="020F0502020204030204" pitchFamily="34" charset="0"/>
            </a:rPr>
            <a:t>                       </a:t>
          </a:r>
          <a:r>
            <a:rPr lang="cs-CZ" sz="3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velite</a:t>
          </a: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3500" y="73500"/>
        <a:ext cx="6226093" cy="2805328"/>
      </dsp:txXfrm>
    </dsp:sp>
    <dsp:sp modelId="{7A433952-D934-453D-95B7-3809D9209C88}">
      <dsp:nvSpPr>
        <dsp:cNvPr id="0" name=""/>
        <dsp:cNvSpPr/>
      </dsp:nvSpPr>
      <dsp:spPr>
        <a:xfrm>
          <a:off x="9" y="670978"/>
          <a:ext cx="6373083" cy="2066629"/>
        </a:xfrm>
        <a:prstGeom prst="roundRect">
          <a:avLst>
            <a:gd name="adj" fmla="val 105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1231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štáb</a:t>
          </a:r>
          <a:endParaRPr lang="cs-CZ" sz="3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3565" y="734534"/>
        <a:ext cx="6245971" cy="1939517"/>
      </dsp:txXfrm>
    </dsp:sp>
    <dsp:sp modelId="{17049A4C-6FDC-4EEA-A689-E087B94BFA57}">
      <dsp:nvSpPr>
        <dsp:cNvPr id="0" name=""/>
        <dsp:cNvSpPr/>
      </dsp:nvSpPr>
      <dsp:spPr>
        <a:xfrm>
          <a:off x="6" y="1341962"/>
          <a:ext cx="6373086" cy="1180931"/>
        </a:xfrm>
        <a:prstGeom prst="roundRect">
          <a:avLst>
            <a:gd name="adj" fmla="val 105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sekce, odbory, oddělení, </a:t>
          </a:r>
          <a:br>
            <a:rPr lang="cs-CZ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cs-CZ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skupiny, štábní pracovníci</a:t>
          </a:r>
          <a:endParaRPr lang="cs-CZ" sz="2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6324" y="1378280"/>
        <a:ext cx="6300450" cy="1108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9DF2B-DA86-4DB0-8D32-A3E1B13F6967}">
      <dsp:nvSpPr>
        <dsp:cNvPr id="0" name=""/>
        <dsp:cNvSpPr/>
      </dsp:nvSpPr>
      <dsp:spPr>
        <a:xfrm>
          <a:off x="1008243" y="2"/>
          <a:ext cx="1892671" cy="94633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Podle mobilnosti</a:t>
          </a:r>
          <a:endParaRPr lang="cs-CZ" sz="2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35960" y="27719"/>
        <a:ext cx="1837237" cy="890901"/>
      </dsp:txXfrm>
    </dsp:sp>
    <dsp:sp modelId="{55D4B240-418B-4CFC-8423-74883271C884}">
      <dsp:nvSpPr>
        <dsp:cNvPr id="0" name=""/>
        <dsp:cNvSpPr/>
      </dsp:nvSpPr>
      <dsp:spPr>
        <a:xfrm>
          <a:off x="1197511" y="946337"/>
          <a:ext cx="161183" cy="709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846"/>
              </a:lnTo>
              <a:lnTo>
                <a:pt x="161183" y="7098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011C-1DCE-4DFC-BB9A-4B9E620967C6}">
      <dsp:nvSpPr>
        <dsp:cNvPr id="0" name=""/>
        <dsp:cNvSpPr/>
      </dsp:nvSpPr>
      <dsp:spPr>
        <a:xfrm>
          <a:off x="1358694" y="1183016"/>
          <a:ext cx="1514136" cy="946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Calibri" panose="020F0502020204030204" pitchFamily="34" charset="0"/>
            </a:rPr>
            <a:t>stacionární</a:t>
          </a:r>
          <a:endParaRPr lang="cs-CZ" sz="2400" kern="1200" dirty="0">
            <a:latin typeface="Calibri" panose="020F0502020204030204" pitchFamily="34" charset="0"/>
          </a:endParaRPr>
        </a:p>
      </dsp:txBody>
      <dsp:txXfrm>
        <a:off x="1386411" y="1210733"/>
        <a:ext cx="1458702" cy="890901"/>
      </dsp:txXfrm>
    </dsp:sp>
    <dsp:sp modelId="{DCD483D3-DE7F-4D41-8072-CA7650374D9A}">
      <dsp:nvSpPr>
        <dsp:cNvPr id="0" name=""/>
        <dsp:cNvSpPr/>
      </dsp:nvSpPr>
      <dsp:spPr>
        <a:xfrm>
          <a:off x="1197511" y="946337"/>
          <a:ext cx="161183" cy="1892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765"/>
              </a:lnTo>
              <a:lnTo>
                <a:pt x="161183" y="1892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04D7E-76A2-4202-B552-47053A8DAD34}">
      <dsp:nvSpPr>
        <dsp:cNvPr id="0" name=""/>
        <dsp:cNvSpPr/>
      </dsp:nvSpPr>
      <dsp:spPr>
        <a:xfrm>
          <a:off x="1358694" y="2365935"/>
          <a:ext cx="1514136" cy="946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Calibri" panose="020F0502020204030204" pitchFamily="34" charset="0"/>
            </a:rPr>
            <a:t>mobilní</a:t>
          </a:r>
          <a:endParaRPr lang="cs-CZ" sz="2400" kern="1200" dirty="0">
            <a:latin typeface="Calibri" panose="020F0502020204030204" pitchFamily="34" charset="0"/>
          </a:endParaRPr>
        </a:p>
      </dsp:txBody>
      <dsp:txXfrm>
        <a:off x="1386411" y="2393652"/>
        <a:ext cx="1458702" cy="890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CC7CC-981D-48C6-8C70-1FD71CE41ACE}">
      <dsp:nvSpPr>
        <dsp:cNvPr id="0" name=""/>
        <dsp:cNvSpPr/>
      </dsp:nvSpPr>
      <dsp:spPr>
        <a:xfrm>
          <a:off x="3597280" y="2012236"/>
          <a:ext cx="107080" cy="46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13"/>
              </a:lnTo>
              <a:lnTo>
                <a:pt x="107080" y="4691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14C98-313B-4244-A51F-85046CB0FEE1}">
      <dsp:nvSpPr>
        <dsp:cNvPr id="0" name=""/>
        <dsp:cNvSpPr/>
      </dsp:nvSpPr>
      <dsp:spPr>
        <a:xfrm>
          <a:off x="3490200" y="2012236"/>
          <a:ext cx="107080" cy="469113"/>
        </a:xfrm>
        <a:custGeom>
          <a:avLst/>
          <a:gdLst/>
          <a:ahLst/>
          <a:cxnLst/>
          <a:rect l="0" t="0" r="0" b="0"/>
          <a:pathLst>
            <a:path>
              <a:moveTo>
                <a:pt x="107080" y="0"/>
              </a:moveTo>
              <a:lnTo>
                <a:pt x="107080" y="469113"/>
              </a:lnTo>
              <a:lnTo>
                <a:pt x="0" y="4691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2BEAE-645C-49A4-9D91-E712C5AAF353}">
      <dsp:nvSpPr>
        <dsp:cNvPr id="0" name=""/>
        <dsp:cNvSpPr/>
      </dsp:nvSpPr>
      <dsp:spPr>
        <a:xfrm>
          <a:off x="2363308" y="1080118"/>
          <a:ext cx="1233971" cy="42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131"/>
              </a:lnTo>
              <a:lnTo>
                <a:pt x="1233971" y="315131"/>
              </a:lnTo>
              <a:lnTo>
                <a:pt x="1233971" y="422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3D387-5E75-4929-AD68-F57490CC9F27}">
      <dsp:nvSpPr>
        <dsp:cNvPr id="0" name=""/>
        <dsp:cNvSpPr/>
      </dsp:nvSpPr>
      <dsp:spPr>
        <a:xfrm>
          <a:off x="1129336" y="2012236"/>
          <a:ext cx="107080" cy="46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13"/>
              </a:lnTo>
              <a:lnTo>
                <a:pt x="107080" y="4691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2B5E9-9987-48C1-A4A5-F5FC3E2EF4CA}">
      <dsp:nvSpPr>
        <dsp:cNvPr id="0" name=""/>
        <dsp:cNvSpPr/>
      </dsp:nvSpPr>
      <dsp:spPr>
        <a:xfrm>
          <a:off x="1022256" y="2012236"/>
          <a:ext cx="107080" cy="469113"/>
        </a:xfrm>
        <a:custGeom>
          <a:avLst/>
          <a:gdLst/>
          <a:ahLst/>
          <a:cxnLst/>
          <a:rect l="0" t="0" r="0" b="0"/>
          <a:pathLst>
            <a:path>
              <a:moveTo>
                <a:pt x="107080" y="0"/>
              </a:moveTo>
              <a:lnTo>
                <a:pt x="107080" y="469113"/>
              </a:lnTo>
              <a:lnTo>
                <a:pt x="0" y="4691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62B0C-BC14-4B3A-8A57-D9D19A8CC3D9}">
      <dsp:nvSpPr>
        <dsp:cNvPr id="0" name=""/>
        <dsp:cNvSpPr/>
      </dsp:nvSpPr>
      <dsp:spPr>
        <a:xfrm>
          <a:off x="1129336" y="1080118"/>
          <a:ext cx="1233971" cy="422212"/>
        </a:xfrm>
        <a:custGeom>
          <a:avLst/>
          <a:gdLst/>
          <a:ahLst/>
          <a:cxnLst/>
          <a:rect l="0" t="0" r="0" b="0"/>
          <a:pathLst>
            <a:path>
              <a:moveTo>
                <a:pt x="1233971" y="0"/>
              </a:moveTo>
              <a:lnTo>
                <a:pt x="1233971" y="315131"/>
              </a:lnTo>
              <a:lnTo>
                <a:pt x="0" y="315131"/>
              </a:lnTo>
              <a:lnTo>
                <a:pt x="0" y="422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F74C1-244D-42C2-A085-48D49DD9BE1B}">
      <dsp:nvSpPr>
        <dsp:cNvPr id="0" name=""/>
        <dsp:cNvSpPr/>
      </dsp:nvSpPr>
      <dsp:spPr>
        <a:xfrm>
          <a:off x="1368150" y="223997"/>
          <a:ext cx="1990315" cy="85612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Podle doby zřízení</a:t>
          </a:r>
          <a:endParaRPr lang="cs-CZ" sz="2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09942" y="265789"/>
        <a:ext cx="1906731" cy="772537"/>
      </dsp:txXfrm>
    </dsp:sp>
    <dsp:sp modelId="{D8B3FDF9-8EDE-49DD-B9EE-8C1CFE0C4565}">
      <dsp:nvSpPr>
        <dsp:cNvPr id="0" name=""/>
        <dsp:cNvSpPr/>
      </dsp:nvSpPr>
      <dsp:spPr>
        <a:xfrm>
          <a:off x="619430" y="1502331"/>
          <a:ext cx="1019811" cy="50990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stálá</a:t>
          </a:r>
          <a:r>
            <a:rPr lang="cs-CZ" sz="28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cs-CZ" sz="2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4322" y="1527223"/>
        <a:ext cx="970027" cy="460121"/>
      </dsp:txXfrm>
    </dsp:sp>
    <dsp:sp modelId="{DFAF0CDE-AACB-4ACB-88C5-EBB2160DC1A2}">
      <dsp:nvSpPr>
        <dsp:cNvPr id="0" name=""/>
        <dsp:cNvSpPr/>
      </dsp:nvSpPr>
      <dsp:spPr>
        <a:xfrm>
          <a:off x="2444" y="2226397"/>
          <a:ext cx="1019811" cy="50990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hlavní místo velení</a:t>
          </a:r>
          <a:endParaRPr lang="cs-CZ" sz="1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7336" y="2251289"/>
        <a:ext cx="970027" cy="460121"/>
      </dsp:txXfrm>
    </dsp:sp>
    <dsp:sp modelId="{377F6A4C-9E88-4526-ACB9-5FEFF033CE80}">
      <dsp:nvSpPr>
        <dsp:cNvPr id="0" name=""/>
        <dsp:cNvSpPr/>
      </dsp:nvSpPr>
      <dsp:spPr>
        <a:xfrm>
          <a:off x="1236416" y="2226397"/>
          <a:ext cx="1019811" cy="50990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záložní místo velení</a:t>
          </a:r>
          <a:endParaRPr lang="cs-CZ" sz="1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61308" y="2251289"/>
        <a:ext cx="970027" cy="460121"/>
      </dsp:txXfrm>
    </dsp:sp>
    <dsp:sp modelId="{4DF9EF2F-8C4B-4625-A319-95FEF86DA7A1}">
      <dsp:nvSpPr>
        <dsp:cNvPr id="0" name=""/>
        <dsp:cNvSpPr/>
      </dsp:nvSpPr>
      <dsp:spPr>
        <a:xfrm>
          <a:off x="3087374" y="1502331"/>
          <a:ext cx="1019811" cy="50990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dočasná</a:t>
          </a:r>
          <a:endParaRPr lang="cs-CZ" sz="20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2266" y="1527223"/>
        <a:ext cx="970027" cy="460121"/>
      </dsp:txXfrm>
    </dsp:sp>
    <dsp:sp modelId="{C9A1D89C-8F75-4E81-A11B-B0DEC1A8DB75}">
      <dsp:nvSpPr>
        <dsp:cNvPr id="0" name=""/>
        <dsp:cNvSpPr/>
      </dsp:nvSpPr>
      <dsp:spPr>
        <a:xfrm>
          <a:off x="2470388" y="2226397"/>
          <a:ext cx="1019811" cy="50990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taktické místo velení</a:t>
          </a:r>
          <a:endParaRPr lang="cs-CZ" sz="1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95280" y="2251289"/>
        <a:ext cx="970027" cy="460121"/>
      </dsp:txXfrm>
    </dsp:sp>
    <dsp:sp modelId="{93B51102-08EC-4A09-88A4-755501929A7F}">
      <dsp:nvSpPr>
        <dsp:cNvPr id="0" name=""/>
        <dsp:cNvSpPr/>
      </dsp:nvSpPr>
      <dsp:spPr>
        <a:xfrm>
          <a:off x="3704360" y="2226397"/>
          <a:ext cx="1019811" cy="50990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vzdušné místo velení</a:t>
          </a:r>
          <a:endParaRPr lang="cs-CZ" sz="1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729252" y="2251289"/>
        <a:ext cx="970027" cy="460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6ED52-ED3C-4F4D-91D4-7A71D45955CB}">
      <dsp:nvSpPr>
        <dsp:cNvPr id="0" name=""/>
        <dsp:cNvSpPr/>
      </dsp:nvSpPr>
      <dsp:spPr>
        <a:xfrm>
          <a:off x="2468263" y="1573070"/>
          <a:ext cx="1999440" cy="172959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Calibri" panose="020F0502020204030204" pitchFamily="34" charset="0"/>
            </a:rPr>
            <a:t>Členění míst velení (vnitřní)</a:t>
          </a:r>
          <a:endParaRPr lang="cs-CZ" sz="2800" kern="1200" dirty="0">
            <a:latin typeface="Calibri" panose="020F0502020204030204" pitchFamily="34" charset="0"/>
          </a:endParaRPr>
        </a:p>
      </dsp:txBody>
      <dsp:txXfrm>
        <a:off x="2799598" y="1859689"/>
        <a:ext cx="1336770" cy="1156359"/>
      </dsp:txXfrm>
    </dsp:sp>
    <dsp:sp modelId="{32A5BDE8-4E6B-489B-A156-4CF1182CE1FE}">
      <dsp:nvSpPr>
        <dsp:cNvPr id="0" name=""/>
        <dsp:cNvSpPr/>
      </dsp:nvSpPr>
      <dsp:spPr>
        <a:xfrm>
          <a:off x="3720297" y="745574"/>
          <a:ext cx="754383" cy="65000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3C3882-EDBA-4A07-BA55-FD7921FF579C}">
      <dsp:nvSpPr>
        <dsp:cNvPr id="0" name=""/>
        <dsp:cNvSpPr/>
      </dsp:nvSpPr>
      <dsp:spPr>
        <a:xfrm>
          <a:off x="2652440" y="0"/>
          <a:ext cx="1638527" cy="14175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 panose="020F0502020204030204" pitchFamily="34" charset="0"/>
            </a:rPr>
            <a:t>Pracoviště velitele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 panose="020F0502020204030204" pitchFamily="34" charset="0"/>
            </a:rPr>
            <a:t>(a štábu)</a:t>
          </a:r>
          <a:endParaRPr lang="cs-CZ" sz="1400" b="1" kern="1200" dirty="0">
            <a:latin typeface="Calibri" panose="020F0502020204030204" pitchFamily="34" charset="0"/>
          </a:endParaRPr>
        </a:p>
      </dsp:txBody>
      <dsp:txXfrm>
        <a:off x="2923979" y="234913"/>
        <a:ext cx="1095449" cy="947692"/>
      </dsp:txXfrm>
    </dsp:sp>
    <dsp:sp modelId="{9E5508D2-A646-4897-9FAD-103D1069832C}">
      <dsp:nvSpPr>
        <dsp:cNvPr id="0" name=""/>
        <dsp:cNvSpPr/>
      </dsp:nvSpPr>
      <dsp:spPr>
        <a:xfrm>
          <a:off x="4600720" y="1960730"/>
          <a:ext cx="754383" cy="65000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10FD6B-B73B-4261-BCF1-8B3BE8895221}">
      <dsp:nvSpPr>
        <dsp:cNvPr id="0" name=""/>
        <dsp:cNvSpPr/>
      </dsp:nvSpPr>
      <dsp:spPr>
        <a:xfrm>
          <a:off x="4155160" y="871869"/>
          <a:ext cx="1638527" cy="14175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545219"/>
                <a:satOff val="-2570"/>
                <a:lumOff val="7020"/>
                <a:alphaOff val="0"/>
                <a:tint val="50000"/>
                <a:satMod val="300000"/>
              </a:schemeClr>
            </a:gs>
            <a:gs pos="35000">
              <a:schemeClr val="accent2">
                <a:hueOff val="545219"/>
                <a:satOff val="-2570"/>
                <a:lumOff val="7020"/>
                <a:alphaOff val="0"/>
                <a:tint val="37000"/>
                <a:satMod val="300000"/>
              </a:schemeClr>
            </a:gs>
            <a:gs pos="100000">
              <a:schemeClr val="accent2">
                <a:hueOff val="545219"/>
                <a:satOff val="-2570"/>
                <a:lumOff val="70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 panose="020F0502020204030204" pitchFamily="34" charset="0"/>
            </a:rPr>
            <a:t>Stanoviště prostředků KIS</a:t>
          </a:r>
          <a:endParaRPr lang="cs-CZ" sz="1400" b="1" kern="1200" dirty="0">
            <a:latin typeface="Calibri" panose="020F0502020204030204" pitchFamily="34" charset="0"/>
          </a:endParaRPr>
        </a:p>
      </dsp:txBody>
      <dsp:txXfrm>
        <a:off x="4426699" y="1106782"/>
        <a:ext cx="1095449" cy="947692"/>
      </dsp:txXfrm>
    </dsp:sp>
    <dsp:sp modelId="{642CAC38-28D5-4BBA-9869-964D38DB3FF7}">
      <dsp:nvSpPr>
        <dsp:cNvPr id="0" name=""/>
        <dsp:cNvSpPr/>
      </dsp:nvSpPr>
      <dsp:spPr>
        <a:xfrm>
          <a:off x="3989121" y="3332412"/>
          <a:ext cx="754383" cy="65000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A7D3C7-A166-476C-BF5D-DB55B1B4F8C3}">
      <dsp:nvSpPr>
        <dsp:cNvPr id="0" name=""/>
        <dsp:cNvSpPr/>
      </dsp:nvSpPr>
      <dsp:spPr>
        <a:xfrm>
          <a:off x="4155160" y="2585862"/>
          <a:ext cx="1638527" cy="14175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1090437"/>
                <a:satOff val="-5140"/>
                <a:lumOff val="14039"/>
                <a:alphaOff val="0"/>
                <a:tint val="50000"/>
                <a:satMod val="300000"/>
              </a:schemeClr>
            </a:gs>
            <a:gs pos="35000">
              <a:schemeClr val="accent2">
                <a:hueOff val="1090437"/>
                <a:satOff val="-5140"/>
                <a:lumOff val="14039"/>
                <a:alphaOff val="0"/>
                <a:tint val="37000"/>
                <a:satMod val="300000"/>
              </a:schemeClr>
            </a:gs>
            <a:gs pos="100000">
              <a:schemeClr val="accent2">
                <a:hueOff val="1090437"/>
                <a:satOff val="-5140"/>
                <a:lumOff val="140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 panose="020F0502020204030204" pitchFamily="34" charset="0"/>
            </a:rPr>
            <a:t>Zabezpečení míst velení (zajištění odpočinku, stravování, hygieny atd.)</a:t>
          </a:r>
          <a:endParaRPr lang="cs-CZ" sz="1400" b="1" kern="1200" dirty="0">
            <a:latin typeface="Calibri" panose="020F0502020204030204" pitchFamily="34" charset="0"/>
          </a:endParaRPr>
        </a:p>
      </dsp:txBody>
      <dsp:txXfrm>
        <a:off x="4426699" y="2820775"/>
        <a:ext cx="1095449" cy="947692"/>
      </dsp:txXfrm>
    </dsp:sp>
    <dsp:sp modelId="{B9E7794D-A17C-472F-999B-DD6E373146E3}">
      <dsp:nvSpPr>
        <dsp:cNvPr id="0" name=""/>
        <dsp:cNvSpPr/>
      </dsp:nvSpPr>
      <dsp:spPr>
        <a:xfrm>
          <a:off x="2471983" y="3474797"/>
          <a:ext cx="754383" cy="65000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196578-8EB7-4C3C-B5A2-72FFF02C6C46}">
      <dsp:nvSpPr>
        <dsp:cNvPr id="0" name=""/>
        <dsp:cNvSpPr/>
      </dsp:nvSpPr>
      <dsp:spPr>
        <a:xfrm>
          <a:off x="2652440" y="3458706"/>
          <a:ext cx="1638527" cy="14175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1635656"/>
                <a:satOff val="-7710"/>
                <a:lumOff val="21059"/>
                <a:alphaOff val="0"/>
                <a:tint val="50000"/>
                <a:satMod val="300000"/>
              </a:schemeClr>
            </a:gs>
            <a:gs pos="35000">
              <a:schemeClr val="accent2">
                <a:hueOff val="1635656"/>
                <a:satOff val="-7710"/>
                <a:lumOff val="21059"/>
                <a:alphaOff val="0"/>
                <a:tint val="37000"/>
                <a:satMod val="300000"/>
              </a:schemeClr>
            </a:gs>
            <a:gs pos="100000">
              <a:schemeClr val="accent2">
                <a:hueOff val="1635656"/>
                <a:satOff val="-7710"/>
                <a:lumOff val="21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 panose="020F0502020204030204" pitchFamily="34" charset="0"/>
            </a:rPr>
            <a:t>Přistávací plocha pro vrtulníky</a:t>
          </a:r>
          <a:endParaRPr lang="cs-CZ" sz="1400" b="1" kern="1200" dirty="0">
            <a:latin typeface="Calibri" panose="020F0502020204030204" pitchFamily="34" charset="0"/>
          </a:endParaRPr>
        </a:p>
      </dsp:txBody>
      <dsp:txXfrm>
        <a:off x="2923979" y="3693619"/>
        <a:ext cx="1095449" cy="947692"/>
      </dsp:txXfrm>
    </dsp:sp>
    <dsp:sp modelId="{DF3EC592-E89F-418F-B6A5-F8240C77B594}">
      <dsp:nvSpPr>
        <dsp:cNvPr id="0" name=""/>
        <dsp:cNvSpPr/>
      </dsp:nvSpPr>
      <dsp:spPr>
        <a:xfrm>
          <a:off x="1577142" y="2260130"/>
          <a:ext cx="754383" cy="65000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68BB3-39FA-4D8F-AFE0-85EC44275FE4}">
      <dsp:nvSpPr>
        <dsp:cNvPr id="0" name=""/>
        <dsp:cNvSpPr/>
      </dsp:nvSpPr>
      <dsp:spPr>
        <a:xfrm>
          <a:off x="1142744" y="2586837"/>
          <a:ext cx="1638527" cy="14175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2180874"/>
                <a:satOff val="-10280"/>
                <a:lumOff val="28078"/>
                <a:alphaOff val="0"/>
                <a:tint val="50000"/>
                <a:satMod val="300000"/>
              </a:schemeClr>
            </a:gs>
            <a:gs pos="35000">
              <a:schemeClr val="accent2">
                <a:hueOff val="2180874"/>
                <a:satOff val="-10280"/>
                <a:lumOff val="28078"/>
                <a:alphaOff val="0"/>
                <a:tint val="37000"/>
                <a:satMod val="300000"/>
              </a:schemeClr>
            </a:gs>
            <a:gs pos="100000">
              <a:schemeClr val="accent2">
                <a:hueOff val="2180874"/>
                <a:satOff val="-10280"/>
                <a:lumOff val="28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 panose="020F0502020204030204" pitchFamily="34" charset="0"/>
            </a:rPr>
            <a:t>Stanice polního poštovního spojení</a:t>
          </a:r>
          <a:endParaRPr lang="cs-CZ" sz="1400" b="1" kern="1200" dirty="0">
            <a:latin typeface="Calibri" panose="020F0502020204030204" pitchFamily="34" charset="0"/>
          </a:endParaRPr>
        </a:p>
      </dsp:txBody>
      <dsp:txXfrm>
        <a:off x="1414283" y="2821750"/>
        <a:ext cx="1095449" cy="947692"/>
      </dsp:txXfrm>
    </dsp:sp>
    <dsp:sp modelId="{36FBA06F-CFA2-4361-BFF0-C7197C55963C}">
      <dsp:nvSpPr>
        <dsp:cNvPr id="0" name=""/>
        <dsp:cNvSpPr/>
      </dsp:nvSpPr>
      <dsp:spPr>
        <a:xfrm>
          <a:off x="1142744" y="869918"/>
          <a:ext cx="1638527" cy="141751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2726093"/>
                <a:satOff val="-12850"/>
                <a:lumOff val="35098"/>
                <a:alphaOff val="0"/>
                <a:tint val="50000"/>
                <a:satMod val="300000"/>
              </a:schemeClr>
            </a:gs>
            <a:gs pos="35000">
              <a:schemeClr val="accent2">
                <a:hueOff val="2726093"/>
                <a:satOff val="-12850"/>
                <a:lumOff val="35098"/>
                <a:alphaOff val="0"/>
                <a:tint val="37000"/>
                <a:satMod val="300000"/>
              </a:schemeClr>
            </a:gs>
            <a:gs pos="100000">
              <a:schemeClr val="accent2">
                <a:hueOff val="2726093"/>
                <a:satOff val="-12850"/>
                <a:lumOff val="35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Calibri" panose="020F0502020204030204" pitchFamily="34" charset="0"/>
            </a:rPr>
            <a:t>Síly a prostředky informační podpory</a:t>
          </a:r>
          <a:endParaRPr lang="cs-CZ" sz="1100" b="1" kern="1200" dirty="0">
            <a:latin typeface="Calibri" panose="020F0502020204030204" pitchFamily="34" charset="0"/>
          </a:endParaRPr>
        </a:p>
      </dsp:txBody>
      <dsp:txXfrm>
        <a:off x="1414283" y="1104831"/>
        <a:ext cx="1095449" cy="947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D990-AE98-4B68-9D5D-3D6A383A48E9}">
      <dsp:nvSpPr>
        <dsp:cNvPr id="0" name=""/>
        <dsp:cNvSpPr/>
      </dsp:nvSpPr>
      <dsp:spPr>
        <a:xfrm>
          <a:off x="0" y="87813"/>
          <a:ext cx="7033186" cy="86346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Základní požadavky na místa velení</a:t>
          </a:r>
          <a:endParaRPr lang="cs-CZ" sz="36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2151" y="129964"/>
        <a:ext cx="6948884" cy="779158"/>
      </dsp:txXfrm>
    </dsp:sp>
    <dsp:sp modelId="{88DF65F5-C3B1-49B6-B8FB-611777368E6E}">
      <dsp:nvSpPr>
        <dsp:cNvPr id="0" name=""/>
        <dsp:cNvSpPr/>
      </dsp:nvSpPr>
      <dsp:spPr>
        <a:xfrm>
          <a:off x="0" y="951273"/>
          <a:ext cx="7033186" cy="33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0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2800" kern="1200" dirty="0">
            <a:latin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smtClean="0">
              <a:latin typeface="Calibri" panose="020F0502020204030204" pitchFamily="34" charset="0"/>
            </a:rPr>
            <a:t>Možnost ochrany a obrany</a:t>
          </a:r>
          <a:endParaRPr lang="cs-CZ" sz="2800" kern="1200" dirty="0">
            <a:latin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smtClean="0">
              <a:latin typeface="Calibri" panose="020F0502020204030204" pitchFamily="34" charset="0"/>
            </a:rPr>
            <a:t>Možnost rychlého opuštění</a:t>
          </a:r>
          <a:endParaRPr lang="cs-CZ" sz="2800" kern="1200" dirty="0">
            <a:latin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smtClean="0">
              <a:latin typeface="Calibri" panose="020F0502020204030204" pitchFamily="34" charset="0"/>
            </a:rPr>
            <a:t>Možnost maskování</a:t>
          </a:r>
          <a:endParaRPr lang="cs-CZ" sz="2800" kern="1200" dirty="0">
            <a:latin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smtClean="0">
              <a:latin typeface="Calibri" panose="020F0502020204030204" pitchFamily="34" charset="0"/>
            </a:rPr>
            <a:t>Možnost nepřetržitého velení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smtClean="0">
              <a:latin typeface="Calibri" panose="020F0502020204030204" pitchFamily="34" charset="0"/>
            </a:rPr>
            <a:t>Možnosti kvalitního spojení</a:t>
          </a:r>
          <a:endParaRPr lang="cs-CZ" sz="2800" kern="1200" dirty="0">
            <a:latin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smtClean="0">
              <a:latin typeface="Calibri" panose="020F0502020204030204" pitchFamily="34" charset="0"/>
            </a:rPr>
            <a:t>Dostatek komunikací k pohybu a manévru</a:t>
          </a:r>
          <a:endParaRPr lang="cs-CZ" sz="2800" kern="1200" dirty="0">
            <a:latin typeface="Calibri" panose="020F0502020204030204" pitchFamily="34" charset="0"/>
          </a:endParaRPr>
        </a:p>
      </dsp:txBody>
      <dsp:txXfrm>
        <a:off x="0" y="951273"/>
        <a:ext cx="7033186" cy="335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8D908-44D0-41CC-AD22-FD52A1450572}">
      <dsp:nvSpPr>
        <dsp:cNvPr id="0" name=""/>
        <dsp:cNvSpPr/>
      </dsp:nvSpPr>
      <dsp:spPr>
        <a:xfrm>
          <a:off x="-5083702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40A29-E24B-408D-B765-7915A63DEF6C}">
      <dsp:nvSpPr>
        <dsp:cNvPr id="0" name=""/>
        <dsp:cNvSpPr/>
      </dsp:nvSpPr>
      <dsp:spPr>
        <a:xfrm>
          <a:off x="1033107" y="788217"/>
          <a:ext cx="6089772" cy="30162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835264" tIns="101600" rIns="101600" bIns="1016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Prostředky velení           a řízení</a:t>
          </a:r>
          <a:endParaRPr lang="cs-CZ" sz="4000" b="1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Komunikační systémy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Informační systémy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Přepravní prostředky</a:t>
          </a:r>
          <a:endParaRPr lang="cs-CZ" sz="3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33107" y="788217"/>
        <a:ext cx="6089772" cy="3016219"/>
      </dsp:txXfrm>
    </dsp:sp>
    <dsp:sp modelId="{3FA4AC1D-0632-4686-A6F8-444F8F895328}">
      <dsp:nvSpPr>
        <dsp:cNvPr id="0" name=""/>
        <dsp:cNvSpPr/>
      </dsp:nvSpPr>
      <dsp:spPr>
        <a:xfrm>
          <a:off x="176907" y="942967"/>
          <a:ext cx="1844582" cy="2738353"/>
        </a:xfrm>
        <a:prstGeom prst="bevel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08E6-2A84-4073-9B05-ED7495E117FF}">
      <dsp:nvSpPr>
        <dsp:cNvPr id="0" name=""/>
        <dsp:cNvSpPr/>
      </dsp:nvSpPr>
      <dsp:spPr>
        <a:xfrm>
          <a:off x="0" y="337403"/>
          <a:ext cx="8208912" cy="429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1353820" rIns="637103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>
              <a:latin typeface="Calibri" panose="020F0502020204030204" pitchFamily="34" charset="0"/>
            </a:rPr>
            <a:t>Polní systémy </a:t>
          </a:r>
          <a:r>
            <a:rPr lang="cs-CZ" sz="2400" kern="1200" dirty="0" smtClean="0">
              <a:latin typeface="Calibri" panose="020F0502020204030204" pitchFamily="34" charset="0"/>
            </a:rPr>
            <a:t>- zajišťují komunikační a informační podporu vojskům a službám v prostorech mimo stálé posádky, jsou vytvářeny převážně z mobilních prostředků</a:t>
          </a:r>
          <a:endParaRPr lang="cs-CZ" sz="2400" kern="1200" dirty="0">
            <a:latin typeface="Calibri" panose="020F050202020403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>
              <a:latin typeface="Calibri" panose="020F0502020204030204" pitchFamily="34" charset="0"/>
            </a:rPr>
            <a:t>Stacionární systémy </a:t>
          </a:r>
          <a:r>
            <a:rPr lang="cs-CZ" sz="2400" kern="1200" dirty="0" smtClean="0">
              <a:latin typeface="Calibri" panose="020F0502020204030204" pitchFamily="34" charset="0"/>
            </a:rPr>
            <a:t>- zabezpečují komunikační a informační podporu vojskům a službám ve stálých posádkách, jsou umísťovány ve vojenských (případně pronajatých) budovách a objektech</a:t>
          </a:r>
          <a:endParaRPr lang="cs-CZ" sz="2400" kern="1200" dirty="0">
            <a:latin typeface="Calibri" panose="020F0502020204030204" pitchFamily="34" charset="0"/>
          </a:endParaRPr>
        </a:p>
      </dsp:txBody>
      <dsp:txXfrm>
        <a:off x="0" y="337403"/>
        <a:ext cx="8208912" cy="4299750"/>
      </dsp:txXfrm>
    </dsp:sp>
    <dsp:sp modelId="{C60A67F4-D7CB-4213-947F-4A9841DC4A70}">
      <dsp:nvSpPr>
        <dsp:cNvPr id="0" name=""/>
        <dsp:cNvSpPr/>
      </dsp:nvSpPr>
      <dsp:spPr>
        <a:xfrm>
          <a:off x="410445" y="43366"/>
          <a:ext cx="2865878" cy="125343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>
              <a:solidFill>
                <a:srgbClr val="7030A0"/>
              </a:solidFill>
              <a:latin typeface="Calibri" panose="020F0502020204030204" pitchFamily="34" charset="0"/>
            </a:rPr>
            <a:t>KIS tvoří</a:t>
          </a:r>
          <a:endParaRPr lang="cs-CZ" sz="4800" kern="1200" dirty="0">
            <a:solidFill>
              <a:srgbClr val="7030A0"/>
            </a:solidFill>
            <a:latin typeface="Calibri" panose="020F0502020204030204" pitchFamily="34" charset="0"/>
          </a:endParaRPr>
        </a:p>
      </dsp:txBody>
      <dsp:txXfrm>
        <a:off x="471633" y="104554"/>
        <a:ext cx="2743502" cy="11310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2E0B-5A1E-4B33-8F82-36BC4702FDFE}">
      <dsp:nvSpPr>
        <dsp:cNvPr id="0" name=""/>
        <dsp:cNvSpPr/>
      </dsp:nvSpPr>
      <dsp:spPr>
        <a:xfrm>
          <a:off x="5093482" y="2608083"/>
          <a:ext cx="91440" cy="504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048"/>
              </a:lnTo>
              <a:lnTo>
                <a:pt x="136453" y="5040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4BBB2-6E9E-48B2-995A-F26908F429BD}">
      <dsp:nvSpPr>
        <dsp:cNvPr id="0" name=""/>
        <dsp:cNvSpPr/>
      </dsp:nvSpPr>
      <dsp:spPr>
        <a:xfrm>
          <a:off x="5002748" y="2608083"/>
          <a:ext cx="91440" cy="504048"/>
        </a:xfrm>
        <a:custGeom>
          <a:avLst/>
          <a:gdLst/>
          <a:ahLst/>
          <a:cxnLst/>
          <a:rect l="0" t="0" r="0" b="0"/>
          <a:pathLst>
            <a:path>
              <a:moveTo>
                <a:pt x="136453" y="0"/>
              </a:moveTo>
              <a:lnTo>
                <a:pt x="136453" y="504048"/>
              </a:lnTo>
              <a:lnTo>
                <a:pt x="45720" y="5040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91367-84AC-46E1-8AD5-E2669235B76A}">
      <dsp:nvSpPr>
        <dsp:cNvPr id="0" name=""/>
        <dsp:cNvSpPr/>
      </dsp:nvSpPr>
      <dsp:spPr>
        <a:xfrm>
          <a:off x="3048006" y="1706515"/>
          <a:ext cx="2091196" cy="325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750"/>
              </a:lnTo>
              <a:lnTo>
                <a:pt x="2091196" y="234750"/>
              </a:lnTo>
              <a:lnTo>
                <a:pt x="2091196" y="325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C28FE-C658-4115-8200-08E577E937FE}">
      <dsp:nvSpPr>
        <dsp:cNvPr id="0" name=""/>
        <dsp:cNvSpPr/>
      </dsp:nvSpPr>
      <dsp:spPr>
        <a:xfrm>
          <a:off x="3002279" y="2608083"/>
          <a:ext cx="91440" cy="504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048"/>
              </a:lnTo>
              <a:lnTo>
                <a:pt x="136453" y="5040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31678-B018-422B-B605-014273531A2F}">
      <dsp:nvSpPr>
        <dsp:cNvPr id="0" name=""/>
        <dsp:cNvSpPr/>
      </dsp:nvSpPr>
      <dsp:spPr>
        <a:xfrm>
          <a:off x="2911546" y="2608083"/>
          <a:ext cx="91440" cy="504048"/>
        </a:xfrm>
        <a:custGeom>
          <a:avLst/>
          <a:gdLst/>
          <a:ahLst/>
          <a:cxnLst/>
          <a:rect l="0" t="0" r="0" b="0"/>
          <a:pathLst>
            <a:path>
              <a:moveTo>
                <a:pt x="136453" y="0"/>
              </a:moveTo>
              <a:lnTo>
                <a:pt x="136453" y="504048"/>
              </a:lnTo>
              <a:lnTo>
                <a:pt x="45720" y="5040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53658-93CF-4C2E-BCBD-DEEFFB17C48A}">
      <dsp:nvSpPr>
        <dsp:cNvPr id="0" name=""/>
        <dsp:cNvSpPr/>
      </dsp:nvSpPr>
      <dsp:spPr>
        <a:xfrm>
          <a:off x="3002279" y="1706515"/>
          <a:ext cx="91440" cy="325484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234750"/>
              </a:lnTo>
              <a:lnTo>
                <a:pt x="45720" y="234750"/>
              </a:lnTo>
              <a:lnTo>
                <a:pt x="45720" y="325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75DA4-D0D6-4F30-8FA7-BA73BC107823}">
      <dsp:nvSpPr>
        <dsp:cNvPr id="0" name=""/>
        <dsp:cNvSpPr/>
      </dsp:nvSpPr>
      <dsp:spPr>
        <a:xfrm>
          <a:off x="911077" y="2677118"/>
          <a:ext cx="91440" cy="419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234"/>
              </a:lnTo>
              <a:lnTo>
                <a:pt x="136453" y="419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4E70A-29FC-4A3E-8022-9113DC9F058E}">
      <dsp:nvSpPr>
        <dsp:cNvPr id="0" name=""/>
        <dsp:cNvSpPr/>
      </dsp:nvSpPr>
      <dsp:spPr>
        <a:xfrm>
          <a:off x="864133" y="2677118"/>
          <a:ext cx="92664" cy="419234"/>
        </a:xfrm>
        <a:custGeom>
          <a:avLst/>
          <a:gdLst/>
          <a:ahLst/>
          <a:cxnLst/>
          <a:rect l="0" t="0" r="0" b="0"/>
          <a:pathLst>
            <a:path>
              <a:moveTo>
                <a:pt x="92664" y="0"/>
              </a:moveTo>
              <a:lnTo>
                <a:pt x="92664" y="419234"/>
              </a:lnTo>
              <a:lnTo>
                <a:pt x="0" y="419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01B9F-940F-4F57-892D-F0C3C7F77E01}">
      <dsp:nvSpPr>
        <dsp:cNvPr id="0" name=""/>
        <dsp:cNvSpPr/>
      </dsp:nvSpPr>
      <dsp:spPr>
        <a:xfrm>
          <a:off x="956797" y="1706515"/>
          <a:ext cx="2091209" cy="325484"/>
        </a:xfrm>
        <a:custGeom>
          <a:avLst/>
          <a:gdLst/>
          <a:ahLst/>
          <a:cxnLst/>
          <a:rect l="0" t="0" r="0" b="0"/>
          <a:pathLst>
            <a:path>
              <a:moveTo>
                <a:pt x="2091209" y="0"/>
              </a:moveTo>
              <a:lnTo>
                <a:pt x="2091209" y="234750"/>
              </a:lnTo>
              <a:lnTo>
                <a:pt x="0" y="234750"/>
              </a:lnTo>
              <a:lnTo>
                <a:pt x="0" y="325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7161A-05B8-402E-A160-BE0337D866D9}">
      <dsp:nvSpPr>
        <dsp:cNvPr id="0" name=""/>
        <dsp:cNvSpPr/>
      </dsp:nvSpPr>
      <dsp:spPr>
        <a:xfrm>
          <a:off x="2039895" y="629330"/>
          <a:ext cx="2016221" cy="107718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Typy procesů</a:t>
          </a:r>
          <a:endParaRPr lang="cs-CZ" sz="2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039895" y="629330"/>
        <a:ext cx="2016221" cy="1077185"/>
      </dsp:txXfrm>
    </dsp:sp>
    <dsp:sp modelId="{E3F382ED-BE01-44BF-86E4-4BD52C87312F}">
      <dsp:nvSpPr>
        <dsp:cNvPr id="0" name=""/>
        <dsp:cNvSpPr/>
      </dsp:nvSpPr>
      <dsp:spPr>
        <a:xfrm>
          <a:off x="305755" y="2031999"/>
          <a:ext cx="1302084" cy="64511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Hlavní</a:t>
          </a:r>
          <a:br>
            <a:rPr lang="cs-CZ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cs-CZ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procesy</a:t>
          </a:r>
          <a:endParaRPr lang="cs-CZ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755" y="2031999"/>
        <a:ext cx="1302084" cy="645118"/>
      </dsp:txXfrm>
    </dsp:sp>
    <dsp:sp modelId="{C9A5918A-65C2-4A04-93E2-1A25584EDCB3}">
      <dsp:nvSpPr>
        <dsp:cNvPr id="0" name=""/>
        <dsp:cNvSpPr/>
      </dsp:nvSpPr>
      <dsp:spPr>
        <a:xfrm>
          <a:off x="0" y="2880319"/>
          <a:ext cx="864133" cy="43206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Příprava OS</a:t>
          </a:r>
          <a:endParaRPr lang="cs-CZ" sz="1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80319"/>
        <a:ext cx="864133" cy="432066"/>
      </dsp:txXfrm>
    </dsp:sp>
    <dsp:sp modelId="{5ED39327-50D2-4468-AE96-5B71C9DDC09C}">
      <dsp:nvSpPr>
        <dsp:cNvPr id="0" name=""/>
        <dsp:cNvSpPr/>
      </dsp:nvSpPr>
      <dsp:spPr>
        <a:xfrm>
          <a:off x="1047531" y="2880319"/>
          <a:ext cx="864133" cy="43206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Použití OS </a:t>
          </a:r>
          <a:endParaRPr lang="cs-CZ" sz="1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47531" y="2880319"/>
        <a:ext cx="864133" cy="432066"/>
      </dsp:txXfrm>
    </dsp:sp>
    <dsp:sp modelId="{37E2333A-A7A1-4522-957A-D1E51EF021F2}">
      <dsp:nvSpPr>
        <dsp:cNvPr id="0" name=""/>
        <dsp:cNvSpPr/>
      </dsp:nvSpPr>
      <dsp:spPr>
        <a:xfrm>
          <a:off x="2399925" y="2031999"/>
          <a:ext cx="1296148" cy="57608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Řídící </a:t>
          </a:r>
          <a:br>
            <a:rPr lang="cs-CZ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cs-CZ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procesy</a:t>
          </a:r>
          <a:endParaRPr lang="cs-CZ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99925" y="2031999"/>
        <a:ext cx="1296148" cy="576083"/>
      </dsp:txXfrm>
    </dsp:sp>
    <dsp:sp modelId="{B5706760-F4C8-41E4-9FA9-FB636AEF38AE}">
      <dsp:nvSpPr>
        <dsp:cNvPr id="0" name=""/>
        <dsp:cNvSpPr/>
      </dsp:nvSpPr>
      <dsp:spPr>
        <a:xfrm>
          <a:off x="2093132" y="2896098"/>
          <a:ext cx="864133" cy="43206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Informační procesy</a:t>
          </a:r>
          <a:endParaRPr lang="cs-CZ" sz="1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093132" y="2896098"/>
        <a:ext cx="864133" cy="432066"/>
      </dsp:txXfrm>
    </dsp:sp>
    <dsp:sp modelId="{42B29165-0432-47C1-9AF7-EBE040515720}">
      <dsp:nvSpPr>
        <dsp:cNvPr id="0" name=""/>
        <dsp:cNvSpPr/>
      </dsp:nvSpPr>
      <dsp:spPr>
        <a:xfrm>
          <a:off x="3138733" y="2896098"/>
          <a:ext cx="864133" cy="43206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Rozhodovací procesy</a:t>
          </a:r>
          <a:endParaRPr lang="cs-CZ" sz="1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8733" y="2896098"/>
        <a:ext cx="864133" cy="432066"/>
      </dsp:txXfrm>
    </dsp:sp>
    <dsp:sp modelId="{2EA6CEDD-E505-4970-9BFF-50EA88EB6D68}">
      <dsp:nvSpPr>
        <dsp:cNvPr id="0" name=""/>
        <dsp:cNvSpPr/>
      </dsp:nvSpPr>
      <dsp:spPr>
        <a:xfrm>
          <a:off x="4566109" y="2031999"/>
          <a:ext cx="1146186" cy="57608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Podpůrné procesy</a:t>
          </a:r>
          <a:endParaRPr lang="cs-CZ" sz="1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66109" y="2031999"/>
        <a:ext cx="1146186" cy="576083"/>
      </dsp:txXfrm>
    </dsp:sp>
    <dsp:sp modelId="{30302154-0B68-4187-B5E5-5711659B99E5}">
      <dsp:nvSpPr>
        <dsp:cNvPr id="0" name=""/>
        <dsp:cNvSpPr/>
      </dsp:nvSpPr>
      <dsp:spPr>
        <a:xfrm>
          <a:off x="4184335" y="2896098"/>
          <a:ext cx="864133" cy="43206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Personální zabezpečení</a:t>
          </a:r>
          <a:endParaRPr lang="cs-CZ" sz="1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184335" y="2896098"/>
        <a:ext cx="864133" cy="432066"/>
      </dsp:txXfrm>
    </dsp:sp>
    <dsp:sp modelId="{1FFA6502-9C00-4A15-B281-F198436908B9}">
      <dsp:nvSpPr>
        <dsp:cNvPr id="0" name=""/>
        <dsp:cNvSpPr/>
      </dsp:nvSpPr>
      <dsp:spPr>
        <a:xfrm>
          <a:off x="5229936" y="2896098"/>
          <a:ext cx="864133" cy="43206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Logistické zabezpečení</a:t>
          </a:r>
          <a:endParaRPr lang="cs-CZ" sz="1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29936" y="2896098"/>
        <a:ext cx="864133" cy="432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457F2-328C-47DD-815F-425471663446}">
      <dsp:nvSpPr>
        <dsp:cNvPr id="0" name=""/>
        <dsp:cNvSpPr/>
      </dsp:nvSpPr>
      <dsp:spPr>
        <a:xfrm rot="5400000">
          <a:off x="3042316" y="-519342"/>
          <a:ext cx="2337423" cy="3963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Calibri" panose="020F0502020204030204" pitchFamily="34" charset="0"/>
            </a:rPr>
            <a:t>Personál</a:t>
          </a:r>
          <a:endParaRPr lang="cs-CZ" sz="20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Calibri" panose="020F0502020204030204" pitchFamily="34" charset="0"/>
            </a:rPr>
            <a:t>Informační management</a:t>
          </a:r>
          <a:endParaRPr lang="cs-CZ" sz="20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Calibri" panose="020F0502020204030204" pitchFamily="34" charset="0"/>
            </a:rPr>
            <a:t>Procedury</a:t>
          </a:r>
          <a:endParaRPr lang="cs-CZ" sz="20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Calibri" panose="020F0502020204030204" pitchFamily="34" charset="0"/>
            </a:rPr>
            <a:t>Vybavení a zařízení (včetně zdrojů)</a:t>
          </a:r>
          <a:endParaRPr lang="cs-CZ" sz="20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Calibri" panose="020F0502020204030204" pitchFamily="34" charset="0"/>
            </a:rPr>
            <a:t>Doktríny (včetně publikací a normativů)</a:t>
          </a:r>
          <a:endParaRPr lang="cs-CZ" sz="1600" kern="1200" dirty="0">
            <a:latin typeface="Calibri" panose="020F0502020204030204" pitchFamily="34" charset="0"/>
          </a:endParaRPr>
        </a:p>
      </dsp:txBody>
      <dsp:txXfrm rot="-5400000">
        <a:off x="2229368" y="407710"/>
        <a:ext cx="3849216" cy="2109215"/>
      </dsp:txXfrm>
    </dsp:sp>
    <dsp:sp modelId="{E63970BA-A353-4CD5-B430-A46A54A1E810}">
      <dsp:nvSpPr>
        <dsp:cNvPr id="0" name=""/>
        <dsp:cNvSpPr/>
      </dsp:nvSpPr>
      <dsp:spPr>
        <a:xfrm>
          <a:off x="0" y="0"/>
          <a:ext cx="2229367" cy="292177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anose="020F0502020204030204" pitchFamily="34" charset="0"/>
            </a:rPr>
            <a:t>Složky podpory velení</a:t>
          </a:r>
          <a:endParaRPr lang="cs-CZ" sz="3600" kern="1200" dirty="0">
            <a:latin typeface="Calibri" panose="020F0502020204030204" pitchFamily="34" charset="0"/>
          </a:endParaRPr>
        </a:p>
      </dsp:txBody>
      <dsp:txXfrm>
        <a:off x="108829" y="108829"/>
        <a:ext cx="2011709" cy="270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52"/>
            <a:ext cx="2945659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052"/>
            <a:ext cx="2945659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24198A-6D24-4A40-B96C-9686A079AA95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22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2363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837"/>
            <a:ext cx="4984962" cy="44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52"/>
            <a:ext cx="2945659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052"/>
            <a:ext cx="2945659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F38F77D-3E22-4B19-BE07-1D02589FB09D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10667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C1F87-F796-458E-BAD1-363D1ACDBA57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1983"/>
            <a:ext cx="5438140" cy="444169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321981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EBF7B-9AFA-43E4-9B8E-921DE50F54E2}" type="slidenum">
              <a:rPr lang="cs-CZ" altLang="cs-CZ" b="0"/>
              <a:pPr eaLnBrk="1" hangingPunct="1"/>
              <a:t>10</a:t>
            </a:fld>
            <a:endParaRPr lang="cs-CZ" altLang="cs-CZ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3812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97" tIns="47348" rIns="94697" bIns="47348"/>
          <a:lstStyle/>
          <a:p>
            <a:pPr marL="95250" indent="381000" algn="just" eaLnBrk="1" hangingPunct="1">
              <a:spcBef>
                <a:spcPct val="0"/>
              </a:spcBef>
            </a:pP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Pro zabezpečení velení a řízení vojsk se vytváří </a:t>
            </a:r>
            <a:r>
              <a:rPr lang="cs-CZ" altLang="cs-CZ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systém velení a řízení.</a:t>
            </a: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Jeho cílem je zajistit za všech podmínek včasné a spolehlivé velení podřízeným a řízení vojsk v jednotlivých druzích boje, při přesunech i jiných taktických činnostech. Musí být odolný vůči působení protivníka. Vytvořený systém velení musí umožnit veliteli velet podle vývoje bojové situace z kteréhokoliv místa na bojišti.</a:t>
            </a:r>
            <a:endParaRPr lang="cs-CZ" altLang="cs-CZ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95250" indent="381000" algn="just" eaLnBrk="1" hangingPunct="1">
              <a:spcBef>
                <a:spcPct val="0"/>
              </a:spcBef>
            </a:pPr>
            <a:r>
              <a:rPr lang="cs-CZ" altLang="cs-CZ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Systém velení a řízení</a:t>
            </a: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lze charakterizovat jako souhrn technických zařízení, osob a jimi realizovaných procesů, který poskytuje nezbytnou podporu veliteli při plánování, úkolování a řízení bojové činnosti podřízených sil a prostředků v souladu s jim stanovenými úkoly a cíli.</a:t>
            </a:r>
            <a:endParaRPr lang="cs-CZ" alt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5250" indent="381000" algn="just" eaLnBrk="1" hangingPunct="1">
              <a:spcBef>
                <a:spcPct val="0"/>
              </a:spcBef>
            </a:pPr>
            <a:r>
              <a:rPr lang="cs-CZ" altLang="cs-CZ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Systém velení a řízení </a:t>
            </a: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se skládá ze tří komponentů ve vzájemném vztahu:</a:t>
            </a:r>
            <a:endParaRPr lang="cs-CZ" altLang="cs-CZ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95250" indent="381000" algn="just" eaLnBrk="1" hangingPunct="1">
              <a:spcBef>
                <a:spcPct val="0"/>
              </a:spcBef>
              <a:buFontTx/>
              <a:buChar char="•"/>
            </a:pPr>
            <a:r>
              <a:rPr lang="cs-CZ" altLang="cs-CZ" dirty="0" smtClean="0">
                <a:latin typeface="Arial" panose="020B0604020202020204" pitchFamily="34" charset="0"/>
              </a:rPr>
              <a:t>organizace velení a řízení,</a:t>
            </a:r>
          </a:p>
          <a:p>
            <a:pPr marL="95250" indent="381000" algn="just" eaLnBrk="1" hangingPunct="1">
              <a:spcBef>
                <a:spcPct val="0"/>
              </a:spcBef>
              <a:buFontTx/>
              <a:buChar char="•"/>
            </a:pPr>
            <a:r>
              <a:rPr lang="cs-CZ" altLang="cs-CZ" dirty="0" smtClean="0">
                <a:latin typeface="Arial" panose="020B0604020202020204" pitchFamily="34" charset="0"/>
              </a:rPr>
              <a:t>procesy velení a řízení,</a:t>
            </a:r>
          </a:p>
          <a:p>
            <a:pPr marL="95250" indent="381000" algn="just" eaLnBrk="1" hangingPunct="1">
              <a:spcBef>
                <a:spcPct val="0"/>
              </a:spcBef>
              <a:buFontTx/>
              <a:buChar char="•"/>
            </a:pP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prostředky velení a řízení. 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pPr marL="95250" indent="381000" algn="just" eaLnBrk="1" hangingPunct="1">
              <a:spcBef>
                <a:spcPct val="0"/>
              </a:spcBef>
            </a:pPr>
            <a:endParaRPr lang="cs-CZ" altLang="cs-CZ" dirty="0" smtClean="0">
              <a:latin typeface="Arial" panose="020B0604020202020204" pitchFamily="34" charset="0"/>
            </a:endParaRPr>
          </a:p>
          <a:p>
            <a:pPr marL="95250" indent="381000" algn="just" eaLnBrk="1" hangingPunct="1">
              <a:spcBef>
                <a:spcPct val="0"/>
              </a:spcBef>
            </a:pP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Technické prostředky velení se vyvíjejí velmi rychle; tím spíše se při přechodu ke </a:t>
            </a:r>
            <a:r>
              <a:rPr lang="cs-CZ" altLang="cs-CZ" b="1" dirty="0" smtClean="0">
                <a:latin typeface="Arial" panose="020B0604020202020204" pitchFamily="34" charset="0"/>
              </a:rPr>
              <a:t>NEC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vytváří reálná možnost pronikavě zkrátit lhůty na organizaci bojové činnosti, zabezpečit včasné reagování na změny situace a zrevidovat nejen metody práce, ale i organizační strukturu orgánů velení. Proto je i celý systém velení v neustálém vývoji. Nemůže ustrnout a neprodělat změny.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56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4223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429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6626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952909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4872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51301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37890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7246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99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82FEE-7DF3-4F8E-9D18-A298942708FD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37737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9083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32917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089190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15556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96477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539228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26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18693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27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1903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28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19637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29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2632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EEC1A2-FF0D-4CA1-9C81-5011367DE2D1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19121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30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60930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31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18347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32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1560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33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60809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34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24709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934085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36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5919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37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43241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38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81968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39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5234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D28664-2E5F-45C1-805D-45936BF59B71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51895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40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9662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41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851269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42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315107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43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566114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87E738-F4C9-4943-9FB5-6E8CA3274981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44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720047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87E738-F4C9-4943-9FB5-6E8CA3274981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45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088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9335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2344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3995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83678-90FB-4004-8372-8EF4FC8E9BA8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>
              <a:latin typeface="Times New Roman CE" charset="-1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692456"/>
            <a:ext cx="4981815" cy="443968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 smtClean="0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5449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chemeClr val="folHlink"/>
              </a:buClr>
              <a:buFont typeface="Wingdings 2" pitchFamily="18" charset="2"/>
              <a:buChar char="é"/>
              <a:defRPr sz="2400" b="1">
                <a:solidFill>
                  <a:schemeClr val="folHlink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7A27A-459A-4CCF-9870-9115E43E47B6}" type="slidenum">
              <a:rPr lang="cs-CZ" altLang="cs-CZ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cs-CZ" altLang="cs-CZ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7019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pøedlohy nadpisù.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pøedlohy podnadpisù.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3E1D8862-D042-419B-A3D7-7266E550E5F9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2022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716-5F5A-49C4-875E-B4DFC6CDE373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724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11E8-9714-4196-AE30-3A851FFD6BB2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8187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DFC8-0150-4634-9938-0183D010055D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0483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B073E-1C3F-4F50-A8C0-69A22F6DD3EC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687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005-24B2-4816-A674-8ECAD768B25E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7675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FE2C-AC15-4C27-BA2E-EA724FEBC29E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52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255C-F1B4-4E10-817C-55659107EA8A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867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4518-0FE7-427D-ABE4-5D21F77662B2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4182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CD28-E18D-4BAE-ACEB-C1F8778279AC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4989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6C1E-6BAE-45FA-9E4F-685AAA67C08F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991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7A7D5E02-26DE-4D8B-9EEB-FD34DC2FD2BA}" type="slidenum">
              <a:rPr lang="cs-CZ" altLang="cs-CZ"/>
              <a:pPr>
                <a:defRPr/>
              </a:pPr>
              <a:t>‹#›</a:t>
            </a:fld>
            <a:endParaRPr lang="cs-CZ" altLang="cs-CZ">
              <a:latin typeface="Times New Roman CE" charset="-18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/>
          <p:cNvSpPr txBox="1"/>
          <p:nvPr/>
        </p:nvSpPr>
        <p:spPr>
          <a:xfrm>
            <a:off x="395288" y="115888"/>
            <a:ext cx="2881312" cy="5857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Univerzita obrany</a:t>
            </a:r>
          </a:p>
          <a:p>
            <a:pPr>
              <a:defRPr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Fakulta vojenského </a:t>
            </a:r>
            <a:r>
              <a:rPr lang="cs-CZ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leadershipu</a:t>
            </a:r>
            <a:endParaRPr lang="cs-CZ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4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115888"/>
            <a:ext cx="8699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043608" y="1916832"/>
            <a:ext cx="7560840" cy="2520280"/>
          </a:xfrm>
          <a:prstGeom prst="rect">
            <a:avLst/>
          </a:prstGeom>
          <a:solidFill>
            <a:srgbClr val="E6E2DA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ZÁKLADY TEORIE VELENÍ VOJSKŮM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Bezpečnost a obrana</a:t>
            </a:r>
            <a:endParaRPr lang="cs-CZ" altLang="cs-CZ" sz="3600" b="1" kern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Systém a proces </a:t>
            </a:r>
            <a:r>
              <a:rPr lang="cs-CZ" altLang="cs-CZ" sz="36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velení T 5/20</a:t>
            </a:r>
            <a:endParaRPr lang="cs-CZ" altLang="cs-CZ" sz="3600" b="1" kern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371600" y="5638800"/>
            <a:ext cx="74676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914400" indent="-3429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371600" indent="-3429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828800" indent="-3429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286000" indent="-342900" eaLnBrk="0" hangingPunct="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7432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32004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6576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41148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mjr. JUDr. et PhDr. Stanislav POLNAR, Ph.D. et Ph.D.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Katedra teorie vojenství</a:t>
            </a:r>
            <a:endParaRPr lang="cs-CZ" altLang="cs-CZ" sz="16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995936" y="652534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2020</a:t>
            </a:r>
            <a:endParaRPr lang="cs-CZ" sz="1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Skupina 28"/>
          <p:cNvGrpSpPr>
            <a:grpSpLocks/>
          </p:cNvGrpSpPr>
          <p:nvPr/>
        </p:nvGrpSpPr>
        <p:grpSpPr bwMode="auto">
          <a:xfrm>
            <a:off x="1403647" y="1039813"/>
            <a:ext cx="7560965" cy="5091529"/>
            <a:chOff x="331788" y="1039813"/>
            <a:chExt cx="8335962" cy="5091529"/>
          </a:xfrm>
        </p:grpSpPr>
        <p:sp>
          <p:nvSpPr>
            <p:cNvPr id="15364" name="Rectangle 8"/>
            <p:cNvSpPr>
              <a:spLocks noChangeArrowheads="1"/>
            </p:cNvSpPr>
            <p:nvPr/>
          </p:nvSpPr>
          <p:spPr bwMode="auto">
            <a:xfrm>
              <a:off x="1630363" y="5005388"/>
              <a:ext cx="9906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2300" b="0">
                <a:latin typeface="Tahoma" panose="020B0604030504040204" pitchFamily="34" charset="0"/>
              </a:endParaRPr>
            </a:p>
          </p:txBody>
        </p:sp>
        <p:sp>
          <p:nvSpPr>
            <p:cNvPr id="15365" name="Rectangle 9"/>
            <p:cNvSpPr>
              <a:spLocks noChangeArrowheads="1"/>
            </p:cNvSpPr>
            <p:nvPr/>
          </p:nvSpPr>
          <p:spPr bwMode="auto">
            <a:xfrm>
              <a:off x="407988" y="5005388"/>
              <a:ext cx="9906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2300" b="0">
                <a:latin typeface="Tahoma" panose="020B0604030504040204" pitchFamily="34" charset="0"/>
              </a:endParaRPr>
            </a:p>
          </p:txBody>
        </p:sp>
        <p:cxnSp>
          <p:nvCxnSpPr>
            <p:cNvPr id="15366" name="AutoShape 10"/>
            <p:cNvCxnSpPr>
              <a:cxnSpLocks noChangeShapeType="1"/>
            </p:cNvCxnSpPr>
            <p:nvPr/>
          </p:nvCxnSpPr>
          <p:spPr bwMode="auto">
            <a:xfrm rot="5400000">
              <a:off x="2332038" y="771525"/>
              <a:ext cx="1557337" cy="3135313"/>
            </a:xfrm>
            <a:prstGeom prst="bentConnector3">
              <a:avLst>
                <a:gd name="adj1" fmla="val 499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7" name="AutoShape 11"/>
            <p:cNvCxnSpPr>
              <a:cxnSpLocks noChangeShapeType="1"/>
            </p:cNvCxnSpPr>
            <p:nvPr/>
          </p:nvCxnSpPr>
          <p:spPr bwMode="auto">
            <a:xfrm>
              <a:off x="4676775" y="1552575"/>
              <a:ext cx="17463" cy="15732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8" name="Text Box 12"/>
            <p:cNvSpPr txBox="1">
              <a:spLocks noChangeArrowheads="1"/>
            </p:cNvSpPr>
            <p:nvPr/>
          </p:nvSpPr>
          <p:spPr bwMode="auto">
            <a:xfrm>
              <a:off x="1117600" y="1039813"/>
              <a:ext cx="7086600" cy="485775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234" tIns="45616" rIns="91234" bIns="45616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2400" dirty="0"/>
                <a:t>Systém velení a řízení </a:t>
              </a:r>
              <a:endParaRPr lang="cs-CZ" altLang="cs-CZ" sz="1000" dirty="0"/>
            </a:p>
          </p:txBody>
        </p: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514350" y="3105150"/>
              <a:ext cx="2057400" cy="990600"/>
              <a:chOff x="324" y="1866"/>
              <a:chExt cx="1296" cy="624"/>
            </a:xfrm>
          </p:grpSpPr>
          <p:sp>
            <p:nvSpPr>
              <p:cNvPr id="15388" name="Oval 5"/>
              <p:cNvSpPr>
                <a:spLocks noChangeArrowheads="1"/>
              </p:cNvSpPr>
              <p:nvPr/>
            </p:nvSpPr>
            <p:spPr bwMode="auto">
              <a:xfrm>
                <a:off x="324" y="1866"/>
                <a:ext cx="1296" cy="62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2300" b="0">
                  <a:latin typeface="Tahoma" panose="020B0604030504040204" pitchFamily="34" charset="0"/>
                </a:endParaRPr>
              </a:p>
            </p:txBody>
          </p:sp>
          <p:sp>
            <p:nvSpPr>
              <p:cNvPr id="15389" name="Text Box 13"/>
              <p:cNvSpPr txBox="1">
                <a:spLocks noChangeArrowheads="1"/>
              </p:cNvSpPr>
              <p:nvPr/>
            </p:nvSpPr>
            <p:spPr bwMode="auto">
              <a:xfrm>
                <a:off x="372" y="1973"/>
                <a:ext cx="115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234" tIns="45616" rIns="91234" bIns="45616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sz="1800" b="0" dirty="0"/>
                  <a:t>Organizace velení a řízení</a:t>
                </a:r>
              </a:p>
            </p:txBody>
          </p:sp>
        </p:grpSp>
        <p:grpSp>
          <p:nvGrpSpPr>
            <p:cNvPr id="15370" name="Group 12"/>
            <p:cNvGrpSpPr>
              <a:grpSpLocks/>
            </p:cNvGrpSpPr>
            <p:nvPr/>
          </p:nvGrpSpPr>
          <p:grpSpPr bwMode="auto">
            <a:xfrm>
              <a:off x="3633788" y="3122613"/>
              <a:ext cx="2057400" cy="990600"/>
              <a:chOff x="2289" y="1877"/>
              <a:chExt cx="1296" cy="624"/>
            </a:xfrm>
          </p:grpSpPr>
          <p:sp>
            <p:nvSpPr>
              <p:cNvPr id="15386" name="Oval 6"/>
              <p:cNvSpPr>
                <a:spLocks noChangeArrowheads="1"/>
              </p:cNvSpPr>
              <p:nvPr/>
            </p:nvSpPr>
            <p:spPr bwMode="auto">
              <a:xfrm>
                <a:off x="2289" y="1877"/>
                <a:ext cx="1296" cy="624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2300" b="0">
                  <a:latin typeface="Tahoma" panose="020B0604030504040204" pitchFamily="34" charset="0"/>
                </a:endParaRPr>
              </a:p>
            </p:txBody>
          </p:sp>
          <p:sp>
            <p:nvSpPr>
              <p:cNvPr id="15387" name="Text Box 14"/>
              <p:cNvSpPr txBox="1">
                <a:spLocks noChangeArrowheads="1"/>
              </p:cNvSpPr>
              <p:nvPr/>
            </p:nvSpPr>
            <p:spPr bwMode="auto">
              <a:xfrm>
                <a:off x="2360" y="1943"/>
                <a:ext cx="1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234" tIns="45616" rIns="91234" bIns="45616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sz="1800" dirty="0"/>
                  <a:t>Procesy</a:t>
                </a:r>
                <a:r>
                  <a:rPr lang="cs-CZ" altLang="cs-CZ" dirty="0"/>
                  <a:t/>
                </a:r>
                <a:br>
                  <a:rPr lang="cs-CZ" altLang="cs-CZ" dirty="0"/>
                </a:br>
                <a:r>
                  <a:rPr lang="cs-CZ" altLang="cs-CZ" sz="1800" dirty="0"/>
                  <a:t>velení a řízení</a:t>
                </a:r>
              </a:p>
            </p:txBody>
          </p:sp>
        </p:grpSp>
        <p:grpSp>
          <p:nvGrpSpPr>
            <p:cNvPr id="15371" name="Group 15"/>
            <p:cNvGrpSpPr>
              <a:grpSpLocks/>
            </p:cNvGrpSpPr>
            <p:nvPr/>
          </p:nvGrpSpPr>
          <p:grpSpPr bwMode="auto">
            <a:xfrm>
              <a:off x="6610350" y="3124200"/>
              <a:ext cx="2057400" cy="990600"/>
              <a:chOff x="4164" y="1878"/>
              <a:chExt cx="1296" cy="624"/>
            </a:xfrm>
          </p:grpSpPr>
          <p:sp>
            <p:nvSpPr>
              <p:cNvPr id="15384" name="Oval 7"/>
              <p:cNvSpPr>
                <a:spLocks noChangeArrowheads="1"/>
              </p:cNvSpPr>
              <p:nvPr/>
            </p:nvSpPr>
            <p:spPr bwMode="auto">
              <a:xfrm>
                <a:off x="4164" y="1878"/>
                <a:ext cx="1296" cy="62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2300" b="0">
                  <a:latin typeface="Tahoma" panose="020B0604030504040204" pitchFamily="34" charset="0"/>
                </a:endParaRPr>
              </a:p>
            </p:txBody>
          </p:sp>
          <p:sp>
            <p:nvSpPr>
              <p:cNvPr id="15385" name="Text Box 15"/>
              <p:cNvSpPr txBox="1">
                <a:spLocks noChangeArrowheads="1"/>
              </p:cNvSpPr>
              <p:nvPr/>
            </p:nvSpPr>
            <p:spPr bwMode="auto">
              <a:xfrm>
                <a:off x="4260" y="1973"/>
                <a:ext cx="115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234" tIns="45616" rIns="91234" bIns="45616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sz="1800" b="0" dirty="0"/>
                  <a:t>Prostředky </a:t>
                </a:r>
                <a:br>
                  <a:rPr lang="cs-CZ" altLang="cs-CZ" sz="1800" b="0" dirty="0"/>
                </a:br>
                <a:r>
                  <a:rPr lang="cs-CZ" altLang="cs-CZ" sz="1800" b="0" dirty="0"/>
                  <a:t>velení a řízení</a:t>
                </a:r>
              </a:p>
            </p:txBody>
          </p:sp>
        </p:grpSp>
        <p:sp>
          <p:nvSpPr>
            <p:cNvPr id="15372" name="Rectangle 16"/>
            <p:cNvSpPr>
              <a:spLocks noChangeArrowheads="1"/>
            </p:cNvSpPr>
            <p:nvPr/>
          </p:nvSpPr>
          <p:spPr bwMode="auto">
            <a:xfrm>
              <a:off x="7143750" y="5041900"/>
              <a:ext cx="9906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234" tIns="45616" rIns="91234" bIns="45616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cs-CZ" altLang="cs-CZ" b="0"/>
            </a:p>
          </p:txBody>
        </p:sp>
        <p:sp>
          <p:nvSpPr>
            <p:cNvPr id="15373" name="Text Box 17"/>
            <p:cNvSpPr txBox="1">
              <a:spLocks noChangeArrowheads="1"/>
            </p:cNvSpPr>
            <p:nvPr/>
          </p:nvSpPr>
          <p:spPr bwMode="auto">
            <a:xfrm>
              <a:off x="1630363" y="5130800"/>
              <a:ext cx="9906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34" tIns="45616" rIns="91234" bIns="45616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2000" b="0"/>
                <a:t>Místa velení</a:t>
              </a:r>
            </a:p>
          </p:txBody>
        </p:sp>
        <p:sp>
          <p:nvSpPr>
            <p:cNvPr id="15374" name="Text Box 18"/>
            <p:cNvSpPr txBox="1">
              <a:spLocks noChangeArrowheads="1"/>
            </p:cNvSpPr>
            <p:nvPr/>
          </p:nvSpPr>
          <p:spPr bwMode="auto">
            <a:xfrm>
              <a:off x="331788" y="5118100"/>
              <a:ext cx="1143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34" tIns="45616" rIns="91234" bIns="45616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2000" b="0"/>
                <a:t>Orgány velení</a:t>
              </a:r>
            </a:p>
          </p:txBody>
        </p:sp>
        <p:sp>
          <p:nvSpPr>
            <p:cNvPr id="15375" name="Text Box 19"/>
            <p:cNvSpPr txBox="1">
              <a:spLocks noChangeArrowheads="1"/>
            </p:cNvSpPr>
            <p:nvPr/>
          </p:nvSpPr>
          <p:spPr bwMode="auto">
            <a:xfrm>
              <a:off x="7143750" y="5270500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34" tIns="45616" rIns="91234" bIns="45616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cs-CZ" sz="2000" b="0"/>
                <a:t>KIS</a:t>
              </a:r>
            </a:p>
          </p:txBody>
        </p:sp>
        <p:cxnSp>
          <p:nvCxnSpPr>
            <p:cNvPr id="15376" name="AutoShape 20"/>
            <p:cNvCxnSpPr>
              <a:cxnSpLocks noChangeShapeType="1"/>
            </p:cNvCxnSpPr>
            <p:nvPr/>
          </p:nvCxnSpPr>
          <p:spPr bwMode="auto">
            <a:xfrm rot="16200000" flipH="1">
              <a:off x="5380038" y="858838"/>
              <a:ext cx="1557337" cy="2960687"/>
            </a:xfrm>
            <a:prstGeom prst="bentConnector3">
              <a:avLst>
                <a:gd name="adj1" fmla="val 499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7" name="AutoShape 21"/>
            <p:cNvCxnSpPr>
              <a:cxnSpLocks noChangeShapeType="1"/>
              <a:stCxn id="15388" idx="4"/>
              <a:endCxn id="15364" idx="0"/>
            </p:cNvCxnSpPr>
            <p:nvPr/>
          </p:nvCxnSpPr>
          <p:spPr bwMode="auto">
            <a:xfrm>
              <a:off x="1543050" y="4108450"/>
              <a:ext cx="582613" cy="882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8" name="AutoShape 22"/>
            <p:cNvCxnSpPr>
              <a:cxnSpLocks noChangeShapeType="1"/>
              <a:stCxn id="15388" idx="4"/>
              <a:endCxn id="15365" idx="0"/>
            </p:cNvCxnSpPr>
            <p:nvPr/>
          </p:nvCxnSpPr>
          <p:spPr bwMode="auto">
            <a:xfrm flipH="1">
              <a:off x="903288" y="4108450"/>
              <a:ext cx="639762" cy="882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AutoShape 23"/>
            <p:cNvCxnSpPr>
              <a:cxnSpLocks noChangeShapeType="1"/>
              <a:stCxn id="15384" idx="4"/>
              <a:endCxn id="15372" idx="0"/>
            </p:cNvCxnSpPr>
            <p:nvPr/>
          </p:nvCxnSpPr>
          <p:spPr bwMode="auto">
            <a:xfrm>
              <a:off x="7639050" y="4127500"/>
              <a:ext cx="0" cy="900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0" name="Text Box 26"/>
            <p:cNvSpPr txBox="1">
              <a:spLocks noChangeArrowheads="1"/>
            </p:cNvSpPr>
            <p:nvPr/>
          </p:nvSpPr>
          <p:spPr bwMode="auto">
            <a:xfrm>
              <a:off x="4030663" y="4802188"/>
              <a:ext cx="1223962" cy="395287"/>
            </a:xfrm>
            <a:prstGeom prst="rect">
              <a:avLst/>
            </a:prstGeom>
            <a:solidFill>
              <a:srgbClr val="99CC00">
                <a:alpha val="39999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b="0"/>
                <a:t>Hlavní</a:t>
              </a:r>
            </a:p>
          </p:txBody>
        </p:sp>
        <p:sp>
          <p:nvSpPr>
            <p:cNvPr id="15381" name="Text Box 27"/>
            <p:cNvSpPr txBox="1">
              <a:spLocks noChangeArrowheads="1"/>
            </p:cNvSpPr>
            <p:nvPr/>
          </p:nvSpPr>
          <p:spPr bwMode="auto">
            <a:xfrm>
              <a:off x="4025900" y="5297488"/>
              <a:ext cx="1241425" cy="395287"/>
            </a:xfrm>
            <a:prstGeom prst="rect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Řídící</a:t>
              </a:r>
            </a:p>
          </p:txBody>
        </p:sp>
        <p:sp>
          <p:nvSpPr>
            <p:cNvPr id="15382" name="Text Box 28"/>
            <p:cNvSpPr txBox="1">
              <a:spLocks noChangeArrowheads="1"/>
            </p:cNvSpPr>
            <p:nvPr/>
          </p:nvSpPr>
          <p:spPr bwMode="auto">
            <a:xfrm>
              <a:off x="4037013" y="5792788"/>
              <a:ext cx="1223962" cy="338554"/>
            </a:xfrm>
            <a:prstGeom prst="rect">
              <a:avLst/>
            </a:prstGeom>
            <a:solidFill>
              <a:srgbClr val="99CC00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1600" b="0" dirty="0"/>
                <a:t>Podpůrné</a:t>
              </a:r>
            </a:p>
          </p:txBody>
        </p:sp>
        <p:cxnSp>
          <p:nvCxnSpPr>
            <p:cNvPr id="15383" name="AutoShape 21"/>
            <p:cNvCxnSpPr>
              <a:cxnSpLocks noChangeShapeType="1"/>
              <a:endCxn id="15380" idx="0"/>
            </p:cNvCxnSpPr>
            <p:nvPr/>
          </p:nvCxnSpPr>
          <p:spPr bwMode="auto">
            <a:xfrm>
              <a:off x="4632325" y="4090988"/>
              <a:ext cx="11113" cy="696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buFont typeface="+mj-lt"/>
              <a:buAutoNum type="arabicPeriod"/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Charakteristika systému velení vojskům</a:t>
            </a:r>
          </a:p>
        </p:txBody>
      </p:sp>
    </p:spTree>
    <p:extLst>
      <p:ext uri="{BB962C8B-B14F-4D97-AF65-F5344CB8AC3E}">
        <p14:creationId xmlns:p14="http://schemas.microsoft.com/office/powerpoint/2010/main" val="45910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buFont typeface="+mj-lt"/>
              <a:buAutoNum type="arabicPeriod"/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Charakteristika systému velení vojskům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31640" y="1196752"/>
            <a:ext cx="770485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800" b="1" i="1" dirty="0" smtClean="0">
                <a:latin typeface="Calibri" panose="020F0502020204030204" pitchFamily="34" charset="0"/>
              </a:rPr>
              <a:t>Jiná definice:</a:t>
            </a:r>
          </a:p>
          <a:p>
            <a:pPr>
              <a:spcBef>
                <a:spcPts val="600"/>
              </a:spcBef>
            </a:pPr>
            <a:endParaRPr lang="cs-CZ" sz="1800" b="1" i="1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Calibri" panose="020F0502020204030204" pitchFamily="34" charset="0"/>
              </a:rPr>
              <a:t>Systém velení</a:t>
            </a:r>
            <a:r>
              <a:rPr lang="cs-CZ" dirty="0" smtClean="0">
                <a:latin typeface="Calibri" panose="020F0502020204030204" pitchFamily="34" charset="0"/>
              </a:rPr>
              <a:t>…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 smtClean="0">
                <a:latin typeface="Calibri" panose="020F0502020204030204" pitchFamily="34" charset="0"/>
              </a:rPr>
              <a:t>.. je tvořen orgány velení (velitelé a štáby), rozmístěnými na místech velení (velitelská stanoviště), prostředky komunikace, získávání informací, zpracování, ukládání a distribuce dat, stanovenými procedurami (procesy) velení, metodikami a prostředky podpory velení (štábní práce). Zahrnuje i tradice a zvyklosti velení.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2.    Orgány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jeho prvky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6723" y="1121538"/>
            <a:ext cx="8499475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3600" dirty="0">
                <a:latin typeface="Calibri" panose="020F0502020204030204" pitchFamily="34" charset="0"/>
                <a:cs typeface="Arial" charset="0"/>
              </a:rPr>
              <a:t>Orgány velení</a:t>
            </a:r>
          </a:p>
          <a:p>
            <a:pPr algn="just">
              <a:defRPr/>
            </a:pPr>
            <a:r>
              <a:rPr lang="cs-CZ" sz="2000" dirty="0">
                <a:latin typeface="Calibri" panose="020F0502020204030204" pitchFamily="34" charset="0"/>
                <a:cs typeface="Arial" charset="0"/>
              </a:rPr>
              <a:t>jsou souhrnným označením </a:t>
            </a:r>
            <a:r>
              <a:rPr lang="cs-CZ" sz="2000" b="1" dirty="0">
                <a:latin typeface="Calibri" panose="020F0502020204030204" pitchFamily="34" charset="0"/>
                <a:cs typeface="Arial" charset="0"/>
              </a:rPr>
              <a:t>velitelství, štábů, sekcí, odborů, oddělení a jiných stálých i dočasně vytvářených orgánů</a:t>
            </a:r>
            <a:r>
              <a:rPr lang="cs-CZ" sz="2000" dirty="0">
                <a:latin typeface="Calibri" panose="020F0502020204030204" pitchFamily="34" charset="0"/>
                <a:cs typeface="Arial" charset="0"/>
              </a:rPr>
              <a:t> v systému ozbrojených sil, které jsou předurčeny k výkonu funkcí velení vojskům na různých stupních velení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7289004"/>
              </p:ext>
            </p:extLst>
          </p:nvPr>
        </p:nvGraphicFramePr>
        <p:xfrm>
          <a:off x="1529915" y="3428940"/>
          <a:ext cx="6373093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7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2.    Orgány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jeho prvky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-1637"/>
          <a:stretch>
            <a:fillRect/>
          </a:stretch>
        </p:blipFill>
        <p:spPr bwMode="auto">
          <a:xfrm>
            <a:off x="2052638" y="908720"/>
            <a:ext cx="647980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45304" y="6066507"/>
            <a:ext cx="76201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i="1" dirty="0"/>
              <a:t>Organizační struktura štábu na stupni útvar, svazek </a:t>
            </a:r>
            <a:r>
              <a:rPr lang="cs-CZ" altLang="cs-CZ" sz="1400" i="1" dirty="0" smtClean="0"/>
              <a:t>(příklad)</a:t>
            </a:r>
            <a:endParaRPr lang="cs-CZ" alt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7298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  <a:latin typeface="Calibri" panose="020F0502020204030204" pitchFamily="34" charset="0"/>
              </a:rPr>
              <a:t>	</a:t>
            </a:r>
            <a:endParaRPr lang="cs-CZ" sz="2000" b="1" dirty="0" smtClean="0">
              <a:latin typeface="Calibri" panose="020F0502020204030204" pitchFamily="34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3.   Místa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850" y="836613"/>
            <a:ext cx="84963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400" b="1" dirty="0">
                <a:latin typeface="Calibri" panose="020F0502020204030204" pitchFamily="34" charset="0"/>
                <a:cs typeface="Arial" charset="0"/>
              </a:rPr>
              <a:t>Místa velení</a:t>
            </a:r>
          </a:p>
          <a:p>
            <a:pPr algn="just">
              <a:defRPr/>
            </a:pPr>
            <a:r>
              <a:rPr lang="cs-CZ" dirty="0">
                <a:latin typeface="Calibri" panose="020F0502020204030204" pitchFamily="34" charset="0"/>
                <a:cs typeface="Arial" charset="0"/>
              </a:rPr>
              <a:t>jsou organizačně, funkčně a technicky uspořádaná a propojená pracoviště velitele a štábu v daném prostoru operace k zabezpečení velení a řízení podřízeným silám a prostředkům.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1845599"/>
              </p:ext>
            </p:extLst>
          </p:nvPr>
        </p:nvGraphicFramePr>
        <p:xfrm>
          <a:off x="313423" y="3126953"/>
          <a:ext cx="50405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48358559"/>
              </p:ext>
            </p:extLst>
          </p:nvPr>
        </p:nvGraphicFramePr>
        <p:xfrm>
          <a:off x="4045908" y="3152471"/>
          <a:ext cx="4726617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475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3.   Místa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7" y="980728"/>
            <a:ext cx="4463828" cy="29714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977778" cy="26876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81228"/>
            <a:ext cx="4190000" cy="27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 flipV="1">
            <a:off x="3563888" y="1704974"/>
            <a:ext cx="7632750" cy="158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3.   Místa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601084" cy="23971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4974"/>
            <a:ext cx="3487824" cy="2325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4" y="3480379"/>
            <a:ext cx="5004688" cy="33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3.   Místa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</a:t>
            </a: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475656" y="1124744"/>
          <a:ext cx="6936432" cy="487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4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3.   Místa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212299"/>
              </p:ext>
            </p:extLst>
          </p:nvPr>
        </p:nvGraphicFramePr>
        <p:xfrm>
          <a:off x="1547664" y="1340768"/>
          <a:ext cx="703318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3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4.   Prostředky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4555569"/>
              </p:ext>
            </p:extLst>
          </p:nvPr>
        </p:nvGraphicFramePr>
        <p:xfrm>
          <a:off x="1403648" y="1340768"/>
          <a:ext cx="72728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6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517014" y="1196751"/>
            <a:ext cx="7543800" cy="1512169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Cíl:</a:t>
            </a:r>
          </a:p>
        </p:txBody>
      </p:sp>
      <p:pic>
        <p:nvPicPr>
          <p:cNvPr id="4099" name="Picture 4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115888"/>
            <a:ext cx="288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331640" y="2492896"/>
            <a:ext cx="781236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 defTabSz="623888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Seznámit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se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základními pojmy a teoretickými přístupy k velení vojskům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74625" indent="-174625" defTabSz="623888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Vytvořit podmínky pro další hlubší a podrobnější studium problematiky v navazujících předmětech.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4.   Prostředky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4542294"/>
              </p:ext>
            </p:extLst>
          </p:nvPr>
        </p:nvGraphicFramePr>
        <p:xfrm>
          <a:off x="683568" y="1268760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5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4.   Prostředky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Volný tvar 4"/>
          <p:cNvSpPr/>
          <p:nvPr/>
        </p:nvSpPr>
        <p:spPr>
          <a:xfrm>
            <a:off x="319415" y="569622"/>
            <a:ext cx="2263835" cy="720080"/>
          </a:xfrm>
          <a:custGeom>
            <a:avLst/>
            <a:gdLst>
              <a:gd name="connsiteX0" fmla="*/ 0 w 2865878"/>
              <a:gd name="connsiteY0" fmla="*/ 208910 h 1253436"/>
              <a:gd name="connsiteX1" fmla="*/ 208910 w 2865878"/>
              <a:gd name="connsiteY1" fmla="*/ 0 h 1253436"/>
              <a:gd name="connsiteX2" fmla="*/ 2656968 w 2865878"/>
              <a:gd name="connsiteY2" fmla="*/ 0 h 1253436"/>
              <a:gd name="connsiteX3" fmla="*/ 2865878 w 2865878"/>
              <a:gd name="connsiteY3" fmla="*/ 208910 h 1253436"/>
              <a:gd name="connsiteX4" fmla="*/ 2865878 w 2865878"/>
              <a:gd name="connsiteY4" fmla="*/ 1044526 h 1253436"/>
              <a:gd name="connsiteX5" fmla="*/ 2656968 w 2865878"/>
              <a:gd name="connsiteY5" fmla="*/ 1253436 h 1253436"/>
              <a:gd name="connsiteX6" fmla="*/ 208910 w 2865878"/>
              <a:gd name="connsiteY6" fmla="*/ 1253436 h 1253436"/>
              <a:gd name="connsiteX7" fmla="*/ 0 w 2865878"/>
              <a:gd name="connsiteY7" fmla="*/ 1044526 h 1253436"/>
              <a:gd name="connsiteX8" fmla="*/ 0 w 2865878"/>
              <a:gd name="connsiteY8" fmla="*/ 208910 h 125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5878" h="1253436">
                <a:moveTo>
                  <a:pt x="0" y="208910"/>
                </a:moveTo>
                <a:cubicBezTo>
                  <a:pt x="0" y="93532"/>
                  <a:pt x="93532" y="0"/>
                  <a:pt x="208910" y="0"/>
                </a:cubicBezTo>
                <a:lnTo>
                  <a:pt x="2656968" y="0"/>
                </a:lnTo>
                <a:cubicBezTo>
                  <a:pt x="2772346" y="0"/>
                  <a:pt x="2865878" y="93532"/>
                  <a:pt x="2865878" y="208910"/>
                </a:cubicBezTo>
                <a:lnTo>
                  <a:pt x="2865878" y="1044526"/>
                </a:lnTo>
                <a:cubicBezTo>
                  <a:pt x="2865878" y="1159904"/>
                  <a:pt x="2772346" y="1253436"/>
                  <a:pt x="2656968" y="1253436"/>
                </a:cubicBezTo>
                <a:lnTo>
                  <a:pt x="208910" y="1253436"/>
                </a:lnTo>
                <a:cubicBezTo>
                  <a:pt x="93532" y="1253436"/>
                  <a:pt x="0" y="1159904"/>
                  <a:pt x="0" y="1044526"/>
                </a:cubicBezTo>
                <a:lnTo>
                  <a:pt x="0" y="2089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382" tIns="61188" rIns="278382" bIns="61188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KIS tvoří</a:t>
            </a:r>
            <a:endParaRPr lang="cs-CZ" sz="2000" kern="12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74428"/>
            <a:ext cx="4172691" cy="27644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227760"/>
            <a:ext cx="3143671" cy="284502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80" y="3480848"/>
            <a:ext cx="4887220" cy="325332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5" y="4049108"/>
            <a:ext cx="4021241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288" y="981075"/>
            <a:ext cx="835342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latin typeface="Calibri" panose="020F0502020204030204" pitchFamily="34" charset="0"/>
                <a:cs typeface="Arial" charset="0"/>
              </a:rPr>
              <a:t>Procesy velení a řízení - </a:t>
            </a:r>
            <a:r>
              <a:rPr lang="cs-CZ" dirty="0">
                <a:latin typeface="Calibri" panose="020F0502020204030204" pitchFamily="34" charset="0"/>
                <a:cs typeface="Arial" charset="0"/>
              </a:rPr>
              <a:t>zahrnují opatření a postupy používané při plánování, vydávání rozkazů, koordinaci a řízení sil v operacích</a:t>
            </a:r>
            <a:r>
              <a:rPr lang="cs-CZ" sz="1200" dirty="0"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7623452"/>
              </p:ext>
            </p:extLst>
          </p:nvPr>
        </p:nvGraphicFramePr>
        <p:xfrm>
          <a:off x="1907704" y="25616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5655" y="1439802"/>
            <a:ext cx="743815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9489" y="783580"/>
            <a:ext cx="80351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Procesy velení a řízení</a:t>
            </a:r>
            <a:r>
              <a:rPr lang="cs-CZ" altLang="cs-CZ" b="0" dirty="0">
                <a:latin typeface="Calibri" panose="020F0502020204030204" pitchFamily="34" charset="0"/>
              </a:rPr>
              <a:t>  - základní prvek systému velení a řízení.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259632" y="1484313"/>
            <a:ext cx="7730381" cy="4059237"/>
            <a:chOff x="68" y="935"/>
            <a:chExt cx="5595" cy="2557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377" y="1995"/>
              <a:ext cx="4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0">
                  <a:latin typeface="Calibri" panose="020F0502020204030204" pitchFamily="34" charset="0"/>
                </a:rPr>
                <a:t>činnost ozbrojených sil (jejich součástí a složek) vyčleněných do vytvořeného operačního uskupení v průběhu plnění úkolů konkrétní vojenské operace k řešení krizové situace; 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377" y="1677"/>
              <a:ext cx="42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0" dirty="0">
                  <a:latin typeface="Calibri" panose="020F0502020204030204" pitchFamily="34" charset="0"/>
                </a:rPr>
                <a:t>příprava ozbrojených sil v míru i v krizové situaci k nasazení do vojenské operace jakéhokoliv charakteru;</a:t>
              </a:r>
              <a:r>
                <a:rPr lang="cs-CZ" altLang="cs-CZ" sz="1200" dirty="0">
                  <a:latin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10" name="AutoShape 21"/>
            <p:cNvCxnSpPr>
              <a:cxnSpLocks noChangeShapeType="1"/>
              <a:stCxn id="25" idx="2"/>
            </p:cNvCxnSpPr>
            <p:nvPr/>
          </p:nvCxnSpPr>
          <p:spPr bwMode="auto">
            <a:xfrm flipH="1">
              <a:off x="719" y="2159"/>
              <a:ext cx="1" cy="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68" y="935"/>
              <a:ext cx="1296" cy="624"/>
              <a:chOff x="2289" y="1877"/>
              <a:chExt cx="1296" cy="624"/>
            </a:xfrm>
          </p:grpSpPr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>
                <a:off x="2289" y="1877"/>
                <a:ext cx="1296" cy="624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2300" b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2350" y="1983"/>
                <a:ext cx="1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234" tIns="45616" rIns="91234" bIns="45616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sz="1800" dirty="0">
                    <a:latin typeface="Calibri" panose="020F0502020204030204" pitchFamily="34" charset="0"/>
                  </a:rPr>
                  <a:t>Procesy</a:t>
                </a:r>
                <a:br>
                  <a:rPr lang="cs-CZ" altLang="cs-CZ" sz="1800" dirty="0">
                    <a:latin typeface="Calibri" panose="020F0502020204030204" pitchFamily="34" charset="0"/>
                  </a:rPr>
                </a:br>
                <a:r>
                  <a:rPr lang="cs-CZ" altLang="cs-CZ" sz="1800" dirty="0">
                    <a:latin typeface="Calibri" panose="020F0502020204030204" pitchFamily="34" charset="0"/>
                  </a:rPr>
                  <a:t>velení a řízení</a:t>
                </a:r>
              </a:p>
            </p:txBody>
          </p:sp>
        </p:grp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4" y="2503"/>
              <a:ext cx="782" cy="291"/>
            </a:xfrm>
            <a:prstGeom prst="rect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>
                  <a:latin typeface="Calibri" panose="020F0502020204030204" pitchFamily="34" charset="0"/>
                </a:rPr>
                <a:t>Řídící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34" y="3138"/>
              <a:ext cx="771" cy="213"/>
            </a:xfrm>
            <a:prstGeom prst="rect">
              <a:avLst/>
            </a:prstGeom>
            <a:solidFill>
              <a:srgbClr val="99CC00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1600" b="0" dirty="0">
                  <a:latin typeface="Calibri" panose="020F0502020204030204" pitchFamily="34" charset="0"/>
                </a:rPr>
                <a:t>Podpůrné</a:t>
              </a:r>
            </a:p>
          </p:txBody>
        </p:sp>
        <p:cxnSp>
          <p:nvCxnSpPr>
            <p:cNvPr id="14" name="AutoShape 21"/>
            <p:cNvCxnSpPr>
              <a:cxnSpLocks noChangeShapeType="1"/>
            </p:cNvCxnSpPr>
            <p:nvPr/>
          </p:nvCxnSpPr>
          <p:spPr bwMode="auto">
            <a:xfrm>
              <a:off x="696" y="1567"/>
              <a:ext cx="4" cy="2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/>
            <p:cNvCxnSpPr>
              <a:cxnSpLocks noChangeShapeType="1"/>
              <a:stCxn id="25" idx="3"/>
              <a:endCxn id="9" idx="1"/>
            </p:cNvCxnSpPr>
            <p:nvPr/>
          </p:nvCxnSpPr>
          <p:spPr bwMode="auto">
            <a:xfrm flipV="1">
              <a:off x="1105" y="1764"/>
              <a:ext cx="272" cy="24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/>
            <p:cNvCxnSpPr>
              <a:cxnSpLocks noChangeShapeType="1"/>
              <a:stCxn id="25" idx="3"/>
              <a:endCxn id="8" idx="1"/>
            </p:cNvCxnSpPr>
            <p:nvPr/>
          </p:nvCxnSpPr>
          <p:spPr bwMode="auto">
            <a:xfrm>
              <a:off x="1105" y="2013"/>
              <a:ext cx="272" cy="1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355" y="2684"/>
              <a:ext cx="28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400">
                  <a:latin typeface="Calibri" panose="020F0502020204030204" pitchFamily="34" charset="0"/>
                </a:rPr>
                <a:t>rozhodovací procesy;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66" y="2412"/>
              <a:ext cx="13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0">
                  <a:latin typeface="Calibri" panose="020F0502020204030204" pitchFamily="34" charset="0"/>
                </a:rPr>
                <a:t>informační procesy;</a:t>
              </a:r>
            </a:p>
          </p:txBody>
        </p:sp>
        <p:cxnSp>
          <p:nvCxnSpPr>
            <p:cNvPr id="19" name="AutoShape 19"/>
            <p:cNvCxnSpPr>
              <a:cxnSpLocks noChangeShapeType="1"/>
              <a:stCxn id="12" idx="3"/>
              <a:endCxn id="18" idx="1"/>
            </p:cNvCxnSpPr>
            <p:nvPr/>
          </p:nvCxnSpPr>
          <p:spPr bwMode="auto">
            <a:xfrm flipV="1">
              <a:off x="1116" y="2499"/>
              <a:ext cx="250" cy="1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0"/>
            <p:cNvCxnSpPr>
              <a:cxnSpLocks noChangeShapeType="1"/>
              <a:stCxn id="12" idx="3"/>
              <a:endCxn id="17" idx="1"/>
            </p:cNvCxnSpPr>
            <p:nvPr/>
          </p:nvCxnSpPr>
          <p:spPr bwMode="auto">
            <a:xfrm>
              <a:off x="1116" y="2649"/>
              <a:ext cx="239" cy="13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1"/>
            <p:cNvCxnSpPr>
              <a:cxnSpLocks noChangeShapeType="1"/>
            </p:cNvCxnSpPr>
            <p:nvPr/>
          </p:nvCxnSpPr>
          <p:spPr bwMode="auto">
            <a:xfrm flipV="1">
              <a:off x="1105" y="3145"/>
              <a:ext cx="241" cy="129"/>
            </a:xfrm>
            <a:prstGeom prst="bentConnector3">
              <a:avLst>
                <a:gd name="adj1" fmla="val 481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2"/>
            <p:cNvCxnSpPr>
              <a:cxnSpLocks noChangeShapeType="1"/>
            </p:cNvCxnSpPr>
            <p:nvPr/>
          </p:nvCxnSpPr>
          <p:spPr bwMode="auto">
            <a:xfrm>
              <a:off x="1105" y="3274"/>
              <a:ext cx="230" cy="143"/>
            </a:xfrm>
            <a:prstGeom prst="bentConnector3">
              <a:avLst>
                <a:gd name="adj1" fmla="val 504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377" y="3319"/>
              <a:ext cx="39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0">
                  <a:latin typeface="Calibri" panose="020F0502020204030204" pitchFamily="34" charset="0"/>
                </a:rPr>
                <a:t>logistické zabezpečení ozbrojených sil atd. 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377" y="3056"/>
              <a:ext cx="32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0">
                  <a:latin typeface="Calibri" panose="020F0502020204030204" pitchFamily="34" charset="0"/>
                </a:rPr>
                <a:t>personální zabezpečení činnosti ozbrojených sil; 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334" y="1868"/>
              <a:ext cx="771" cy="291"/>
            </a:xfrm>
            <a:prstGeom prst="rect">
              <a:avLst/>
            </a:prstGeom>
            <a:solidFill>
              <a:srgbClr val="99CC00">
                <a:alpha val="39999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b="0">
                  <a:latin typeface="Calibri" panose="020F0502020204030204" pitchFamily="34" charset="0"/>
                </a:rPr>
                <a:t>Hlavní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pic>
        <p:nvPicPr>
          <p:cNvPr id="5" name="Picture 2" descr="D:\Desktop\obrazy\veleniarizeni_img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40" y="765174"/>
            <a:ext cx="5917435" cy="54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389" y="2176463"/>
            <a:ext cx="2160364" cy="2000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dirty="0">
                <a:latin typeface="Calibri" panose="020F0502020204030204" pitchFamily="34" charset="0"/>
              </a:rPr>
              <a:t>Rozhodovací </a:t>
            </a:r>
          </a:p>
          <a:p>
            <a:pPr algn="ctr">
              <a:defRPr/>
            </a:pPr>
            <a:r>
              <a:rPr lang="cs-CZ" sz="2800" dirty="0">
                <a:latin typeface="Calibri" panose="020F0502020204030204" pitchFamily="34" charset="0"/>
              </a:rPr>
              <a:t>a informační procesy</a:t>
            </a:r>
          </a:p>
          <a:p>
            <a:pPr algn="ctr">
              <a:defRPr/>
            </a:pPr>
            <a:r>
              <a:rPr lang="cs-CZ" sz="2000" dirty="0">
                <a:latin typeface="Calibri" panose="020F0502020204030204" pitchFamily="34" charset="0"/>
              </a:rPr>
              <a:t>(varianta plánování operace)</a:t>
            </a:r>
          </a:p>
        </p:txBody>
      </p:sp>
      <p:sp>
        <p:nvSpPr>
          <p:cNvPr id="8" name="Levá složená závorka 7"/>
          <p:cNvSpPr/>
          <p:nvPr/>
        </p:nvSpPr>
        <p:spPr>
          <a:xfrm>
            <a:off x="2411761" y="836613"/>
            <a:ext cx="504055" cy="5400698"/>
          </a:xfrm>
          <a:prstGeom prst="leftBrace">
            <a:avLst>
              <a:gd name="adj1" fmla="val 8333"/>
              <a:gd name="adj2" fmla="val 528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9632" y="1032417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latin typeface="Calibri" panose="020F0502020204030204" pitchFamily="34" charset="0"/>
              </a:rPr>
              <a:t>Postupné plánování - </a:t>
            </a:r>
            <a:r>
              <a:rPr lang="cs-CZ" altLang="cs-CZ" b="0" dirty="0" smtClean="0">
                <a:latin typeface="Calibri" panose="020F0502020204030204" pitchFamily="34" charset="0"/>
              </a:rPr>
              <a:t>úplný </a:t>
            </a:r>
            <a:r>
              <a:rPr lang="cs-CZ" altLang="cs-CZ" b="0" dirty="0">
                <a:latin typeface="Calibri" panose="020F0502020204030204" pitchFamily="34" charset="0"/>
              </a:rPr>
              <a:t>rozhodovací proces </a:t>
            </a:r>
            <a:r>
              <a:rPr lang="cs-CZ" altLang="cs-CZ" b="0" dirty="0" smtClean="0">
                <a:latin typeface="Calibri" panose="020F0502020204030204" pitchFamily="34" charset="0"/>
              </a:rPr>
              <a:t>-  </a:t>
            </a:r>
            <a:r>
              <a:rPr lang="cs-CZ" altLang="cs-CZ" b="0" dirty="0">
                <a:latin typeface="Calibri" panose="020F0502020204030204" pitchFamily="34" charset="0"/>
              </a:rPr>
              <a:t>dostatek </a:t>
            </a:r>
            <a:r>
              <a:rPr lang="cs-CZ" altLang="cs-CZ" b="0" dirty="0" smtClean="0">
                <a:latin typeface="Calibri" panose="020F0502020204030204" pitchFamily="34" charset="0"/>
              </a:rPr>
              <a:t>času</a:t>
            </a:r>
            <a:endParaRPr lang="cs-CZ" altLang="cs-CZ" b="0" dirty="0">
              <a:latin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85220" y="5305221"/>
            <a:ext cx="2251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Calibri" panose="020F0502020204030204" pitchFamily="34" charset="0"/>
              </a:rPr>
              <a:t>Zkrácené plánování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83768" y="5956054"/>
            <a:ext cx="4946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Calibri" panose="020F0502020204030204" pitchFamily="34" charset="0"/>
              </a:rPr>
              <a:t>Čím se dosahuje zkrácení času pro plánování</a:t>
            </a:r>
            <a:r>
              <a:rPr lang="cs-CZ" altLang="cs-CZ" sz="2000" b="0" dirty="0" smtClean="0">
                <a:latin typeface="Calibri" panose="020F0502020204030204" pitchFamily="34" charset="0"/>
              </a:rPr>
              <a:t>?</a:t>
            </a:r>
            <a:endParaRPr lang="cs-CZ" altLang="cs-CZ" sz="2000" b="0" dirty="0">
              <a:latin typeface="Calibri" panose="020F050202020403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188957" y="3182746"/>
            <a:ext cx="29550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Calibri" panose="020F0502020204030204" pitchFamily="34" charset="0"/>
              </a:rPr>
              <a:t>Možný špatný odhad situace</a:t>
            </a:r>
            <a:r>
              <a:rPr lang="cs-CZ" altLang="cs-CZ" sz="2000" b="0" dirty="0" smtClean="0">
                <a:latin typeface="Calibri" panose="020F0502020204030204" pitchFamily="34" charset="0"/>
              </a:rPr>
              <a:t>, nesprávně </a:t>
            </a:r>
            <a:r>
              <a:rPr lang="cs-CZ" altLang="cs-CZ" sz="2000" b="0" dirty="0">
                <a:latin typeface="Calibri" panose="020F0502020204030204" pitchFamily="34" charset="0"/>
              </a:rPr>
              <a:t>odhadnutá situace a možnosti nepřítele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259632" y="4900295"/>
            <a:ext cx="18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Calibri" panose="020F0502020204030204" pitchFamily="34" charset="0"/>
              </a:rPr>
              <a:t>Překvapení</a:t>
            </a:r>
            <a:r>
              <a:rPr lang="cs-CZ" altLang="cs-CZ" sz="2000" b="0" dirty="0"/>
              <a:t> nepřítele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654164" y="2788149"/>
            <a:ext cx="3673475" cy="2576512"/>
            <a:chOff x="1565" y="1072"/>
            <a:chExt cx="2314" cy="1623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565" y="1117"/>
              <a:ext cx="2314" cy="1578"/>
              <a:chOff x="2788" y="2522"/>
              <a:chExt cx="2314" cy="1578"/>
            </a:xfrm>
          </p:grpSpPr>
          <p:pic>
            <p:nvPicPr>
              <p:cNvPr id="14" name="Picture 8" descr="MCj0334518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8" y="2522"/>
                <a:ext cx="2314" cy="1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2789" y="3157"/>
                <a:ext cx="7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>
                    <a:latin typeface="Calibri" panose="020F0502020204030204" pitchFamily="34" charset="0"/>
                  </a:rPr>
                  <a:t>Výhody</a:t>
                </a: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4331" y="3021"/>
                <a:ext cx="5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>
                    <a:latin typeface="Calibri" panose="020F0502020204030204" pitchFamily="34" charset="0"/>
                  </a:rPr>
                  <a:t>Rizika</a:t>
                </a:r>
              </a:p>
            </p:txBody>
          </p: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789" y="1072"/>
              <a:ext cx="34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6000">
                  <a:solidFill>
                    <a:srgbClr val="FF33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59633" y="2132856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Souběžné plánování </a:t>
            </a:r>
            <a:r>
              <a:rPr lang="cs-CZ" altLang="cs-CZ" b="0" dirty="0">
                <a:latin typeface="Calibri" panose="020F0502020204030204" pitchFamily="34" charset="0"/>
              </a:rPr>
              <a:t>-  </a:t>
            </a:r>
            <a:r>
              <a:rPr lang="cs-CZ" altLang="cs-CZ" b="0" dirty="0" smtClean="0">
                <a:latin typeface="Calibri" panose="020F0502020204030204" pitchFamily="34" charset="0"/>
              </a:rPr>
              <a:t>zkrácený rozhodovací proces - nedostatek času</a:t>
            </a:r>
            <a:endParaRPr lang="cs-CZ" altLang="cs-CZ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grpSp>
        <p:nvGrpSpPr>
          <p:cNvPr id="35" name="Skupina 34"/>
          <p:cNvGrpSpPr/>
          <p:nvPr/>
        </p:nvGrpSpPr>
        <p:grpSpPr>
          <a:xfrm>
            <a:off x="1259632" y="1125538"/>
            <a:ext cx="7503368" cy="5199062"/>
            <a:chOff x="611188" y="1125538"/>
            <a:chExt cx="8151812" cy="5199062"/>
          </a:xfrm>
        </p:grpSpPr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762001" y="1752600"/>
              <a:ext cx="56964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cs-CZ" altLang="cs-CZ" sz="1400" b="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altLang="cs-CZ" sz="1400" b="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endParaRPr lang="cs-CZ" altLang="cs-CZ" sz="2400" b="0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762000" y="2743200"/>
              <a:ext cx="56964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cs-CZ" altLang="cs-CZ" sz="1400" b="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cs-CZ" altLang="cs-CZ" sz="1100" b="0" dirty="0">
                  <a:latin typeface="Calibri" panose="020F0502020204030204" pitchFamily="34" charset="0"/>
                </a:rPr>
                <a:t> </a:t>
              </a:r>
              <a:endParaRPr lang="cs-CZ" altLang="cs-CZ" sz="2400" b="0" dirty="0">
                <a:latin typeface="Calibri" panose="020F0502020204030204" pitchFamily="34" charset="0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838201" y="3733800"/>
              <a:ext cx="398836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cs-CZ" altLang="cs-CZ" sz="1400" b="0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cs-CZ" altLang="cs-CZ" sz="1100" b="0" dirty="0">
                  <a:latin typeface="Calibri" panose="020F0502020204030204" pitchFamily="34" charset="0"/>
                </a:rPr>
                <a:t> </a:t>
              </a:r>
              <a:endParaRPr lang="cs-CZ" altLang="cs-CZ" sz="2400" b="0" dirty="0">
                <a:latin typeface="Calibri" panose="020F0502020204030204" pitchFamily="34" charset="0"/>
              </a:endParaRPr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611188" y="1125538"/>
              <a:ext cx="8151812" cy="5199062"/>
              <a:chOff x="611188" y="1125538"/>
              <a:chExt cx="8151812" cy="5199062"/>
            </a:xfrm>
          </p:grpSpPr>
          <p:sp>
            <p:nvSpPr>
              <p:cNvPr id="40" name="Rectangle 2"/>
              <p:cNvSpPr>
                <a:spLocks noChangeArrowheads="1"/>
              </p:cNvSpPr>
              <p:nvPr/>
            </p:nvSpPr>
            <p:spPr bwMode="auto">
              <a:xfrm>
                <a:off x="762000" y="2057400"/>
                <a:ext cx="609600" cy="3810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Rectangle 4"/>
              <p:cNvSpPr>
                <a:spLocks noChangeArrowheads="1"/>
              </p:cNvSpPr>
              <p:nvPr/>
            </p:nvSpPr>
            <p:spPr bwMode="auto">
              <a:xfrm>
                <a:off x="762000" y="4038600"/>
                <a:ext cx="609600" cy="3810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762000" y="3048000"/>
                <a:ext cx="609600" cy="3810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auto">
              <a:xfrm>
                <a:off x="762000" y="4953000"/>
                <a:ext cx="609600" cy="38100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Line 11"/>
              <p:cNvSpPr>
                <a:spLocks noChangeShapeType="1"/>
              </p:cNvSpPr>
              <p:nvPr/>
            </p:nvSpPr>
            <p:spPr bwMode="auto">
              <a:xfrm>
                <a:off x="990600" y="4876800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AutoShape 12"/>
              <p:cNvSpPr>
                <a:spLocks noChangeArrowheads="1"/>
              </p:cNvSpPr>
              <p:nvPr/>
            </p:nvSpPr>
            <p:spPr bwMode="auto">
              <a:xfrm>
                <a:off x="2895600" y="1905000"/>
                <a:ext cx="838200" cy="533400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>
                <a:off x="4572000" y="2895600"/>
                <a:ext cx="838200" cy="533400"/>
              </a:xfrm>
              <a:prstGeom prst="octagon">
                <a:avLst>
                  <a:gd name="adj" fmla="val 2928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>
                <a:off x="6248400" y="3962400"/>
                <a:ext cx="838200" cy="533400"/>
              </a:xfrm>
              <a:prstGeom prst="octagon">
                <a:avLst>
                  <a:gd name="adj" fmla="val 2928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auto">
              <a:xfrm>
                <a:off x="7924800" y="4800600"/>
                <a:ext cx="838200" cy="533400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2971800" y="1870075"/>
                <a:ext cx="7445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3" tIns="45711" rIns="91423" bIns="45711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400" b="0" dirty="0">
                    <a:latin typeface="Calibri" panose="020F0502020204030204" pitchFamily="34" charset="0"/>
                  </a:rPr>
                  <a:t>OR</a:t>
                </a:r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4572000" y="2971800"/>
                <a:ext cx="762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3" tIns="45711" rIns="91423" bIns="45711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400" b="0">
                    <a:latin typeface="Calibri" panose="020F0502020204030204" pitchFamily="34" charset="0"/>
                  </a:rPr>
                  <a:t> BR</a:t>
                </a:r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>
                <a:off x="3276600" y="2438400"/>
                <a:ext cx="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AutoShape 19"/>
              <p:cNvSpPr>
                <a:spLocks noChangeArrowheads="1"/>
              </p:cNvSpPr>
              <p:nvPr/>
            </p:nvSpPr>
            <p:spPr bwMode="auto">
              <a:xfrm>
                <a:off x="1447800" y="2057400"/>
                <a:ext cx="1371600" cy="381000"/>
              </a:xfrm>
              <a:prstGeom prst="rightArrow">
                <a:avLst>
                  <a:gd name="adj1" fmla="val 50000"/>
                  <a:gd name="adj2" fmla="val 9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AutoShape 20"/>
              <p:cNvSpPr>
                <a:spLocks noChangeArrowheads="1"/>
              </p:cNvSpPr>
              <p:nvPr/>
            </p:nvSpPr>
            <p:spPr bwMode="auto">
              <a:xfrm>
                <a:off x="3124200" y="3048000"/>
                <a:ext cx="1447800" cy="381000"/>
              </a:xfrm>
              <a:prstGeom prst="rightArrow">
                <a:avLst>
                  <a:gd name="adj1" fmla="val 50000"/>
                  <a:gd name="adj2" fmla="val 9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AutoShape 21"/>
              <p:cNvSpPr>
                <a:spLocks noChangeArrowheads="1"/>
              </p:cNvSpPr>
              <p:nvPr/>
            </p:nvSpPr>
            <p:spPr bwMode="auto">
              <a:xfrm>
                <a:off x="4876800" y="4038600"/>
                <a:ext cx="1371600" cy="381000"/>
              </a:xfrm>
              <a:prstGeom prst="rightArrow">
                <a:avLst>
                  <a:gd name="adj1" fmla="val 50000"/>
                  <a:gd name="adj2" fmla="val 9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AutoShape 22"/>
              <p:cNvSpPr>
                <a:spLocks noChangeArrowheads="1"/>
              </p:cNvSpPr>
              <p:nvPr/>
            </p:nvSpPr>
            <p:spPr bwMode="auto">
              <a:xfrm>
                <a:off x="6629400" y="4876800"/>
                <a:ext cx="1295400" cy="381000"/>
              </a:xfrm>
              <a:prstGeom prst="rightArrow">
                <a:avLst>
                  <a:gd name="adj1" fmla="val 50000"/>
                  <a:gd name="adj2" fmla="val 8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 flipV="1">
                <a:off x="4953000" y="2133600"/>
                <a:ext cx="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Line 24"/>
              <p:cNvSpPr>
                <a:spLocks noChangeShapeType="1"/>
              </p:cNvSpPr>
              <p:nvPr/>
            </p:nvSpPr>
            <p:spPr bwMode="auto">
              <a:xfrm>
                <a:off x="4953000" y="3429000"/>
                <a:ext cx="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Line 25"/>
              <p:cNvSpPr>
                <a:spLocks noChangeShapeType="1"/>
              </p:cNvSpPr>
              <p:nvPr/>
            </p:nvSpPr>
            <p:spPr bwMode="auto">
              <a:xfrm>
                <a:off x="6629400" y="449580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Line 26"/>
              <p:cNvSpPr>
                <a:spLocks noChangeShapeType="1"/>
              </p:cNvSpPr>
              <p:nvPr/>
            </p:nvSpPr>
            <p:spPr bwMode="auto">
              <a:xfrm flipV="1">
                <a:off x="6629400" y="31242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 flipV="1">
                <a:off x="8305800" y="4191000"/>
                <a:ext cx="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AutoShape 28"/>
              <p:cNvSpPr>
                <a:spLocks noChangeArrowheads="1"/>
              </p:cNvSpPr>
              <p:nvPr/>
            </p:nvSpPr>
            <p:spPr bwMode="auto">
              <a:xfrm>
                <a:off x="8153400" y="5334000"/>
                <a:ext cx="381000" cy="914400"/>
              </a:xfrm>
              <a:prstGeom prst="downArrow">
                <a:avLst>
                  <a:gd name="adj1" fmla="val 50000"/>
                  <a:gd name="adj2" fmla="val 60000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Text Box 29"/>
              <p:cNvSpPr txBox="1">
                <a:spLocks noChangeArrowheads="1"/>
              </p:cNvSpPr>
              <p:nvPr/>
            </p:nvSpPr>
            <p:spPr bwMode="auto">
              <a:xfrm>
                <a:off x="6400800" y="4003675"/>
                <a:ext cx="6508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3" tIns="45711" rIns="91423" bIns="45711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400" b="0">
                    <a:latin typeface="Calibri" panose="020F0502020204030204" pitchFamily="34" charset="0"/>
                  </a:rPr>
                  <a:t>BR</a:t>
                </a:r>
              </a:p>
            </p:txBody>
          </p:sp>
          <p:sp>
            <p:nvSpPr>
              <p:cNvPr id="63" name="Text Box 30"/>
              <p:cNvSpPr txBox="1">
                <a:spLocks noChangeArrowheads="1"/>
              </p:cNvSpPr>
              <p:nvPr/>
            </p:nvSpPr>
            <p:spPr bwMode="auto">
              <a:xfrm>
                <a:off x="8061325" y="4765675"/>
                <a:ext cx="562827" cy="46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3" tIns="45711" rIns="91423" bIns="45711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400" b="0">
                    <a:latin typeface="Calibri" panose="020F0502020204030204" pitchFamily="34" charset="0"/>
                  </a:rPr>
                  <a:t>BR</a:t>
                </a:r>
              </a:p>
            </p:txBody>
          </p:sp>
          <p:sp>
            <p:nvSpPr>
              <p:cNvPr id="64" name="Line 32"/>
              <p:cNvSpPr>
                <a:spLocks noChangeShapeType="1"/>
              </p:cNvSpPr>
              <p:nvPr/>
            </p:nvSpPr>
            <p:spPr bwMode="auto">
              <a:xfrm>
                <a:off x="1066800" y="4876800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762000" y="5943600"/>
                <a:ext cx="609600" cy="381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3847" tIns="36923" rIns="73847" bIns="36923" anchor="ctr"/>
              <a:lstStyle>
                <a:lvl1pPr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 sz="130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Line 34"/>
              <p:cNvSpPr>
                <a:spLocks noChangeShapeType="1"/>
              </p:cNvSpPr>
              <p:nvPr/>
            </p:nvSpPr>
            <p:spPr bwMode="auto">
              <a:xfrm>
                <a:off x="1066800" y="5867400"/>
                <a:ext cx="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Text Box 35"/>
              <p:cNvSpPr txBox="1">
                <a:spLocks noChangeArrowheads="1"/>
              </p:cNvSpPr>
              <p:nvPr/>
            </p:nvSpPr>
            <p:spPr bwMode="auto">
              <a:xfrm>
                <a:off x="611188" y="1125538"/>
                <a:ext cx="29459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dirty="0">
                    <a:latin typeface="Calibri" panose="020F0502020204030204" pitchFamily="34" charset="0"/>
                  </a:rPr>
                  <a:t>Postupné plánování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5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grpSp>
        <p:nvGrpSpPr>
          <p:cNvPr id="68" name="Skupina 67"/>
          <p:cNvGrpSpPr/>
          <p:nvPr/>
        </p:nvGrpSpPr>
        <p:grpSpPr>
          <a:xfrm>
            <a:off x="1259632" y="908050"/>
            <a:ext cx="7503368" cy="5340350"/>
            <a:chOff x="179388" y="908050"/>
            <a:chExt cx="8583612" cy="5340350"/>
          </a:xfrm>
        </p:grpSpPr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762000" y="2057400"/>
              <a:ext cx="609600" cy="3810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762000" y="4038600"/>
              <a:ext cx="609600" cy="38100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762000" y="3048000"/>
              <a:ext cx="609600" cy="3810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762000" y="4953000"/>
              <a:ext cx="609600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>
              <a:off x="990600" y="4876800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74" name="AutoShape 8"/>
            <p:cNvSpPr>
              <a:spLocks noChangeArrowheads="1"/>
            </p:cNvSpPr>
            <p:nvPr/>
          </p:nvSpPr>
          <p:spPr bwMode="auto">
            <a:xfrm>
              <a:off x="2895600" y="1905000"/>
              <a:ext cx="838200" cy="533400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75" name="AutoShape 9"/>
            <p:cNvSpPr>
              <a:spLocks noChangeArrowheads="1"/>
            </p:cNvSpPr>
            <p:nvPr/>
          </p:nvSpPr>
          <p:spPr bwMode="auto">
            <a:xfrm>
              <a:off x="4572000" y="2895600"/>
              <a:ext cx="838200" cy="533400"/>
            </a:xfrm>
            <a:prstGeom prst="octagon">
              <a:avLst>
                <a:gd name="adj" fmla="val 2928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76" name="AutoShape 10"/>
            <p:cNvSpPr>
              <a:spLocks noChangeArrowheads="1"/>
            </p:cNvSpPr>
            <p:nvPr/>
          </p:nvSpPr>
          <p:spPr bwMode="auto">
            <a:xfrm>
              <a:off x="6248400" y="3962400"/>
              <a:ext cx="838200" cy="533400"/>
            </a:xfrm>
            <a:prstGeom prst="octagon">
              <a:avLst>
                <a:gd name="adj" fmla="val 2928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77" name="AutoShape 11"/>
            <p:cNvSpPr>
              <a:spLocks noChangeArrowheads="1"/>
            </p:cNvSpPr>
            <p:nvPr/>
          </p:nvSpPr>
          <p:spPr bwMode="auto">
            <a:xfrm>
              <a:off x="7924800" y="4800600"/>
              <a:ext cx="838200" cy="533400"/>
            </a:xfrm>
            <a:prstGeom prst="octagon">
              <a:avLst>
                <a:gd name="adj" fmla="val 2928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2971800" y="1870075"/>
              <a:ext cx="7445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 b="0" dirty="0">
                  <a:latin typeface="Calibri" panose="020F0502020204030204" pitchFamily="34" charset="0"/>
                </a:rPr>
                <a:t>OR</a:t>
              </a:r>
            </a:p>
          </p:txBody>
        </p:sp>
        <p:sp>
          <p:nvSpPr>
            <p:cNvPr id="79" name="Text Box 13"/>
            <p:cNvSpPr txBox="1">
              <a:spLocks noChangeArrowheads="1"/>
            </p:cNvSpPr>
            <p:nvPr/>
          </p:nvSpPr>
          <p:spPr bwMode="auto">
            <a:xfrm>
              <a:off x="4572000" y="2971800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 b="0">
                  <a:latin typeface="Calibri" panose="020F0502020204030204" pitchFamily="34" charset="0"/>
                </a:rPr>
                <a:t> BR</a:t>
              </a:r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>
              <a:off x="3276600" y="24384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81" name="AutoShape 15"/>
            <p:cNvSpPr>
              <a:spLocks noChangeArrowheads="1"/>
            </p:cNvSpPr>
            <p:nvPr/>
          </p:nvSpPr>
          <p:spPr bwMode="auto">
            <a:xfrm>
              <a:off x="1447800" y="2057400"/>
              <a:ext cx="1371600" cy="38100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82" name="AutoShape 16"/>
            <p:cNvSpPr>
              <a:spLocks noChangeArrowheads="1"/>
            </p:cNvSpPr>
            <p:nvPr/>
          </p:nvSpPr>
          <p:spPr bwMode="auto">
            <a:xfrm>
              <a:off x="3124200" y="3048000"/>
              <a:ext cx="1447800" cy="381000"/>
            </a:xfrm>
            <a:prstGeom prst="rightArrow">
              <a:avLst>
                <a:gd name="adj1" fmla="val 50000"/>
                <a:gd name="adj2" fmla="val 9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83" name="AutoShape 17"/>
            <p:cNvSpPr>
              <a:spLocks noChangeArrowheads="1"/>
            </p:cNvSpPr>
            <p:nvPr/>
          </p:nvSpPr>
          <p:spPr bwMode="auto">
            <a:xfrm>
              <a:off x="4876800" y="4038600"/>
              <a:ext cx="1371600" cy="38100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84" name="AutoShape 18"/>
            <p:cNvSpPr>
              <a:spLocks noChangeArrowheads="1"/>
            </p:cNvSpPr>
            <p:nvPr/>
          </p:nvSpPr>
          <p:spPr bwMode="auto">
            <a:xfrm>
              <a:off x="6629400" y="4876800"/>
              <a:ext cx="1295400" cy="381000"/>
            </a:xfrm>
            <a:prstGeom prst="rightArrow">
              <a:avLst>
                <a:gd name="adj1" fmla="val 50000"/>
                <a:gd name="adj2" fmla="val 8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85" name="Line 19"/>
            <p:cNvSpPr>
              <a:spLocks noChangeShapeType="1"/>
            </p:cNvSpPr>
            <p:nvPr/>
          </p:nvSpPr>
          <p:spPr bwMode="auto">
            <a:xfrm flipV="1">
              <a:off x="4953000" y="21336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86" name="Line 20"/>
            <p:cNvSpPr>
              <a:spLocks noChangeShapeType="1"/>
            </p:cNvSpPr>
            <p:nvPr/>
          </p:nvSpPr>
          <p:spPr bwMode="auto">
            <a:xfrm>
              <a:off x="4953000" y="3429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87" name="Line 21"/>
            <p:cNvSpPr>
              <a:spLocks noChangeShapeType="1"/>
            </p:cNvSpPr>
            <p:nvPr/>
          </p:nvSpPr>
          <p:spPr bwMode="auto">
            <a:xfrm>
              <a:off x="6629400" y="449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V="1">
              <a:off x="6629400" y="31242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 flipV="1">
              <a:off x="8305800" y="4191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90" name="AutoShape 24"/>
            <p:cNvSpPr>
              <a:spLocks noChangeArrowheads="1"/>
            </p:cNvSpPr>
            <p:nvPr/>
          </p:nvSpPr>
          <p:spPr bwMode="auto">
            <a:xfrm>
              <a:off x="8153400" y="5334000"/>
              <a:ext cx="381000" cy="9144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91" name="Text Box 25"/>
            <p:cNvSpPr txBox="1">
              <a:spLocks noChangeArrowheads="1"/>
            </p:cNvSpPr>
            <p:nvPr/>
          </p:nvSpPr>
          <p:spPr bwMode="auto">
            <a:xfrm>
              <a:off x="6400800" y="4003675"/>
              <a:ext cx="650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 b="0">
                  <a:latin typeface="Calibri" panose="020F0502020204030204" pitchFamily="34" charset="0"/>
                </a:rPr>
                <a:t>BR</a:t>
              </a:r>
            </a:p>
          </p:txBody>
        </p:sp>
        <p:sp>
          <p:nvSpPr>
            <p:cNvPr id="92" name="Text Box 26"/>
            <p:cNvSpPr txBox="1">
              <a:spLocks noChangeArrowheads="1"/>
            </p:cNvSpPr>
            <p:nvPr/>
          </p:nvSpPr>
          <p:spPr bwMode="auto">
            <a:xfrm>
              <a:off x="8061325" y="4765675"/>
              <a:ext cx="608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 b="0">
                  <a:latin typeface="Calibri" panose="020F0502020204030204" pitchFamily="34" charset="0"/>
                </a:rPr>
                <a:t>BR</a:t>
              </a:r>
            </a:p>
          </p:txBody>
        </p:sp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1066800" y="4876800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94" name="Rectangle 28"/>
            <p:cNvSpPr>
              <a:spLocks noChangeArrowheads="1"/>
            </p:cNvSpPr>
            <p:nvPr/>
          </p:nvSpPr>
          <p:spPr bwMode="auto">
            <a:xfrm>
              <a:off x="762001" y="1752600"/>
              <a:ext cx="685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cs-CZ" altLang="cs-CZ" sz="1400" b="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altLang="cs-CZ" sz="1400" b="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endParaRPr lang="cs-CZ" altLang="cs-CZ" sz="2400" b="0" dirty="0">
                <a:latin typeface="Calibri" panose="020F0502020204030204" pitchFamily="34" charset="0"/>
              </a:endParaRP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838200" y="2743200"/>
              <a:ext cx="436768" cy="30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cs-CZ" altLang="cs-CZ" sz="1400" b="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cs-CZ" altLang="cs-CZ" sz="1400" b="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30"/>
            <p:cNvSpPr>
              <a:spLocks noChangeArrowheads="1"/>
            </p:cNvSpPr>
            <p:nvPr/>
          </p:nvSpPr>
          <p:spPr bwMode="auto">
            <a:xfrm>
              <a:off x="914400" y="3733800"/>
              <a:ext cx="3492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400" b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7" name="AutoShape 31"/>
            <p:cNvSpPr>
              <a:spLocks noChangeArrowheads="1"/>
            </p:cNvSpPr>
            <p:nvPr/>
          </p:nvSpPr>
          <p:spPr bwMode="auto">
            <a:xfrm>
              <a:off x="1905000" y="2514600"/>
              <a:ext cx="457200" cy="914400"/>
            </a:xfrm>
            <a:prstGeom prst="downArrowCallout">
              <a:avLst>
                <a:gd name="adj1" fmla="val 25000"/>
                <a:gd name="adj2" fmla="val 25000"/>
                <a:gd name="adj3" fmla="val 33333"/>
                <a:gd name="adj4" fmla="val 6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3" tIns="45711" rIns="91423" bIns="45711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2400" b="0">
                  <a:latin typeface="Calibri" panose="020F0502020204030204" pitchFamily="34" charset="0"/>
                </a:rPr>
                <a:t>PN</a:t>
              </a:r>
            </a:p>
          </p:txBody>
        </p:sp>
        <p:sp>
          <p:nvSpPr>
            <p:cNvPr id="98" name="AutoShape 32"/>
            <p:cNvSpPr>
              <a:spLocks noChangeArrowheads="1"/>
            </p:cNvSpPr>
            <p:nvPr/>
          </p:nvSpPr>
          <p:spPr bwMode="auto">
            <a:xfrm>
              <a:off x="6858000" y="5257800"/>
              <a:ext cx="457200" cy="914400"/>
            </a:xfrm>
            <a:prstGeom prst="downArrowCallout">
              <a:avLst>
                <a:gd name="adj1" fmla="val 25000"/>
                <a:gd name="adj2" fmla="val 25000"/>
                <a:gd name="adj3" fmla="val 33333"/>
                <a:gd name="adj4" fmla="val 6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3" tIns="45711" rIns="91423" bIns="45711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2400" b="0">
                  <a:latin typeface="Calibri" panose="020F0502020204030204" pitchFamily="34" charset="0"/>
                </a:rPr>
                <a:t>PN</a:t>
              </a:r>
            </a:p>
          </p:txBody>
        </p:sp>
        <p:sp>
          <p:nvSpPr>
            <p:cNvPr id="99" name="AutoShape 33"/>
            <p:cNvSpPr>
              <a:spLocks noChangeArrowheads="1"/>
            </p:cNvSpPr>
            <p:nvPr/>
          </p:nvSpPr>
          <p:spPr bwMode="auto">
            <a:xfrm>
              <a:off x="3429000" y="3429000"/>
              <a:ext cx="457200" cy="838200"/>
            </a:xfrm>
            <a:prstGeom prst="downArrowCallout">
              <a:avLst>
                <a:gd name="adj1" fmla="val 25000"/>
                <a:gd name="adj2" fmla="val 25000"/>
                <a:gd name="adj3" fmla="val 30556"/>
                <a:gd name="adj4" fmla="val 6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3" tIns="45711" rIns="91423" bIns="45711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2400" b="0">
                  <a:latin typeface="Calibri" panose="020F0502020204030204" pitchFamily="34" charset="0"/>
                </a:rPr>
                <a:t>PN</a:t>
              </a:r>
            </a:p>
          </p:txBody>
        </p:sp>
        <p:sp>
          <p:nvSpPr>
            <p:cNvPr id="100" name="AutoShape 34"/>
            <p:cNvSpPr>
              <a:spLocks noChangeArrowheads="1"/>
            </p:cNvSpPr>
            <p:nvPr/>
          </p:nvSpPr>
          <p:spPr bwMode="auto">
            <a:xfrm>
              <a:off x="5105400" y="4419600"/>
              <a:ext cx="457200" cy="914400"/>
            </a:xfrm>
            <a:prstGeom prst="downArrowCallout">
              <a:avLst>
                <a:gd name="adj1" fmla="val 25000"/>
                <a:gd name="adj2" fmla="val 25000"/>
                <a:gd name="adj3" fmla="val 33333"/>
                <a:gd name="adj4" fmla="val 6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3" tIns="45711" rIns="91423" bIns="45711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2400" b="0">
                  <a:latin typeface="Calibri" panose="020F0502020204030204" pitchFamily="34" charset="0"/>
                </a:rPr>
                <a:t>PN</a:t>
              </a:r>
            </a:p>
          </p:txBody>
        </p:sp>
        <p:sp>
          <p:nvSpPr>
            <p:cNvPr id="101" name="AutoShape 35"/>
            <p:cNvSpPr>
              <a:spLocks noChangeArrowheads="1"/>
            </p:cNvSpPr>
            <p:nvPr/>
          </p:nvSpPr>
          <p:spPr bwMode="auto">
            <a:xfrm>
              <a:off x="5638800" y="4876800"/>
              <a:ext cx="914400" cy="3810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1276336556 h 21600"/>
                <a:gd name="T4" fmla="*/ 2147483647 w 21600"/>
                <a:gd name="T5" fmla="*/ 2147483647 h 21600"/>
                <a:gd name="T6" fmla="*/ 2147483647 w 21600"/>
                <a:gd name="T7" fmla="*/ 127633655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760076"/>
                </a:gs>
                <a:gs pos="5000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102" name="AutoShape 36"/>
            <p:cNvSpPr>
              <a:spLocks noChangeArrowheads="1"/>
            </p:cNvSpPr>
            <p:nvPr/>
          </p:nvSpPr>
          <p:spPr bwMode="auto">
            <a:xfrm>
              <a:off x="3810000" y="4038600"/>
              <a:ext cx="990600" cy="3810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1280688421 h 21600"/>
                <a:gd name="T4" fmla="*/ 2147483647 w 21600"/>
                <a:gd name="T5" fmla="*/ 2147483647 h 21600"/>
                <a:gd name="T6" fmla="*/ 2147483647 w 21600"/>
                <a:gd name="T7" fmla="*/ 128068842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760076"/>
                </a:gs>
                <a:gs pos="5000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103" name="AutoShape 37"/>
            <p:cNvSpPr>
              <a:spLocks noChangeArrowheads="1"/>
            </p:cNvSpPr>
            <p:nvPr/>
          </p:nvSpPr>
          <p:spPr bwMode="auto">
            <a:xfrm>
              <a:off x="7315200" y="5867400"/>
              <a:ext cx="685800" cy="3810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1280688421 h 21600"/>
                <a:gd name="T4" fmla="*/ 2147483647 w 21600"/>
                <a:gd name="T5" fmla="*/ 2147483647 h 21600"/>
                <a:gd name="T6" fmla="*/ 2147483647 w 21600"/>
                <a:gd name="T7" fmla="*/ 128068842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760076"/>
                </a:gs>
                <a:gs pos="5000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104" name="AutoShape 38"/>
            <p:cNvSpPr>
              <a:spLocks noChangeArrowheads="1"/>
            </p:cNvSpPr>
            <p:nvPr/>
          </p:nvSpPr>
          <p:spPr bwMode="auto">
            <a:xfrm>
              <a:off x="2438400" y="3048000"/>
              <a:ext cx="609600" cy="3810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1276336556 h 21600"/>
                <a:gd name="T4" fmla="*/ 2147483647 w 21600"/>
                <a:gd name="T5" fmla="*/ 2147483647 h 21600"/>
                <a:gd name="T6" fmla="*/ 2147483647 w 21600"/>
                <a:gd name="T7" fmla="*/ 127633655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C200C2"/>
                </a:gs>
                <a:gs pos="50000">
                  <a:srgbClr val="FF00FF"/>
                </a:gs>
                <a:gs pos="100000">
                  <a:srgbClr val="C200C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105" name="Rectangle 39"/>
            <p:cNvSpPr>
              <a:spLocks noChangeArrowheads="1"/>
            </p:cNvSpPr>
            <p:nvPr/>
          </p:nvSpPr>
          <p:spPr bwMode="auto">
            <a:xfrm>
              <a:off x="762000" y="5791200"/>
              <a:ext cx="6096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3847" tIns="36923" rIns="73847" bIns="36923" anchor="ctr"/>
            <a:lstStyle>
              <a:lvl1pPr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38188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38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 sz="1300">
                <a:latin typeface="Calibri" panose="020F0502020204030204" pitchFamily="34" charset="0"/>
              </a:endParaRPr>
            </a:p>
          </p:txBody>
        </p:sp>
        <p:sp>
          <p:nvSpPr>
            <p:cNvPr id="106" name="Line 40"/>
            <p:cNvSpPr>
              <a:spLocks noChangeShapeType="1"/>
            </p:cNvSpPr>
            <p:nvPr/>
          </p:nvSpPr>
          <p:spPr bwMode="auto">
            <a:xfrm>
              <a:off x="1066800" y="5715000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Calibri" panose="020F0502020204030204" pitchFamily="34" charset="0"/>
              </a:endParaRPr>
            </a:p>
          </p:txBody>
        </p:sp>
        <p:sp>
          <p:nvSpPr>
            <p:cNvPr id="107" name="Text Box 42"/>
            <p:cNvSpPr txBox="1">
              <a:spLocks noChangeArrowheads="1"/>
            </p:cNvSpPr>
            <p:nvPr/>
          </p:nvSpPr>
          <p:spPr bwMode="auto">
            <a:xfrm>
              <a:off x="179388" y="908050"/>
              <a:ext cx="3141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dirty="0">
                  <a:latin typeface="Calibri" panose="020F0502020204030204" pitchFamily="34" charset="0"/>
                </a:rPr>
                <a:t>Souběžné plánování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1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3850" y="1628775"/>
          <a:ext cx="8243888" cy="419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ezentace" r:id="rId4" imgW="3200400" imgH="2400300" progId="PowerPoint.Show.8">
                  <p:embed/>
                </p:oleObj>
              </mc:Choice>
              <mc:Fallback>
                <p:oleObj name="Prezentace" r:id="rId4" imgW="3200400" imgH="2400300" progId="PowerPoint.Show.8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659"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8243888" cy="419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2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pic>
        <p:nvPicPr>
          <p:cNvPr id="5" name="Picture 4" descr="Obrázek 1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48823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7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15168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Obsah: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03648" y="1324061"/>
            <a:ext cx="75608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79388"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Úvod </a:t>
            </a:r>
          </a:p>
          <a:p>
            <a:pPr marL="342900" indent="-342900" defTabSz="179388">
              <a:defRPr/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Charakteristika systému velení vojskům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Orgány velení a jeho prvky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Místa velení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Prostředky velení a řízení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Procesy velení a řízení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Podpora velení</a:t>
            </a:r>
          </a:p>
          <a:p>
            <a:pPr defTabSz="179388">
              <a:defRPr/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179388">
              <a:defRPr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Závěr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7950" y="787400"/>
            <a:ext cx="5040313" cy="649288"/>
            <a:chOff x="295" y="391"/>
            <a:chExt cx="3855" cy="7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95" y="391"/>
              <a:ext cx="3855" cy="726"/>
            </a:xfrm>
            <a:prstGeom prst="rect">
              <a:avLst/>
            </a:prstGeom>
            <a:grpFill/>
            <a:ln w="28575" algn="ctr">
              <a:solidFill>
                <a:schemeClr val="bg2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40" y="586"/>
              <a:ext cx="2024" cy="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0"/>
                <a:t>Fáze I: Zahájení plánování 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07950" y="1581150"/>
            <a:ext cx="5040313" cy="649288"/>
            <a:chOff x="295" y="391"/>
            <a:chExt cx="3855" cy="7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5" y="391"/>
              <a:ext cx="3855" cy="726"/>
            </a:xfrm>
            <a:prstGeom prst="rect">
              <a:avLst/>
            </a:prstGeom>
            <a:grpFill/>
            <a:ln w="28575" algn="ctr">
              <a:solidFill>
                <a:srgbClr val="80808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40" y="586"/>
              <a:ext cx="1422" cy="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0"/>
                <a:t>Fáze II: Orientace </a:t>
              </a:r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07950" y="2373313"/>
            <a:ext cx="5040313" cy="21012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0825" y="2517775"/>
            <a:ext cx="3135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0"/>
              <a:t>Fáze III: Tvorba záměru operace</a:t>
            </a:r>
          </a:p>
        </p:txBody>
      </p:sp>
      <p:grpSp>
        <p:nvGrpSpPr>
          <p:cNvPr id="15" name="Group 1015"/>
          <p:cNvGrpSpPr>
            <a:grpSpLocks/>
          </p:cNvGrpSpPr>
          <p:nvPr/>
        </p:nvGrpSpPr>
        <p:grpSpPr bwMode="auto">
          <a:xfrm>
            <a:off x="107950" y="4563723"/>
            <a:ext cx="5040313" cy="1485839"/>
            <a:chOff x="295" y="438"/>
            <a:chExt cx="3855" cy="67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Rectangle 1016"/>
            <p:cNvSpPr>
              <a:spLocks noChangeArrowheads="1"/>
            </p:cNvSpPr>
            <p:nvPr/>
          </p:nvSpPr>
          <p:spPr bwMode="auto">
            <a:xfrm>
              <a:off x="295" y="438"/>
              <a:ext cx="3855" cy="679"/>
            </a:xfrm>
            <a:prstGeom prst="rect">
              <a:avLst/>
            </a:prstGeom>
            <a:grpFill/>
            <a:ln w="28575" algn="ctr">
              <a:solidFill>
                <a:srgbClr val="333333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7" name="Text Box 1017"/>
            <p:cNvSpPr txBox="1">
              <a:spLocks noChangeArrowheads="1"/>
            </p:cNvSpPr>
            <p:nvPr/>
          </p:nvSpPr>
          <p:spPr bwMode="auto">
            <a:xfrm>
              <a:off x="340" y="586"/>
              <a:ext cx="1669" cy="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0" dirty="0"/>
                <a:t>Fáze IV: Tvorba plánu</a:t>
              </a:r>
            </a:p>
          </p:txBody>
        </p:sp>
      </p:grpSp>
      <p:grpSp>
        <p:nvGrpSpPr>
          <p:cNvPr id="18" name="Group 1018"/>
          <p:cNvGrpSpPr>
            <a:grpSpLocks/>
          </p:cNvGrpSpPr>
          <p:nvPr/>
        </p:nvGrpSpPr>
        <p:grpSpPr bwMode="auto">
          <a:xfrm>
            <a:off x="129563" y="6138691"/>
            <a:ext cx="5040313" cy="649288"/>
            <a:chOff x="295" y="391"/>
            <a:chExt cx="3855" cy="7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9" name="Rectangle 1019"/>
            <p:cNvSpPr>
              <a:spLocks noChangeArrowheads="1"/>
            </p:cNvSpPr>
            <p:nvPr/>
          </p:nvSpPr>
          <p:spPr bwMode="auto">
            <a:xfrm>
              <a:off x="295" y="391"/>
              <a:ext cx="3855" cy="726"/>
            </a:xfrm>
            <a:prstGeom prst="rect">
              <a:avLst/>
            </a:prstGeom>
            <a:grpFill/>
            <a:ln w="28575" algn="ctr">
              <a:solidFill>
                <a:srgbClr val="00000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" name="Text Box 1020"/>
            <p:cNvSpPr txBox="1">
              <a:spLocks noChangeArrowheads="1"/>
            </p:cNvSpPr>
            <p:nvPr/>
          </p:nvSpPr>
          <p:spPr bwMode="auto">
            <a:xfrm>
              <a:off x="340" y="586"/>
              <a:ext cx="2058" cy="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0"/>
                <a:t>Fáze V: Přezkoumání plánu</a:t>
              </a:r>
            </a:p>
          </p:txBody>
        </p:sp>
      </p:grpSp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123728" y="17008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pic>
        <p:nvPicPr>
          <p:cNvPr id="5" name="Picture 4" descr="Obrázek 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787400"/>
            <a:ext cx="57626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 bwMode="auto">
          <a:xfrm>
            <a:off x="5316538" y="1436688"/>
            <a:ext cx="1512168" cy="79375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5316538" y="4178686"/>
            <a:ext cx="1512168" cy="79375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  <p:sp>
        <p:nvSpPr>
          <p:cNvPr id="22" name="Ovál 21"/>
          <p:cNvSpPr/>
          <p:nvPr/>
        </p:nvSpPr>
        <p:spPr bwMode="auto">
          <a:xfrm>
            <a:off x="5344405" y="5683250"/>
            <a:ext cx="1512168" cy="79375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77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9149" y="1249362"/>
            <a:ext cx="4919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Calibri" panose="020F0502020204030204" pitchFamily="34" charset="0"/>
              </a:rPr>
              <a:t>Briefingů se organizuje tolik, kolik je potřeba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44769" y="5091533"/>
            <a:ext cx="5175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Calibri" panose="020F0502020204030204" pitchFamily="34" charset="0"/>
              </a:rPr>
              <a:t>zpravidla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se však organizuje </a:t>
            </a:r>
            <a:r>
              <a:rPr lang="cs-CZ" altLang="cs-CZ" sz="2000" dirty="0"/>
              <a:t>5 briefingů 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(3 za účasti velitele)</a:t>
            </a:r>
            <a:endParaRPr lang="cs-CZ" altLang="cs-CZ" sz="2000" dirty="0"/>
          </a:p>
        </p:txBody>
      </p:sp>
      <p:pic>
        <p:nvPicPr>
          <p:cNvPr id="8" name="Picture 11" descr="MCj01978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2" y="1767680"/>
            <a:ext cx="403225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MCPE01479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24" y="1610346"/>
            <a:ext cx="3059112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640" y="1021378"/>
            <a:ext cx="7487493" cy="5447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49263" indent="87313" defTabSz="536575">
              <a:defRPr/>
            </a:pPr>
            <a:r>
              <a:rPr lang="cs-CZ" sz="2400" dirty="0">
                <a:latin typeface="Calibri" panose="020F0502020204030204" pitchFamily="34" charset="0"/>
              </a:rPr>
              <a:t>Briefing I	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Seznámení štábu s úkolem</a:t>
            </a:r>
          </a:p>
          <a:p>
            <a:pPr marL="449263" indent="87313" defTabSz="536575">
              <a:defRPr/>
            </a:pPr>
            <a:endParaRPr lang="cs-CZ" sz="2400" dirty="0">
              <a:latin typeface="Calibri" panose="020F0502020204030204" pitchFamily="34" charset="0"/>
            </a:endParaRPr>
          </a:p>
          <a:p>
            <a:pPr marL="449263" indent="87313" defTabSz="536575">
              <a:spcBef>
                <a:spcPct val="25000"/>
              </a:spcBef>
              <a:defRPr/>
            </a:pPr>
            <a:r>
              <a:rPr lang="cs-CZ" sz="2000" b="1" i="1" dirty="0">
                <a:latin typeface="Calibri" panose="020F0502020204030204" pitchFamily="34" charset="0"/>
              </a:rPr>
              <a:t>Cíle:</a:t>
            </a:r>
            <a:r>
              <a:rPr lang="cs-CZ" b="1" dirty="0">
                <a:latin typeface="Calibri" panose="020F0502020204030204" pitchFamily="34" charset="0"/>
              </a:rPr>
              <a:t> </a:t>
            </a:r>
          </a:p>
          <a:p>
            <a:pPr marL="449263" indent="87313" defTabSz="536575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cs-CZ" b="1" dirty="0">
                <a:latin typeface="Calibri" panose="020F0502020204030204" pitchFamily="34" charset="0"/>
              </a:rPr>
              <a:t>seznámit štáb s úkolem,</a:t>
            </a:r>
          </a:p>
          <a:p>
            <a:pPr marL="449263" indent="87313" defTabSz="536575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cs-CZ" b="1" dirty="0">
                <a:latin typeface="Calibri" panose="020F0502020204030204" pitchFamily="34" charset="0"/>
              </a:rPr>
              <a:t>zabezpečit jeho jednotné pochopení,</a:t>
            </a:r>
          </a:p>
          <a:p>
            <a:pPr marL="449263" indent="87313" defTabSz="536575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cs-CZ" b="1" dirty="0">
                <a:latin typeface="Calibri" panose="020F0502020204030204" pitchFamily="34" charset="0"/>
              </a:rPr>
              <a:t>upřesnit vstupní podklady</a:t>
            </a:r>
          </a:p>
          <a:p>
            <a:pPr marL="449263" indent="87313" defTabSz="536575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cs-CZ" b="1" dirty="0">
                <a:latin typeface="Calibri" panose="020F0502020204030204" pitchFamily="34" charset="0"/>
              </a:rPr>
              <a:t>organizovaně zahájit plánování operace</a:t>
            </a:r>
          </a:p>
          <a:p>
            <a:pPr marL="449263" indent="87313" defTabSz="536575">
              <a:spcBef>
                <a:spcPct val="25000"/>
              </a:spcBef>
              <a:buFont typeface="Wingdings" pitchFamily="2" charset="2"/>
              <a:buChar char="Ø"/>
              <a:defRPr/>
            </a:pPr>
            <a:endParaRPr lang="cs-CZ" b="1" i="1" dirty="0">
              <a:latin typeface="Calibri" panose="020F0502020204030204" pitchFamily="34" charset="0"/>
            </a:endParaRPr>
          </a:p>
          <a:p>
            <a:pPr marL="449263" indent="87313" defTabSz="536575">
              <a:spcBef>
                <a:spcPct val="25000"/>
              </a:spcBef>
              <a:defRPr/>
            </a:pPr>
            <a:r>
              <a:rPr lang="cs-CZ" sz="2000" b="1" i="1" dirty="0">
                <a:latin typeface="Calibri" panose="020F0502020204030204" pitchFamily="34" charset="0"/>
              </a:rPr>
              <a:t>Řídí:</a:t>
            </a:r>
            <a:r>
              <a:rPr lang="cs-CZ" b="1" dirty="0">
                <a:latin typeface="Calibri" panose="020F0502020204030204" pitchFamily="34" charset="0"/>
              </a:rPr>
              <a:t> náčelník štábu.</a:t>
            </a:r>
          </a:p>
          <a:p>
            <a:pPr marL="449263" indent="87313" defTabSz="536575">
              <a:spcBef>
                <a:spcPct val="25000"/>
              </a:spcBef>
              <a:defRPr/>
            </a:pPr>
            <a:endParaRPr lang="cs-CZ" b="1" i="1" dirty="0">
              <a:latin typeface="Calibri" panose="020F0502020204030204" pitchFamily="34" charset="0"/>
            </a:endParaRPr>
          </a:p>
          <a:p>
            <a:pPr marL="449263" indent="87313" defTabSz="536575">
              <a:spcBef>
                <a:spcPct val="25000"/>
              </a:spcBef>
              <a:defRPr/>
            </a:pPr>
            <a:r>
              <a:rPr lang="cs-CZ" sz="2000" b="1" i="1" dirty="0">
                <a:latin typeface="Calibri" panose="020F0502020204030204" pitchFamily="34" charset="0"/>
              </a:rPr>
              <a:t>Účast:</a:t>
            </a:r>
            <a:r>
              <a:rPr lang="cs-CZ" b="1" dirty="0">
                <a:latin typeface="Calibri" panose="020F0502020204030204" pitchFamily="34" charset="0"/>
              </a:rPr>
              <a:t> NŠ, náčelníci středisek, náčelníci druhů vojsk </a:t>
            </a:r>
          </a:p>
          <a:p>
            <a:pPr marL="449263" indent="87313" defTabSz="536575">
              <a:spcBef>
                <a:spcPct val="25000"/>
              </a:spcBef>
              <a:defRPr/>
            </a:pPr>
            <a:endParaRPr lang="cs-CZ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475530" y="1776413"/>
            <a:ext cx="35993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zahájení,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cíl,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program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záměr nadřízeného,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úkol 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situace nepřítele,</a:t>
            </a:r>
          </a:p>
          <a:p>
            <a:pPr marL="625475" indent="-446088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charakteristika sil,</a:t>
            </a:r>
          </a:p>
          <a:p>
            <a:pPr marL="625475" indent="-446088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pravděpodobný záměr,</a:t>
            </a:r>
          </a:p>
          <a:p>
            <a:pPr marL="625475" indent="-446088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možné uskupení sil,</a:t>
            </a:r>
          </a:p>
          <a:p>
            <a:pPr marL="625475" indent="-446088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pravděpodobná hodnota,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charakteristika prostoru, operace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292080" y="1776413"/>
            <a:ext cx="3599383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situace a stav vlastních vojsk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sousedé a spolupůsobící vojska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doplňující informace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přílohy OPORD, (odborná nařízení) závěry z ujasnění úkolu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pokyny pro práci štábu</a:t>
            </a:r>
          </a:p>
          <a:p>
            <a:pPr marL="625475" indent="-357188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metoda plánování</a:t>
            </a:r>
          </a:p>
          <a:p>
            <a:pPr marL="625475" indent="-357188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časová kalkulace a plán práce štábu</a:t>
            </a:r>
          </a:p>
          <a:p>
            <a:pPr marL="625475" indent="-357188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termín dopracování PN a jeho doručení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dotazy, nejasnosti,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kern="0" dirty="0" smtClean="0">
                <a:latin typeface="Calibri" panose="020F0502020204030204" pitchFamily="34" charset="0"/>
              </a:rPr>
              <a:t>závěr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kern="0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75530" y="1174750"/>
            <a:ext cx="2880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i="1" dirty="0">
                <a:latin typeface="Calibri" panose="020F0502020204030204" pitchFamily="34" charset="0"/>
              </a:rPr>
              <a:t>Průběh</a:t>
            </a:r>
            <a:r>
              <a:rPr lang="cs-CZ" altLang="cs-CZ" sz="2000" i="1" dirty="0"/>
              <a:t> briefingu I:</a:t>
            </a:r>
          </a:p>
        </p:txBody>
      </p:sp>
    </p:spTree>
    <p:extLst>
      <p:ext uri="{BB962C8B-B14F-4D97-AF65-F5344CB8AC3E}">
        <p14:creationId xmlns:p14="http://schemas.microsoft.com/office/powerpoint/2010/main" val="36289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42558" y="1158167"/>
            <a:ext cx="75075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27175" indent="-1527175">
              <a:defRPr/>
            </a:pPr>
            <a:r>
              <a:rPr lang="cs-CZ" sz="2400" dirty="0">
                <a:latin typeface="Calibri" panose="020F0502020204030204" pitchFamily="34" charset="0"/>
              </a:rPr>
              <a:t>Briefing II	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Analýza úkolu, vyhlášení počátečního záměru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47664" y="2330983"/>
            <a:ext cx="729734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49263" indent="-449263" defTabSz="1873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873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73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873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73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Cíle:</a:t>
            </a:r>
            <a:r>
              <a:rPr lang="cs-CZ" altLang="cs-CZ" b="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</a:rPr>
              <a:t>předat veliteli výsledky štábní analýzy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</a:rPr>
              <a:t>projednat nedořešené problémy a sporné otázky, které se objevily v průběhu analýzy </a:t>
            </a:r>
          </a:p>
          <a:p>
            <a:pPr eaLnBrk="1" hangingPunct="1">
              <a:spcBef>
                <a:spcPct val="25000"/>
              </a:spcBef>
            </a:pPr>
            <a:endParaRPr lang="cs-CZ" altLang="cs-CZ" sz="2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Řídí: </a:t>
            </a:r>
            <a:r>
              <a:rPr lang="cs-CZ" altLang="cs-CZ" dirty="0">
                <a:latin typeface="Calibri" panose="020F0502020204030204" pitchFamily="34" charset="0"/>
              </a:rPr>
              <a:t> velitel</a:t>
            </a:r>
          </a:p>
          <a:p>
            <a:pPr eaLnBrk="1" hangingPunct="1">
              <a:spcBef>
                <a:spcPct val="25000"/>
              </a:spcBef>
            </a:pPr>
            <a:endParaRPr lang="cs-CZ" altLang="cs-CZ" sz="2000" i="1" dirty="0">
              <a:latin typeface="Calibri" panose="020F0502020204030204" pitchFamily="34" charset="0"/>
            </a:endParaRPr>
          </a:p>
          <a:p>
            <a:pPr marL="895350" indent="-895350"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Účast:</a:t>
            </a:r>
            <a:r>
              <a:rPr lang="cs-CZ" altLang="cs-CZ" dirty="0">
                <a:latin typeface="Calibri" panose="020F0502020204030204" pitchFamily="34" charset="0"/>
              </a:rPr>
              <a:t> ZV, NŠ, náčelníci středisek, operátor CIMIC, náčelníci druhů</a:t>
            </a:r>
            <a:r>
              <a:rPr lang="cs-CZ" altLang="cs-CZ" b="0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vojsk.</a:t>
            </a:r>
          </a:p>
        </p:txBody>
      </p:sp>
    </p:spTree>
    <p:extLst>
      <p:ext uri="{BB962C8B-B14F-4D97-AF65-F5344CB8AC3E}">
        <p14:creationId xmlns:p14="http://schemas.microsoft.com/office/powerpoint/2010/main" val="38187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61763" y="692696"/>
            <a:ext cx="8820473" cy="6124754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cs-CZ" altLang="cs-CZ" sz="1900" i="1" dirty="0">
                <a:latin typeface="Calibri" panose="020F0502020204030204" pitchFamily="34" charset="0"/>
              </a:rPr>
              <a:t>Průběh </a:t>
            </a:r>
            <a:r>
              <a:rPr lang="cs-CZ" altLang="cs-CZ" sz="1900" i="1" dirty="0" smtClean="0">
                <a:latin typeface="Calibri" panose="020F0502020204030204" pitchFamily="34" charset="0"/>
              </a:rPr>
              <a:t>briefingu II</a:t>
            </a:r>
            <a:r>
              <a:rPr lang="cs-CZ" altLang="cs-CZ" sz="1900" b="0" i="1" dirty="0" smtClean="0">
                <a:latin typeface="Calibri" panose="020F0502020204030204" pitchFamily="34" charset="0"/>
              </a:rPr>
              <a:t>:</a:t>
            </a:r>
          </a:p>
          <a:p>
            <a:pPr marL="357188" lvl="0" indent="-357188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závěry z analýzy úkolu nadřízeného velitele, přehled hlavních úkolů, omezení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357188" lvl="0" indent="-357188" eaLnBrk="1" hangingPunct="1">
              <a:spcBef>
                <a:spcPts val="400"/>
              </a:spcBef>
              <a:buFont typeface="Wingdings" pitchFamily="2" charset="2"/>
              <a:buChar char="Ø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závěry ze zpravodajské přípravy bojiště 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357188" lvl="0" indent="-357188"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charakteristika operačního prostředí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357188" lvl="0" indent="-357188"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vojenské aspekty operačního prostoru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357188" lvl="0" indent="-357188"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vlivy operačního prostředí, terénu a hydrometeorologických podmínek na operaci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357188" lvl="0" indent="-357188"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analýza a hodnocení nepřítele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893763" lvl="0" indent="-53657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struktura a možné uskupení sil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893763" lvl="0" indent="-53657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těžiště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893763" lvl="0" indent="-53657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pravděpodobný záměr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893763" lvl="0" indent="-53657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možné varianty činnosti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893763" lvl="0" indent="-53657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přehled významných cílů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357188" lvl="0" indent="-357188"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závěry z analýzy vlastních vojsk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893763" lvl="0" indent="-53657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stav a možnosti útvarů a jednotek logistické podpora</a:t>
            </a:r>
            <a:endParaRPr lang="cs-CZ" sz="1900" b="0" dirty="0">
              <a:latin typeface="Calibri" panose="020F0502020204030204" pitchFamily="34" charset="0"/>
            </a:endParaRPr>
          </a:p>
          <a:p>
            <a:pPr marL="893763" lvl="0" indent="-53657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vlivy operačního prostředí na logistickou </a:t>
            </a:r>
            <a:r>
              <a:rPr lang="cs-CZ" sz="1900" b="0" dirty="0" smtClean="0">
                <a:latin typeface="Calibri" panose="020F0502020204030204" pitchFamily="34" charset="0"/>
                <a:cs typeface="Times New Roman" pitchFamily="18" charset="0"/>
              </a:rPr>
              <a:t>podporu; </a:t>
            </a:r>
            <a:r>
              <a:rPr lang="pl-PL" sz="1900" b="0" dirty="0" smtClean="0">
                <a:latin typeface="Calibri" panose="020F0502020204030204" pitchFamily="34" charset="0"/>
                <a:cs typeface="Times New Roman" pitchFamily="18" charset="0"/>
              </a:rPr>
              <a:t>závěry </a:t>
            </a:r>
            <a:r>
              <a:rPr lang="pl-PL" sz="1900" b="0" dirty="0">
                <a:latin typeface="Calibri" panose="020F0502020204030204" pitchFamily="34" charset="0"/>
                <a:cs typeface="Times New Roman" pitchFamily="18" charset="0"/>
              </a:rPr>
              <a:t>z analýzy zdravotnického zabezpečení</a:t>
            </a:r>
            <a:endParaRPr lang="pl-PL" sz="1900" b="0" dirty="0">
              <a:latin typeface="Calibri" panose="020F0502020204030204" pitchFamily="34" charset="0"/>
            </a:endParaRPr>
          </a:p>
          <a:p>
            <a:pPr marL="893763" lvl="0" indent="-53657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900" b="0" dirty="0">
                <a:latin typeface="Calibri" panose="020F0502020204030204" pitchFamily="34" charset="0"/>
                <a:cs typeface="Times New Roman" pitchFamily="18" charset="0"/>
              </a:rPr>
              <a:t>stav a možnosti prvků KIS a vlivy operačního prostředí na zabezpečení velení a </a:t>
            </a:r>
            <a:r>
              <a:rPr lang="cs-CZ" sz="1900" b="0" dirty="0" smtClean="0">
                <a:latin typeface="Calibri" panose="020F0502020204030204" pitchFamily="34" charset="0"/>
                <a:cs typeface="Times New Roman" pitchFamily="18" charset="0"/>
              </a:rPr>
              <a:t>řízení</a:t>
            </a:r>
            <a:endParaRPr lang="cs-CZ" altLang="cs-CZ" sz="1900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4878" y="1446734"/>
            <a:ext cx="1421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 dirty="0">
                <a:latin typeface="Calibri" panose="020F0502020204030204" pitchFamily="34" charset="0"/>
              </a:rPr>
              <a:t>Briefing II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71800" y="2731571"/>
            <a:ext cx="48835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Vyhlásí </a:t>
            </a:r>
            <a:r>
              <a:rPr lang="cs-CZ" altLang="cs-CZ" u="sng" dirty="0">
                <a:latin typeface="Calibri" panose="020F0502020204030204" pitchFamily="34" charset="0"/>
              </a:rPr>
              <a:t>počáteční záměr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a </a:t>
            </a:r>
            <a:r>
              <a:rPr lang="cs-CZ" altLang="cs-CZ" dirty="0" smtClean="0">
                <a:latin typeface="Calibri" panose="020F0502020204030204" pitchFamily="34" charset="0"/>
              </a:rPr>
              <a:t>kritéria  </a:t>
            </a:r>
            <a:r>
              <a:rPr lang="cs-CZ" altLang="cs-CZ" dirty="0">
                <a:latin typeface="Calibri" panose="020F0502020204030204" pitchFamily="34" charset="0"/>
              </a:rPr>
              <a:t>pro hodnocení variant </a:t>
            </a:r>
            <a:r>
              <a:rPr lang="cs-CZ" altLang="cs-CZ" dirty="0" smtClean="0">
                <a:latin typeface="Calibri" panose="020F0502020204030204" pitchFamily="34" charset="0"/>
              </a:rPr>
              <a:t>činnosti.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96678" y="2094434"/>
            <a:ext cx="259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0" dirty="0">
                <a:latin typeface="Calibri" panose="020F0502020204030204" pitchFamily="34" charset="0"/>
              </a:rPr>
              <a:t>Na závěr velitel: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915816" y="5184090"/>
            <a:ext cx="2951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Dotazy, nejasnosti.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96561" y="4342103"/>
            <a:ext cx="3166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0" dirty="0">
                <a:latin typeface="Calibri" panose="020F0502020204030204" pitchFamily="34" charset="0"/>
              </a:rPr>
              <a:t>Na závěr podřízení:</a:t>
            </a:r>
          </a:p>
        </p:txBody>
      </p:sp>
    </p:spTree>
    <p:extLst>
      <p:ext uri="{BB962C8B-B14F-4D97-AF65-F5344CB8AC3E}">
        <p14:creationId xmlns:p14="http://schemas.microsoft.com/office/powerpoint/2010/main" val="1033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31640" y="1871139"/>
            <a:ext cx="7632848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1590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Cíle: 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</a:rPr>
              <a:t>objasnit </a:t>
            </a:r>
            <a:r>
              <a:rPr lang="cs-CZ" altLang="cs-CZ" dirty="0">
                <a:latin typeface="Calibri" panose="020F0502020204030204" pitchFamily="34" charset="0"/>
              </a:rPr>
              <a:t>jednotlivé varianty činnosti,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</a:rPr>
              <a:t>posoudit </a:t>
            </a:r>
            <a:r>
              <a:rPr lang="cs-CZ" altLang="cs-CZ" dirty="0">
                <a:latin typeface="Calibri" panose="020F0502020204030204" pitchFamily="34" charset="0"/>
              </a:rPr>
              <a:t>je a vybrat ty, </a:t>
            </a:r>
            <a:r>
              <a:rPr lang="cs-CZ" altLang="cs-CZ" dirty="0" smtClean="0">
                <a:latin typeface="Calibri" panose="020F0502020204030204" pitchFamily="34" charset="0"/>
              </a:rPr>
              <a:t>se</a:t>
            </a:r>
            <a:r>
              <a:rPr lang="cs-CZ" altLang="cs-CZ" dirty="0">
                <a:latin typeface="Calibri" panose="020F0502020204030204" pitchFamily="34" charset="0"/>
              </a:rPr>
              <a:t> kterými bude dál pracováno.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Řídí:</a:t>
            </a:r>
            <a:r>
              <a:rPr lang="cs-CZ" altLang="cs-CZ" dirty="0">
                <a:latin typeface="Calibri" panose="020F0502020204030204" pitchFamily="34" charset="0"/>
              </a:rPr>
              <a:t> náčelník štábu</a:t>
            </a:r>
            <a:r>
              <a:rPr lang="cs-CZ" altLang="cs-CZ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25000"/>
              </a:spcBef>
            </a:pP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Účast:</a:t>
            </a:r>
            <a:r>
              <a:rPr lang="cs-CZ" altLang="cs-CZ" dirty="0">
                <a:latin typeface="Calibri" panose="020F0502020204030204" pitchFamily="34" charset="0"/>
              </a:rPr>
              <a:t> ZV, NŠ, ZNŠ, náčelníci středisek, operátor  CIMIC, </a:t>
            </a:r>
            <a:r>
              <a:rPr lang="cs-CZ" altLang="cs-CZ" dirty="0" err="1">
                <a:latin typeface="Calibri" panose="020F0502020204030204" pitchFamily="34" charset="0"/>
              </a:rPr>
              <a:t>NSkTarg</a:t>
            </a:r>
            <a:r>
              <a:rPr lang="cs-CZ" altLang="cs-CZ" dirty="0">
                <a:latin typeface="Calibri" panose="020F0502020204030204" pitchFamily="34" charset="0"/>
              </a:rPr>
              <a:t>, 	</a:t>
            </a:r>
            <a:r>
              <a:rPr lang="cs-CZ" altLang="cs-CZ" dirty="0" smtClean="0">
                <a:latin typeface="Calibri" panose="020F0502020204030204" pitchFamily="34" charset="0"/>
              </a:rPr>
              <a:t>náčelníci </a:t>
            </a:r>
            <a:r>
              <a:rPr lang="cs-CZ" altLang="cs-CZ" dirty="0">
                <a:latin typeface="Calibri" panose="020F0502020204030204" pitchFamily="34" charset="0"/>
              </a:rPr>
              <a:t>druhů vojsk. </a:t>
            </a:r>
          </a:p>
          <a:p>
            <a:pPr eaLnBrk="1" hangingPunct="1">
              <a:spcBef>
                <a:spcPct val="25000"/>
              </a:spcBef>
            </a:pPr>
            <a:endParaRPr lang="cs-CZ" altLang="cs-CZ" i="1" dirty="0"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31641" y="1063799"/>
            <a:ext cx="65527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Briefing III	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Objasnění variant činnosti</a:t>
            </a:r>
          </a:p>
        </p:txBody>
      </p:sp>
    </p:spTree>
    <p:extLst>
      <p:ext uri="{BB962C8B-B14F-4D97-AF65-F5344CB8AC3E}">
        <p14:creationId xmlns:p14="http://schemas.microsoft.com/office/powerpoint/2010/main" val="31948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1475656" y="1988840"/>
            <a:ext cx="748883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 dirty="0">
                <a:latin typeface="Calibri" panose="020F0502020204030204" pitchFamily="34" charset="0"/>
              </a:rPr>
              <a:t>Průběh </a:t>
            </a:r>
            <a:r>
              <a:rPr lang="cs-CZ" altLang="cs-CZ" i="1" dirty="0" smtClean="0">
                <a:latin typeface="Calibri" panose="020F0502020204030204" pitchFamily="34" charset="0"/>
              </a:rPr>
              <a:t>briefingu III:</a:t>
            </a:r>
            <a:endParaRPr lang="cs-CZ" altLang="cs-CZ" i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i="1" dirty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</a:rPr>
              <a:t>objasnění pravděpodobných variant činnosti nepřítele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</a:rPr>
              <a:t>závěry z aktuálního vývoje a situace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</a:rPr>
              <a:t>objasnění vlastních variant činnosti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</a:rPr>
              <a:t>posouzení platnosti jednotlivých variant podle kritérií </a:t>
            </a:r>
          </a:p>
        </p:txBody>
      </p:sp>
    </p:spTree>
    <p:extLst>
      <p:ext uri="{BB962C8B-B14F-4D97-AF65-F5344CB8AC3E}">
        <p14:creationId xmlns:p14="http://schemas.microsoft.com/office/powerpoint/2010/main" val="39111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450" y="849541"/>
            <a:ext cx="7890064" cy="461963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Briefing IV	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Rozhodnutí velitele o vybrané variantě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9450" y="1725825"/>
            <a:ext cx="8785100" cy="4939814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365125" indent="-58738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5475" eaLnBrk="0" hangingPunct="0"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Cíle: 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marL="649287" indent="-342900"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latin typeface="Calibri" panose="020F0502020204030204" pitchFamily="34" charset="0"/>
              </a:rPr>
              <a:t>seznámit</a:t>
            </a:r>
            <a:r>
              <a:rPr lang="cs-CZ" altLang="cs-CZ" sz="2000" b="0" dirty="0" smtClean="0">
                <a:latin typeface="Calibri" panose="020F0502020204030204" pitchFamily="34" charset="0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</a:rPr>
              <a:t>velitele se závěry </a:t>
            </a:r>
            <a:r>
              <a:rPr lang="cs-CZ" altLang="cs-CZ" sz="2000" dirty="0" smtClean="0">
                <a:latin typeface="Calibri" panose="020F0502020204030204" pitchFamily="34" charset="0"/>
              </a:rPr>
              <a:t>analýzy a porovnání </a:t>
            </a:r>
            <a:r>
              <a:rPr lang="cs-CZ" altLang="cs-CZ" sz="2000" dirty="0">
                <a:latin typeface="Calibri" panose="020F0502020204030204" pitchFamily="34" charset="0"/>
              </a:rPr>
              <a:t>variant </a:t>
            </a:r>
            <a:r>
              <a:rPr lang="cs-CZ" altLang="cs-CZ" sz="2000" dirty="0" smtClean="0">
                <a:latin typeface="Calibri" panose="020F0502020204030204" pitchFamily="34" charset="0"/>
              </a:rPr>
              <a:t>činnosti</a:t>
            </a:r>
          </a:p>
          <a:p>
            <a:pPr marL="649287" indent="-342900"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latin typeface="Calibri" panose="020F0502020204030204" pitchFamily="34" charset="0"/>
              </a:rPr>
              <a:t>rozhodnout </a:t>
            </a:r>
            <a:r>
              <a:rPr lang="cs-CZ" altLang="cs-CZ" sz="2000" dirty="0">
                <a:latin typeface="Calibri" panose="020F0502020204030204" pitchFamily="34" charset="0"/>
              </a:rPr>
              <a:t>o výběru nejlepší varianty</a:t>
            </a:r>
            <a:r>
              <a:rPr lang="cs-CZ" altLang="cs-CZ" sz="2000" b="0" dirty="0">
                <a:latin typeface="Calibri" panose="020F0502020204030204" pitchFamily="34" charset="0"/>
              </a:rPr>
              <a:t> 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5000"/>
              </a:spcBef>
            </a:pPr>
            <a:endParaRPr lang="cs-CZ" altLang="cs-CZ" sz="2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Řídí:</a:t>
            </a:r>
            <a:r>
              <a:rPr lang="cs-CZ" altLang="cs-CZ" sz="2000" dirty="0">
                <a:latin typeface="Calibri" panose="020F0502020204030204" pitchFamily="34" charset="0"/>
              </a:rPr>
              <a:t> velitel</a:t>
            </a:r>
          </a:p>
          <a:p>
            <a:pPr eaLnBrk="1" hangingPunct="1">
              <a:spcBef>
                <a:spcPct val="25000"/>
              </a:spcBef>
            </a:pPr>
            <a:endParaRPr lang="cs-CZ" altLang="cs-CZ" sz="2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Účast: </a:t>
            </a:r>
            <a:r>
              <a:rPr lang="cs-CZ" altLang="cs-CZ" sz="2000" dirty="0">
                <a:latin typeface="Calibri" panose="020F0502020204030204" pitchFamily="34" charset="0"/>
              </a:rPr>
              <a:t>ZV, NŠ, ZNŠ, </a:t>
            </a:r>
            <a:r>
              <a:rPr lang="cs-CZ" altLang="cs-CZ" sz="2000" dirty="0" err="1">
                <a:latin typeface="Calibri" panose="020F0502020204030204" pitchFamily="34" charset="0"/>
              </a:rPr>
              <a:t>NStř</a:t>
            </a:r>
            <a:r>
              <a:rPr lang="cs-CZ" altLang="cs-CZ" sz="2000" b="0" dirty="0">
                <a:latin typeface="Calibri" panose="020F0502020204030204" pitchFamily="34" charset="0"/>
              </a:rPr>
              <a:t> , </a:t>
            </a:r>
            <a:r>
              <a:rPr lang="cs-CZ" altLang="cs-CZ" sz="2000" dirty="0">
                <a:latin typeface="Calibri" panose="020F0502020204030204" pitchFamily="34" charset="0"/>
              </a:rPr>
              <a:t>náčelníci druhů vojsk, styční důstojníci , podřízení velitelé.</a:t>
            </a:r>
          </a:p>
          <a:p>
            <a:pPr eaLnBrk="1" hangingPunct="1">
              <a:spcBef>
                <a:spcPct val="25000"/>
              </a:spcBef>
            </a:pPr>
            <a:endParaRPr lang="cs-CZ" altLang="cs-CZ" sz="200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Průběh briefingu: 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závěry z válečné hry,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závěry z porovnání variant činnosti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vyhlášení rozhodnutí velitele o výběru varianty činnosti</a:t>
            </a:r>
            <a:r>
              <a:rPr lang="cs-CZ" altLang="cs-CZ" sz="2000" b="0" dirty="0">
                <a:latin typeface="Calibri" panose="020F0502020204030204" pitchFamily="34" charset="0"/>
              </a:rPr>
              <a:t>  </a:t>
            </a:r>
            <a:r>
              <a:rPr lang="cs-CZ" altLang="cs-CZ" sz="2000" dirty="0">
                <a:latin typeface="Calibri" panose="020F0502020204030204" pitchFamily="34" charset="0"/>
              </a:rPr>
              <a:t>a 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vyhlášení </a:t>
            </a:r>
            <a:r>
              <a:rPr lang="cs-CZ" altLang="cs-CZ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záměru</a:t>
            </a:r>
            <a:endParaRPr lang="cs-CZ" altLang="cs-CZ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1331640" y="77917"/>
            <a:ext cx="7355160" cy="1143000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Zdroje a literatura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26060" y="1412776"/>
            <a:ext cx="76217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Literatura – základní: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Kolektiv autorů. 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Úvod do teorie vojenského umění.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Studijní text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Brno: UO, FEM</a:t>
            </a:r>
          </a:p>
          <a:p>
            <a:pPr>
              <a:spcAft>
                <a:spcPts val="600"/>
              </a:spcAft>
            </a:pP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ČERNÝ, Jiří, HRŮZA, Petr, JAROŠ, </a:t>
            </a:r>
            <a:r>
              <a:rPr lang="cs-CZ" altLang="cs-CZ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Vítěslav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0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Systém velení a řízení v operacích </a:t>
            </a:r>
            <a:r>
              <a:rPr lang="cs-CZ" altLang="cs-CZ" sz="2000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cs-CZ" altLang="cs-CZ" sz="20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Pomůcka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Vydání první. Brno : UO Brno, 2011. 139 s. </a:t>
            </a: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ISBN 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978-80-7231-836-0</a:t>
            </a:r>
            <a:endParaRPr lang="cs-CZ" altLang="cs-CZ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PUB-53-01-1. </a:t>
            </a:r>
            <a:r>
              <a:rPr lang="cs-CZ" altLang="cs-CZ" sz="20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Velení a řízení v </a:t>
            </a:r>
            <a:r>
              <a:rPr lang="cs-CZ" altLang="cs-CZ" sz="20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operacích.</a:t>
            </a: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Vyškov 2006</a:t>
            </a:r>
          </a:p>
          <a:p>
            <a:pPr>
              <a:spcAft>
                <a:spcPts val="600"/>
              </a:spcAft>
            </a:pPr>
            <a:endParaRPr lang="cs-CZ" sz="2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Literatura – další:</a:t>
            </a:r>
          </a:p>
          <a:p>
            <a:pPr eaLnBrk="0" hangingPunct="0"/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AJP-5. </a:t>
            </a:r>
            <a:r>
              <a:rPr lang="cs-CZ" altLang="cs-CZ" sz="20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Spojenecká společná doktrína pro operační plánování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NATO </a:t>
            </a: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2006</a:t>
            </a:r>
          </a:p>
          <a:p>
            <a:pPr eaLnBrk="0" hangingPunct="0"/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PUB-100-53-01. </a:t>
            </a:r>
            <a:r>
              <a:rPr lang="cs-CZ" altLang="cs-CZ" sz="20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Velení a řízení spojeneckých pozemních sil </a:t>
            </a:r>
            <a:r>
              <a:rPr lang="cs-CZ" altLang="cs-CZ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(AJP-2.1.2</a:t>
            </a:r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eaLnBrk="0" hangingPunct="0"/>
            <a:r>
              <a:rPr lang="cs-CZ" altLang="cs-CZ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Vyškov 2007</a:t>
            </a:r>
            <a:endParaRPr lang="cs-CZ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220" y="685333"/>
            <a:ext cx="7710444" cy="461665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Briefing V	</a:t>
            </a: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Objasnění plánu operace, koordinace činnosti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3220" y="1314626"/>
            <a:ext cx="8421673" cy="5555367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715963" indent="274638" defTabSz="625475" eaLnBrk="0" hangingPunct="0"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5475" eaLnBrk="0" hangingPunct="0"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5475" eaLnBrk="0" hangingPunct="0"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5475" eaLnBrk="0" hangingPunct="0"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5475" eaLnBrk="0" hangingPunct="0"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5475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  <a:tab pos="990600" algn="l"/>
                <a:tab pos="12493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4625" indent="0"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Cíle:</a:t>
            </a:r>
          </a:p>
          <a:p>
            <a:pPr marL="447675" indent="-273050"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objasnit plán operace a rozkaz hlavním funkcionářům a podřízeným velitelům,</a:t>
            </a:r>
          </a:p>
          <a:p>
            <a:pPr marL="174625" indent="273050" eaLnBrk="1" hangingPunct="1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sladit činnost jednotlivých prvků  sestavy k dosažení cílů operace.</a:t>
            </a:r>
            <a:endParaRPr lang="cs-CZ" altLang="cs-CZ" sz="2000" i="1" dirty="0">
              <a:latin typeface="Calibri" panose="020F0502020204030204" pitchFamily="34" charset="0"/>
            </a:endParaRPr>
          </a:p>
          <a:p>
            <a:pPr marL="174625" indent="273050" eaLnBrk="1" hangingPunct="1">
              <a:spcBef>
                <a:spcPct val="25000"/>
              </a:spcBef>
            </a:pPr>
            <a:endParaRPr lang="cs-CZ" altLang="cs-CZ" sz="2000" i="1" dirty="0">
              <a:latin typeface="Calibri" panose="020F0502020204030204" pitchFamily="34" charset="0"/>
            </a:endParaRPr>
          </a:p>
          <a:p>
            <a:pPr marL="174625" indent="273050"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Řídí:</a:t>
            </a:r>
            <a:r>
              <a:rPr lang="cs-CZ" altLang="cs-CZ" sz="2000" dirty="0">
                <a:latin typeface="Calibri" panose="020F0502020204030204" pitchFamily="34" charset="0"/>
              </a:rPr>
              <a:t> velitel</a:t>
            </a:r>
          </a:p>
          <a:p>
            <a:pPr marL="174625" indent="273050" eaLnBrk="1" hangingPunct="1">
              <a:spcBef>
                <a:spcPct val="25000"/>
              </a:spcBef>
            </a:pPr>
            <a:endParaRPr lang="cs-CZ" altLang="cs-CZ" sz="2000" dirty="0">
              <a:latin typeface="Calibri" panose="020F0502020204030204" pitchFamily="34" charset="0"/>
            </a:endParaRPr>
          </a:p>
          <a:p>
            <a:pPr marL="174625" indent="273050" eaLnBrk="1" hangingPunct="1">
              <a:spcBef>
                <a:spcPct val="25000"/>
              </a:spcBef>
            </a:pPr>
            <a:r>
              <a:rPr lang="cs-CZ" altLang="cs-CZ" sz="2000" i="1" dirty="0">
                <a:latin typeface="Calibri" panose="020F0502020204030204" pitchFamily="34" charset="0"/>
              </a:rPr>
              <a:t>Účast:</a:t>
            </a:r>
            <a:r>
              <a:rPr lang="cs-CZ" altLang="cs-CZ" sz="2000" dirty="0">
                <a:latin typeface="Calibri" panose="020F0502020204030204" pitchFamily="34" charset="0"/>
              </a:rPr>
              <a:t>. ZV, NŠ, ZNŠ, </a:t>
            </a:r>
            <a:r>
              <a:rPr lang="cs-CZ" altLang="cs-CZ" sz="2000" dirty="0" err="1">
                <a:latin typeface="Calibri" panose="020F0502020204030204" pitchFamily="34" charset="0"/>
              </a:rPr>
              <a:t>NOStř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NZprStř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NStřLogPod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NStřZdrZab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NStřKIS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NStřZabHMV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NSkPlB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NSkŘB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NSkLogPod</a:t>
            </a:r>
            <a:r>
              <a:rPr lang="cs-CZ" altLang="cs-CZ" sz="2000" dirty="0">
                <a:latin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</a:rPr>
              <a:t>NPracGHMSl</a:t>
            </a:r>
            <a:r>
              <a:rPr lang="cs-CZ" altLang="cs-CZ" sz="2000" dirty="0">
                <a:latin typeface="Calibri" panose="020F0502020204030204" pitchFamily="34" charset="0"/>
              </a:rPr>
              <a:t>, operátor CIMIC, náčelníci druhů vojsk, styční důstojníci a podřízení velitelé.</a:t>
            </a:r>
          </a:p>
          <a:p>
            <a:pPr marL="174625" indent="273050" eaLnBrk="1" hangingPunct="1">
              <a:spcBef>
                <a:spcPct val="25000"/>
              </a:spcBef>
            </a:pPr>
            <a:endParaRPr lang="cs-CZ" altLang="cs-CZ" sz="2000" i="1" dirty="0">
              <a:latin typeface="Calibri" panose="020F0502020204030204" pitchFamily="34" charset="0"/>
            </a:endParaRPr>
          </a:p>
          <a:p>
            <a:pPr marL="174625" indent="273050" eaLnBrk="1" hangingPunct="1"/>
            <a:r>
              <a:rPr lang="cs-CZ" altLang="cs-CZ" sz="2000" i="1" dirty="0">
                <a:latin typeface="Calibri" panose="020F0502020204030204" pitchFamily="34" charset="0"/>
              </a:rPr>
              <a:t>Základními podklady pro briefing:</a:t>
            </a:r>
          </a:p>
          <a:p>
            <a:pPr marL="174625" indent="27305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   rozkaz velitele;</a:t>
            </a:r>
          </a:p>
          <a:p>
            <a:pPr marL="174625" indent="27305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   součinnostní vazby a otázky řešené nadřízeným velitelem;</a:t>
            </a:r>
          </a:p>
          <a:p>
            <a:pPr marL="174625" indent="27305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   úkoly ke koordinaci činnosti stanovené rozkazem;</a:t>
            </a:r>
          </a:p>
          <a:p>
            <a:pPr marL="174625" indent="273050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Calibri" panose="020F0502020204030204" pitchFamily="34" charset="0"/>
              </a:rPr>
              <a:t>   závěry z válečné hry </a:t>
            </a:r>
          </a:p>
        </p:txBody>
      </p:sp>
    </p:spTree>
    <p:extLst>
      <p:ext uri="{BB962C8B-B14F-4D97-AF65-F5344CB8AC3E}">
        <p14:creationId xmlns:p14="http://schemas.microsoft.com/office/powerpoint/2010/main" val="5644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7950" y="787400"/>
            <a:ext cx="5040313" cy="649288"/>
            <a:chOff x="295" y="391"/>
            <a:chExt cx="3855" cy="7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95" y="391"/>
              <a:ext cx="3855" cy="726"/>
            </a:xfrm>
            <a:prstGeom prst="rect">
              <a:avLst/>
            </a:prstGeom>
            <a:grpFill/>
            <a:ln w="28575" algn="ctr">
              <a:solidFill>
                <a:schemeClr val="bg2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40" y="586"/>
              <a:ext cx="2024" cy="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0"/>
                <a:t>Fáze I: Zahájení plánování 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07950" y="1581150"/>
            <a:ext cx="5040313" cy="649288"/>
            <a:chOff x="295" y="391"/>
            <a:chExt cx="3855" cy="7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5" y="391"/>
              <a:ext cx="3855" cy="726"/>
            </a:xfrm>
            <a:prstGeom prst="rect">
              <a:avLst/>
            </a:prstGeom>
            <a:grpFill/>
            <a:ln w="28575" algn="ctr">
              <a:solidFill>
                <a:srgbClr val="80808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40" y="586"/>
              <a:ext cx="1422" cy="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0"/>
                <a:t>Fáze II: Orientace </a:t>
              </a:r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07950" y="2373313"/>
            <a:ext cx="5040313" cy="21012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0825" y="2517775"/>
            <a:ext cx="3135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0"/>
              <a:t>Fáze III: Tvorba záměru operace</a:t>
            </a:r>
          </a:p>
        </p:txBody>
      </p:sp>
      <p:grpSp>
        <p:nvGrpSpPr>
          <p:cNvPr id="15" name="Group 1015"/>
          <p:cNvGrpSpPr>
            <a:grpSpLocks/>
          </p:cNvGrpSpPr>
          <p:nvPr/>
        </p:nvGrpSpPr>
        <p:grpSpPr bwMode="auto">
          <a:xfrm>
            <a:off x="107950" y="4563723"/>
            <a:ext cx="5040313" cy="1485839"/>
            <a:chOff x="295" y="438"/>
            <a:chExt cx="3855" cy="67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Rectangle 1016"/>
            <p:cNvSpPr>
              <a:spLocks noChangeArrowheads="1"/>
            </p:cNvSpPr>
            <p:nvPr/>
          </p:nvSpPr>
          <p:spPr bwMode="auto">
            <a:xfrm>
              <a:off x="295" y="438"/>
              <a:ext cx="3855" cy="679"/>
            </a:xfrm>
            <a:prstGeom prst="rect">
              <a:avLst/>
            </a:prstGeom>
            <a:grpFill/>
            <a:ln w="28575" algn="ctr">
              <a:solidFill>
                <a:srgbClr val="333333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7" name="Text Box 1017"/>
            <p:cNvSpPr txBox="1">
              <a:spLocks noChangeArrowheads="1"/>
            </p:cNvSpPr>
            <p:nvPr/>
          </p:nvSpPr>
          <p:spPr bwMode="auto">
            <a:xfrm>
              <a:off x="340" y="586"/>
              <a:ext cx="1669" cy="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0" dirty="0"/>
                <a:t>Fáze IV: Tvorba plánu</a:t>
              </a:r>
            </a:p>
          </p:txBody>
        </p:sp>
      </p:grpSp>
      <p:grpSp>
        <p:nvGrpSpPr>
          <p:cNvPr id="18" name="Group 1018"/>
          <p:cNvGrpSpPr>
            <a:grpSpLocks/>
          </p:cNvGrpSpPr>
          <p:nvPr/>
        </p:nvGrpSpPr>
        <p:grpSpPr bwMode="auto">
          <a:xfrm>
            <a:off x="129563" y="6138691"/>
            <a:ext cx="5040313" cy="649288"/>
            <a:chOff x="295" y="391"/>
            <a:chExt cx="3855" cy="7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9" name="Rectangle 1019"/>
            <p:cNvSpPr>
              <a:spLocks noChangeArrowheads="1"/>
            </p:cNvSpPr>
            <p:nvPr/>
          </p:nvSpPr>
          <p:spPr bwMode="auto">
            <a:xfrm>
              <a:off x="295" y="391"/>
              <a:ext cx="3855" cy="726"/>
            </a:xfrm>
            <a:prstGeom prst="rect">
              <a:avLst/>
            </a:prstGeom>
            <a:grpFill/>
            <a:ln w="28575" algn="ctr">
              <a:solidFill>
                <a:srgbClr val="000000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" name="Text Box 1020"/>
            <p:cNvSpPr txBox="1">
              <a:spLocks noChangeArrowheads="1"/>
            </p:cNvSpPr>
            <p:nvPr/>
          </p:nvSpPr>
          <p:spPr bwMode="auto">
            <a:xfrm>
              <a:off x="340" y="586"/>
              <a:ext cx="2058" cy="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b="0"/>
                <a:t>Fáze V: Přezkoumání plánu</a:t>
              </a:r>
            </a:p>
          </p:txBody>
        </p:sp>
      </p:grpSp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123728" y="17008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pic>
        <p:nvPicPr>
          <p:cNvPr id="5" name="Picture 4" descr="Obrázek 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787400"/>
            <a:ext cx="57626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 bwMode="auto">
          <a:xfrm>
            <a:off x="5316538" y="1436688"/>
            <a:ext cx="1512168" cy="79375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5316538" y="4178686"/>
            <a:ext cx="1512168" cy="79375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  <p:sp>
        <p:nvSpPr>
          <p:cNvPr id="22" name="Ovál 21"/>
          <p:cNvSpPr/>
          <p:nvPr/>
        </p:nvSpPr>
        <p:spPr bwMode="auto">
          <a:xfrm>
            <a:off x="5344405" y="5683250"/>
            <a:ext cx="1512168" cy="79375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45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5.   Procesy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 a řízení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2220763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Výsledek plánovacího procesu :</a:t>
            </a:r>
          </a:p>
          <a:p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PLÁN (ROZKAZ) S PŘÍLOHAMI</a:t>
            </a:r>
          </a:p>
          <a:p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r>
              <a:rPr lang="cs-CZ" sz="2000" dirty="0" smtClean="0">
                <a:latin typeface="Calibri" panose="020F0502020204030204" pitchFamily="34" charset="0"/>
              </a:rPr>
              <a:t>Má textovou a grafickou část</a:t>
            </a:r>
            <a:endParaRPr lang="cs-CZ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  <a:latin typeface="Calibri" panose="020F0502020204030204" pitchFamily="34" charset="0"/>
              </a:rPr>
              <a:t>	</a:t>
            </a:r>
            <a:endParaRPr lang="cs-CZ" sz="2000" b="1" dirty="0" smtClean="0">
              <a:latin typeface="Calibri" panose="020F0502020204030204" pitchFamily="34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6.   Podpora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velení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338138" y="958850"/>
            <a:ext cx="8424862" cy="1570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Podpora velení 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je tvořena jednotlivými složkami, které jsou začleněny do jednoho integrovaného systému na všech stupních velení za účelem managementu zdrojů a získávání informací, které pomáhají zlepšit znalost situace  a její pochopení veliteli a štáby při plánování, přípravě, vedení a hodnocení operací.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73663708"/>
              </p:ext>
            </p:extLst>
          </p:nvPr>
        </p:nvGraphicFramePr>
        <p:xfrm>
          <a:off x="1547094" y="2780928"/>
          <a:ext cx="6192688" cy="292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2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4" name="Rectangle 8"/>
          <p:cNvSpPr>
            <a:spLocks noChangeArrowheads="1"/>
          </p:cNvSpPr>
          <p:nvPr/>
        </p:nvSpPr>
        <p:spPr bwMode="auto">
          <a:xfrm>
            <a:off x="211455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0" y="468981"/>
            <a:ext cx="9144000" cy="43204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000" b="1" kern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Závěrem</a:t>
            </a:r>
          </a:p>
        </p:txBody>
      </p:sp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1251454" y="1556792"/>
            <a:ext cx="786158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</a:rPr>
              <a:t>Cílem a hlavním kritériem úspěšnosti velení a řízení je efektivní splnění operačního nebo bojového úkolu silami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, které </a:t>
            </a:r>
            <a:r>
              <a:rPr lang="cs-CZ" altLang="cs-CZ" sz="2800" b="1" dirty="0">
                <a:solidFill>
                  <a:schemeClr val="tx1"/>
                </a:solidFill>
              </a:rPr>
              <a:t>jsou veliteli podřízeny</a:t>
            </a:r>
            <a:r>
              <a:rPr lang="cs-CZ" altLang="cs-CZ" sz="36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7" name="Picture 2" descr="D:\Documents\2-tvůrčí činnost\2-skripta a publikace\Skripta 2012 - Klamání v operacích\Klamání v operacích\Obrázky\800px-Israeli_tanks_advancing_on_the_Golan_Heights_during_the_Six-Day_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467995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4" name="Rectangle 8"/>
          <p:cNvSpPr>
            <a:spLocks noChangeArrowheads="1"/>
          </p:cNvSpPr>
          <p:nvPr/>
        </p:nvSpPr>
        <p:spPr bwMode="auto">
          <a:xfrm>
            <a:off x="211455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obsah 2"/>
          <p:cNvSpPr txBox="1">
            <a:spLocks noGrp="1"/>
          </p:cNvSpPr>
          <p:nvPr>
            <p:ph idx="1"/>
          </p:nvPr>
        </p:nvSpPr>
        <p:spPr>
          <a:xfrm>
            <a:off x="1331640" y="1268413"/>
            <a:ext cx="7293248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Otázky (problémy) do semináře:</a:t>
            </a:r>
          </a:p>
          <a:p>
            <a:pPr>
              <a:buFont typeface="Arial" charset="0"/>
              <a:buNone/>
            </a:pPr>
            <a:endParaRPr lang="cs-CZ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Nástin historického vývoje systému a procesu velení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0" y="468981"/>
            <a:ext cx="9144000" cy="43204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000" b="1" kern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Závěrem</a:t>
            </a:r>
          </a:p>
        </p:txBody>
      </p:sp>
    </p:spTree>
    <p:extLst>
      <p:ext uri="{BB962C8B-B14F-4D97-AF65-F5344CB8AC3E}">
        <p14:creationId xmlns:p14="http://schemas.microsoft.com/office/powerpoint/2010/main" val="36071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03648" y="1340768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Teorie vojenského umění – základní dělení: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2492896"/>
            <a:ext cx="88569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 bwMode="auto">
          <a:xfrm>
            <a:off x="3059832" y="5013176"/>
            <a:ext cx="3024336" cy="43204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844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95525"/>
            <a:ext cx="4679950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8313" y="962025"/>
            <a:ext cx="8323262" cy="10779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Systém velení a řízení přispívá k dosažení informační nadvlády 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6318250" y="2403475"/>
            <a:ext cx="1446213" cy="1601788"/>
          </a:xfrm>
          <a:prstGeom prst="downArrow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292725" y="4214813"/>
            <a:ext cx="3498850" cy="1322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000" dirty="0">
                <a:latin typeface="Calibri" panose="020F0502020204030204" pitchFamily="34" charset="0"/>
                <a:cs typeface="Arial" charset="0"/>
              </a:rPr>
              <a:t>Úspěch  </a:t>
            </a:r>
          </a:p>
          <a:p>
            <a:pPr algn="ctr">
              <a:defRPr/>
            </a:pPr>
            <a:r>
              <a:rPr lang="cs-CZ" sz="4000" dirty="0">
                <a:latin typeface="Calibri" panose="020F0502020204030204" pitchFamily="34" charset="0"/>
                <a:cs typeface="Arial" charset="0"/>
              </a:rPr>
              <a:t>v operaci</a:t>
            </a:r>
          </a:p>
        </p:txBody>
      </p:sp>
    </p:spTree>
    <p:extLst>
      <p:ext uri="{BB962C8B-B14F-4D97-AF65-F5344CB8AC3E}">
        <p14:creationId xmlns:p14="http://schemas.microsoft.com/office/powerpoint/2010/main" val="28867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1772816"/>
            <a:ext cx="6840760" cy="16466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!!!!   Systém velení protivníka ….</a:t>
            </a:r>
          </a:p>
          <a:p>
            <a:pPr algn="ctr">
              <a:spcAft>
                <a:spcPts val="0"/>
              </a:spcAft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…… cíl prvního pořadí   !!!</a:t>
            </a:r>
          </a:p>
          <a:p>
            <a:pPr algn="ctr">
              <a:spcAft>
                <a:spcPts val="600"/>
              </a:spcAft>
            </a:pPr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31640" y="3789040"/>
            <a:ext cx="6840760" cy="16466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!!!!   Zbavení protivníka velení ….</a:t>
            </a:r>
          </a:p>
          <a:p>
            <a:pPr algn="ctr">
              <a:spcAft>
                <a:spcPts val="0"/>
              </a:spcAft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…… zásadní krok k jeho porážce   !!!</a:t>
            </a:r>
          </a:p>
          <a:p>
            <a:pPr algn="ctr">
              <a:spcAft>
                <a:spcPts val="600"/>
              </a:spcAft>
            </a:pPr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447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buClr>
                <a:schemeClr val="accent2">
                  <a:lumMod val="50000"/>
                </a:schemeClr>
              </a:buClr>
              <a:buSzTx/>
              <a:defRPr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ÚVOD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1772816"/>
            <a:ext cx="7560840" cy="23852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!!!!   </a:t>
            </a:r>
            <a:r>
              <a:rPr lang="cs-CZ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Jen velitel velí a řídí 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…… všechny součásti systému velení slouží pro zabezpečení vysoké účinnosti jeho velení (rozhodnutí)  !!!</a:t>
            </a:r>
          </a:p>
          <a:p>
            <a:pPr algn="ctr">
              <a:spcAft>
                <a:spcPts val="600"/>
              </a:spcAft>
            </a:pPr>
            <a:endParaRPr lang="cs-CZ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1900" dirty="0" smtClean="0">
                <a:solidFill>
                  <a:schemeClr val="folHlink"/>
                </a:solidFill>
              </a:rPr>
              <a:t>	</a:t>
            </a:r>
            <a:endParaRPr lang="cs-CZ" sz="2000" b="1" dirty="0" smtClean="0">
              <a:latin typeface="Times New Roman" pitchFamily="18" charset="0"/>
            </a:endParaRP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205263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buFont typeface="+mj-lt"/>
              <a:buAutoNum type="arabicPeriod"/>
              <a:defRPr/>
            </a:pPr>
            <a:r>
              <a:rPr lang="cs-CZ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Charakteristika systému velení vojskům</a:t>
            </a:r>
            <a:endParaRPr lang="cs-CZ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60400" y="1412875"/>
            <a:ext cx="7935913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600" dirty="0">
                <a:latin typeface="Calibri" panose="020F0502020204030204" pitchFamily="34" charset="0"/>
                <a:cs typeface="Arial" charset="0"/>
              </a:rPr>
              <a:t>Systém velení a řízení </a:t>
            </a:r>
          </a:p>
          <a:p>
            <a:pPr>
              <a:defRPr/>
            </a:pPr>
            <a:endParaRPr lang="cs-CZ" sz="3600" dirty="0">
              <a:latin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Arial" charset="0"/>
              </a:rPr>
              <a:t>je ucelený systém složený z vybavení, zařízení KIS, doktrín, postupů, dat a informací, organizačních struktur a případně i osob a jimi realizovaných procesů a činností, který zabezpečuje orgánům velení na všech úrovních včasné a dostatečné informace a podklady pro výkon velení a řízení. </a:t>
            </a:r>
          </a:p>
        </p:txBody>
      </p:sp>
    </p:spTree>
    <p:extLst>
      <p:ext uri="{BB962C8B-B14F-4D97-AF65-F5344CB8AC3E}">
        <p14:creationId xmlns:p14="http://schemas.microsoft.com/office/powerpoint/2010/main" val="30349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ký">
  <a:themeElements>
    <a:clrScheme name="Strategický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k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E" charset="-18"/>
          </a:defRPr>
        </a:defPPr>
      </a:lstStyle>
    </a:lnDef>
  </a:objectDefaults>
  <a:extraClrSchemeLst>
    <a:extraClrScheme>
      <a:clrScheme name="Strategický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ký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ký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ký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ký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ký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Designs\Strategický.pot</Template>
  <TotalTime>2296</TotalTime>
  <Words>2049</Words>
  <Application>Microsoft Office PowerPoint</Application>
  <PresentationFormat>Předvádění na obrazovce (4:3)</PresentationFormat>
  <Paragraphs>407</Paragraphs>
  <Slides>45</Slides>
  <Notes>45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Times New Roman CE</vt:lpstr>
      <vt:lpstr>Wingdings</vt:lpstr>
      <vt:lpstr>Wingdings 2</vt:lpstr>
      <vt:lpstr>Strategický</vt:lpstr>
      <vt:lpstr>Prezentace</vt:lpstr>
      <vt:lpstr>Prezentace aplikace PowerPoint</vt:lpstr>
      <vt:lpstr>Cíl:</vt:lpstr>
      <vt:lpstr>Obsah:</vt:lpstr>
      <vt:lpstr>Zdroje a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VA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SÍLY POD NÁRODNÍM VELENÍM A JEJICH DEFINICE</dc:title>
  <dc:creator>Galatík Vlastimil</dc:creator>
  <cp:lastModifiedBy>Polnar Stanislav</cp:lastModifiedBy>
  <cp:revision>146</cp:revision>
  <cp:lastPrinted>2015-04-22T10:41:19Z</cp:lastPrinted>
  <dcterms:created xsi:type="dcterms:W3CDTF">2001-01-23T06:07:07Z</dcterms:created>
  <dcterms:modified xsi:type="dcterms:W3CDTF">2020-09-21T11:04:51Z</dcterms:modified>
</cp:coreProperties>
</file>