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70" r:id="rId5"/>
    <p:sldId id="269" r:id="rId6"/>
    <p:sldId id="271" r:id="rId7"/>
    <p:sldId id="272" r:id="rId8"/>
    <p:sldId id="275" r:id="rId9"/>
    <p:sldId id="276" r:id="rId10"/>
    <p:sldId id="277" r:id="rId11"/>
    <p:sldId id="27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>
      <p:cViewPr varScale="1">
        <p:scale>
          <a:sx n="69" d="100"/>
          <a:sy n="69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99BD-60AF-4AF8-954E-405961122EED}" type="datetimeFigureOut">
              <a:rPr lang="cs-CZ" smtClean="0"/>
              <a:t>30.07.2020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C843-B16D-4CF2-A95D-026CA4D3D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9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99BD-60AF-4AF8-954E-405961122EED}" type="datetimeFigureOut">
              <a:rPr lang="cs-CZ" smtClean="0"/>
              <a:t>30.07.2020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C843-B16D-4CF2-A95D-026CA4D3D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12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99BD-60AF-4AF8-954E-405961122EED}" type="datetimeFigureOut">
              <a:rPr lang="cs-CZ" smtClean="0"/>
              <a:t>30.07.2020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C843-B16D-4CF2-A95D-026CA4D3D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51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99BD-60AF-4AF8-954E-405961122EED}" type="datetimeFigureOut">
              <a:rPr lang="cs-CZ" smtClean="0"/>
              <a:t>30.07.2020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C843-B16D-4CF2-A95D-026CA4D3D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14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99BD-60AF-4AF8-954E-405961122EED}" type="datetimeFigureOut">
              <a:rPr lang="cs-CZ" smtClean="0"/>
              <a:t>30.07.2020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C843-B16D-4CF2-A95D-026CA4D3D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86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99BD-60AF-4AF8-954E-405961122EED}" type="datetimeFigureOut">
              <a:rPr lang="cs-CZ" smtClean="0"/>
              <a:t>30.07.2020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C843-B16D-4CF2-A95D-026CA4D3D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45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99BD-60AF-4AF8-954E-405961122EED}" type="datetimeFigureOut">
              <a:rPr lang="cs-CZ" smtClean="0"/>
              <a:t>30.07.2020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C843-B16D-4CF2-A95D-026CA4D3D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1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99BD-60AF-4AF8-954E-405961122EED}" type="datetimeFigureOut">
              <a:rPr lang="cs-CZ" smtClean="0"/>
              <a:t>30.07.2020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C843-B16D-4CF2-A95D-026CA4D3D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07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99BD-60AF-4AF8-954E-405961122EED}" type="datetimeFigureOut">
              <a:rPr lang="cs-CZ" smtClean="0"/>
              <a:t>30.07.2020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C843-B16D-4CF2-A95D-026CA4D3D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6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99BD-60AF-4AF8-954E-405961122EED}" type="datetimeFigureOut">
              <a:rPr lang="cs-CZ" smtClean="0"/>
              <a:t>30.07.2020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C843-B16D-4CF2-A95D-026CA4D3D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27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99BD-60AF-4AF8-954E-405961122EED}" type="datetimeFigureOut">
              <a:rPr lang="cs-CZ" smtClean="0"/>
              <a:t>30.07.2020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C843-B16D-4CF2-A95D-026CA4D3D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53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99BD-60AF-4AF8-954E-405961122EED}" type="datetimeFigureOut">
              <a:rPr lang="cs-CZ" smtClean="0"/>
              <a:t>30.07.2020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C843-B16D-4CF2-A95D-026CA4D3DA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17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jpg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Odvození dílcového pravidla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12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Odvození dílcového pravidla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1959265"/>
              </p:ext>
            </p:extLst>
          </p:nvPr>
        </p:nvGraphicFramePr>
        <p:xfrm>
          <a:off x="539552" y="1628800"/>
          <a:ext cx="3884491" cy="12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Rovnice" r:id="rId3" imgW="1905000" imgH="609600" progId="Equation.3">
                  <p:embed/>
                </p:oleObj>
              </mc:Choice>
              <mc:Fallback>
                <p:oleObj name="Rovnice" r:id="rId3" imgW="1905000" imgH="609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28800"/>
                        <a:ext cx="3884491" cy="12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96281"/>
            <a:ext cx="3581400" cy="3733800"/>
          </a:xfrm>
        </p:spPr>
      </p:pic>
    </p:spTree>
    <p:extLst>
      <p:ext uri="{BB962C8B-B14F-4D97-AF65-F5344CB8AC3E}">
        <p14:creationId xmlns:p14="http://schemas.microsoft.com/office/powerpoint/2010/main" val="8676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Odvození dílcového pravidla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032" y="1999456"/>
            <a:ext cx="3581400" cy="3733800"/>
          </a:xfrm>
        </p:spPr>
      </p:pic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5726796"/>
              </p:ext>
            </p:extLst>
          </p:nvPr>
        </p:nvGraphicFramePr>
        <p:xfrm>
          <a:off x="539552" y="1628800"/>
          <a:ext cx="3884491" cy="12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Rovnice" r:id="rId4" imgW="1905000" imgH="609600" progId="Equation.3">
                  <p:embed/>
                </p:oleObj>
              </mc:Choice>
              <mc:Fallback>
                <p:oleObj name="Rovnice" r:id="rId4" imgW="1905000" imgH="609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28800"/>
                        <a:ext cx="3884491" cy="12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242902"/>
              </p:ext>
            </p:extLst>
          </p:nvPr>
        </p:nvGraphicFramePr>
        <p:xfrm>
          <a:off x="539552" y="5229200"/>
          <a:ext cx="42354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Rovnice" r:id="rId6" imgW="2234880" imgH="393480" progId="Equation.3">
                  <p:embed/>
                </p:oleObj>
              </mc:Choice>
              <mc:Fallback>
                <p:oleObj name="Rovnice" r:id="rId6" imgW="22348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229200"/>
                        <a:ext cx="423545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68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Odvození dílcového 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Dílec: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51212"/>
            <a:ext cx="5616623" cy="4456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11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Odvození dílcového 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Dílec:</a:t>
            </a:r>
          </a:p>
          <a:p>
            <a:pPr lvl="1"/>
            <a:r>
              <a:rPr lang="cs-CZ" dirty="0" smtClean="0"/>
              <a:t>1/6000 </a:t>
            </a:r>
          </a:p>
          <a:p>
            <a:pPr marL="457200" lvl="1" indent="0">
              <a:buNone/>
            </a:pPr>
            <a:r>
              <a:rPr lang="cs-CZ" dirty="0" smtClean="0"/>
              <a:t>Kruhové</a:t>
            </a:r>
          </a:p>
          <a:p>
            <a:pPr marL="457200" lvl="1" indent="0">
              <a:buNone/>
            </a:pPr>
            <a:r>
              <a:rPr lang="cs-CZ" dirty="0" smtClean="0"/>
              <a:t>výseče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8861"/>
            <a:ext cx="5242321" cy="4613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79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Odvození dílcového pravidla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5726796"/>
              </p:ext>
            </p:extLst>
          </p:nvPr>
        </p:nvGraphicFramePr>
        <p:xfrm>
          <a:off x="539552" y="1628800"/>
          <a:ext cx="3884491" cy="12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Rovnice" r:id="rId3" imgW="1905000" imgH="609600" progId="Equation.3">
                  <p:embed/>
                </p:oleObj>
              </mc:Choice>
              <mc:Fallback>
                <p:oleObj name="Rovnice" r:id="rId3" imgW="1905000" imgH="609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28800"/>
                        <a:ext cx="3884491" cy="12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68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Odvození dílcového pravidla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96281"/>
            <a:ext cx="3581400" cy="3733800"/>
          </a:xfrm>
        </p:spPr>
      </p:pic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998810"/>
              </p:ext>
            </p:extLst>
          </p:nvPr>
        </p:nvGraphicFramePr>
        <p:xfrm>
          <a:off x="539552" y="1628800"/>
          <a:ext cx="3884491" cy="12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Rovnice" r:id="rId4" imgW="1905000" imgH="609600" progId="Equation.3">
                  <p:embed/>
                </p:oleObj>
              </mc:Choice>
              <mc:Fallback>
                <p:oleObj name="Rovnice" r:id="rId4" imgW="1905000" imgH="609600" progId="Equation.3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28800"/>
                        <a:ext cx="3884491" cy="12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1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Odvození dílcového pravidla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96281"/>
            <a:ext cx="3581400" cy="3733800"/>
          </a:xfrm>
        </p:spPr>
      </p:pic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5726796"/>
              </p:ext>
            </p:extLst>
          </p:nvPr>
        </p:nvGraphicFramePr>
        <p:xfrm>
          <a:off x="539552" y="1628800"/>
          <a:ext cx="3884491" cy="12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Rovnice" r:id="rId4" imgW="1905000" imgH="609600" progId="Equation.3">
                  <p:embed/>
                </p:oleObj>
              </mc:Choice>
              <mc:Fallback>
                <p:oleObj name="Rovnice" r:id="rId4" imgW="1905000" imgH="609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28800"/>
                        <a:ext cx="3884491" cy="12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68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Odvození dílcového pravidla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96281"/>
            <a:ext cx="3581400" cy="3733800"/>
          </a:xfrm>
        </p:spPr>
      </p:pic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5726796"/>
              </p:ext>
            </p:extLst>
          </p:nvPr>
        </p:nvGraphicFramePr>
        <p:xfrm>
          <a:off x="539552" y="1628800"/>
          <a:ext cx="3884491" cy="12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Rovnice" r:id="rId4" imgW="1905000" imgH="609600" progId="Equation.3">
                  <p:embed/>
                </p:oleObj>
              </mc:Choice>
              <mc:Fallback>
                <p:oleObj name="Rovnice" r:id="rId4" imgW="1905000" imgH="609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28800"/>
                        <a:ext cx="3884491" cy="12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68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Odvození dílcového pravidla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96281"/>
            <a:ext cx="3581400" cy="3733800"/>
          </a:xfrm>
        </p:spPr>
      </p:pic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1959265"/>
              </p:ext>
            </p:extLst>
          </p:nvPr>
        </p:nvGraphicFramePr>
        <p:xfrm>
          <a:off x="539552" y="1628800"/>
          <a:ext cx="3884491" cy="12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Rovnice" r:id="rId4" imgW="1905000" imgH="609600" progId="Equation.3">
                  <p:embed/>
                </p:oleObj>
              </mc:Choice>
              <mc:Fallback>
                <p:oleObj name="Rovnice" r:id="rId4" imgW="1905000" imgH="609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28800"/>
                        <a:ext cx="3884491" cy="12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76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Odvození dílcového pravidla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96281"/>
            <a:ext cx="3581400" cy="3733800"/>
          </a:xfrm>
        </p:spPr>
      </p:pic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41959265"/>
              </p:ext>
            </p:extLst>
          </p:nvPr>
        </p:nvGraphicFramePr>
        <p:xfrm>
          <a:off x="539552" y="1628800"/>
          <a:ext cx="3884491" cy="12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Rovnice" r:id="rId4" imgW="1905000" imgH="609600" progId="Equation.3">
                  <p:embed/>
                </p:oleObj>
              </mc:Choice>
              <mc:Fallback>
                <p:oleObj name="Rovnice" r:id="rId4" imgW="1905000" imgH="609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28800"/>
                        <a:ext cx="3884491" cy="12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76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40</Words>
  <Application>Microsoft Office PowerPoint</Application>
  <PresentationFormat>Předvádění na obrazovce (4:3)</PresentationFormat>
  <Paragraphs>16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Motiv systému Office</vt:lpstr>
      <vt:lpstr>Rovnice</vt:lpstr>
      <vt:lpstr>Odvození dílcového pravidla</vt:lpstr>
      <vt:lpstr>Odvození dílcového pravidla</vt:lpstr>
      <vt:lpstr>Odvození dílcového pravidla</vt:lpstr>
      <vt:lpstr>Odvození dílcového pravidla</vt:lpstr>
      <vt:lpstr>Odvození dílcového pravidla</vt:lpstr>
      <vt:lpstr>Odvození dílcového pravidla</vt:lpstr>
      <vt:lpstr>Odvození dílcového pravidla</vt:lpstr>
      <vt:lpstr>Odvození dílcového pravidla</vt:lpstr>
      <vt:lpstr>Odvození dílcového pravidla</vt:lpstr>
      <vt:lpstr>Odvození dílcového pravidla</vt:lpstr>
      <vt:lpstr>Odvození dílcového pravidla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Odvození dílcového pravidla</dc:title>
  <dc:creator>Martin</dc:creator>
  <cp:lastModifiedBy>Blaha Martin</cp:lastModifiedBy>
  <cp:revision>7</cp:revision>
  <dcterms:created xsi:type="dcterms:W3CDTF">2013-04-23T15:51:00Z</dcterms:created>
  <dcterms:modified xsi:type="dcterms:W3CDTF">2020-07-30T09:34:54Z</dcterms:modified>
</cp:coreProperties>
</file>