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6" y="-7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A30C-A1F7-43F6-B2B3-0E8CED47A4E2}" type="datetimeFigureOut">
              <a:rPr lang="cs-CZ" smtClean="0"/>
              <a:t>24.7.2018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A937-3D1A-49A2-B550-643F294F3B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A30C-A1F7-43F6-B2B3-0E8CED47A4E2}" type="datetimeFigureOut">
              <a:rPr lang="cs-CZ" smtClean="0"/>
              <a:t>24.7.2018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A937-3D1A-49A2-B550-643F294F3B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A30C-A1F7-43F6-B2B3-0E8CED47A4E2}" type="datetimeFigureOut">
              <a:rPr lang="cs-CZ" smtClean="0"/>
              <a:t>24.7.2018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A937-3D1A-49A2-B550-643F294F3B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A30C-A1F7-43F6-B2B3-0E8CED47A4E2}" type="datetimeFigureOut">
              <a:rPr lang="cs-CZ" smtClean="0"/>
              <a:t>24.7.2018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A937-3D1A-49A2-B550-643F294F3B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A30C-A1F7-43F6-B2B3-0E8CED47A4E2}" type="datetimeFigureOut">
              <a:rPr lang="cs-CZ" smtClean="0"/>
              <a:t>24.7.2018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A937-3D1A-49A2-B550-643F294F3B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A30C-A1F7-43F6-B2B3-0E8CED47A4E2}" type="datetimeFigureOut">
              <a:rPr lang="cs-CZ" smtClean="0"/>
              <a:t>24.7.2018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A937-3D1A-49A2-B550-643F294F3B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A30C-A1F7-43F6-B2B3-0E8CED47A4E2}" type="datetimeFigureOut">
              <a:rPr lang="cs-CZ" smtClean="0"/>
              <a:t>24.7.2018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A937-3D1A-49A2-B550-643F294F3B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A30C-A1F7-43F6-B2B3-0E8CED47A4E2}" type="datetimeFigureOut">
              <a:rPr lang="cs-CZ" smtClean="0"/>
              <a:t>24.7.2018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A937-3D1A-49A2-B550-643F294F3B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A30C-A1F7-43F6-B2B3-0E8CED47A4E2}" type="datetimeFigureOut">
              <a:rPr lang="cs-CZ" smtClean="0"/>
              <a:t>24.7.2018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A937-3D1A-49A2-B550-643F294F3B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4A30C-A1F7-43F6-B2B3-0E8CED47A4E2}" type="datetimeFigureOut">
              <a:rPr lang="cs-CZ" smtClean="0"/>
              <a:t>24.7.2018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7A937-3D1A-49A2-B550-643F294F3B78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=""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Pracovněprávní spory</a:t>
            </a:r>
            <a:br>
              <a:rPr lang="cs-CZ" dirty="0" smtClean="0"/>
            </a:br>
            <a:r>
              <a:rPr lang="cs-CZ" dirty="0" smtClean="0"/>
              <a:t>aj jejich řešení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41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Spory mohou nastat o plnění povinností jedné ze stran pracovního poměru,</a:t>
            </a:r>
          </a:p>
          <a:p>
            <a:r>
              <a:rPr lang="cs-CZ" dirty="0" smtClean="0"/>
              <a:t>Spory o plnění kolektivní smlouvy,</a:t>
            </a:r>
          </a:p>
          <a:p>
            <a:r>
              <a:rPr lang="cs-CZ" dirty="0" smtClean="0"/>
              <a:t>Projevy diskriminace, uznání a odškodnění pracovního úrazu,</a:t>
            </a:r>
          </a:p>
          <a:p>
            <a:r>
              <a:rPr lang="cs-CZ" dirty="0" smtClean="0"/>
              <a:t>Neplatné rozvázání pracovního poměru,</a:t>
            </a:r>
          </a:p>
          <a:p>
            <a:r>
              <a:rPr lang="cs-CZ" dirty="0" smtClean="0"/>
              <a:t>Rozhodnutí služebního orgánu (funkcionáře),</a:t>
            </a:r>
          </a:p>
          <a:p>
            <a:r>
              <a:rPr lang="cs-CZ" dirty="0" smtClean="0"/>
              <a:t>Žádosti a stížnosti.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7646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sporů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Předcházení sporům, prevence, dodržování pravidel stranami právního vztahu,</a:t>
            </a:r>
          </a:p>
          <a:p>
            <a:r>
              <a:rPr lang="cs-CZ" dirty="0" smtClean="0"/>
              <a:t>Jednání zaměstnance a zaměstnavatele (nadřízeného), </a:t>
            </a:r>
          </a:p>
          <a:p>
            <a:r>
              <a:rPr lang="cs-CZ" dirty="0" smtClean="0"/>
              <a:t>spolupráce s odborovou organizací,</a:t>
            </a:r>
          </a:p>
          <a:p>
            <a:r>
              <a:rPr lang="cs-CZ" dirty="0" smtClean="0"/>
              <a:t>Spory z kolektivní smlouvy mají vlastní pravidla (zákon o kolektivním vyjednávání),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061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se spory nepodaří vyřešit jednáním či dohodou, může nastat soudní spor,</a:t>
            </a:r>
          </a:p>
          <a:p>
            <a:r>
              <a:rPr lang="cs-CZ" dirty="0" smtClean="0"/>
              <a:t>Příslušným je okresní soud podle sídla žalovaného (zpravidla zaměstnavatele),</a:t>
            </a:r>
          </a:p>
          <a:p>
            <a:r>
              <a:rPr lang="cs-CZ" dirty="0" smtClean="0"/>
              <a:t>Neplatnost rozvázání pracovního poměru je třeba napadnout u soudu nejpozději ve lhůtě dvou měsíců ode dne, kdy měl PP skončit.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1904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řešení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Vojáci a příslušníci bezpečnostních sborů jsou v režimu veřejného práva,</a:t>
            </a:r>
          </a:p>
          <a:p>
            <a:r>
              <a:rPr lang="cs-CZ" dirty="0" smtClean="0"/>
              <a:t>Spory ze služebního poměru řeší služební orgány a později soudy ve správním soudnictví, Krajský soud (MS v Praze),</a:t>
            </a:r>
          </a:p>
          <a:p>
            <a:r>
              <a:rPr lang="cs-CZ" dirty="0" smtClean="0"/>
              <a:t>Kasační stížnost k Nejvyššímu správnímu soudu,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3470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Žádosti, stížnosti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Vojáci mohou ve věcích služby podávat žádosti a stížnosti,</a:t>
            </a:r>
          </a:p>
          <a:p>
            <a:r>
              <a:rPr lang="cs-CZ" dirty="0" smtClean="0"/>
              <a:t>Žádost a stížnost musí být vyřízena včas,</a:t>
            </a:r>
          </a:p>
          <a:p>
            <a:r>
              <a:rPr lang="cs-CZ" dirty="0" smtClean="0"/>
              <a:t>Stížnost nemůže řešit ten, vůči komu směřuje,</a:t>
            </a:r>
          </a:p>
          <a:p>
            <a:r>
              <a:rPr lang="cs-CZ" dirty="0" smtClean="0"/>
              <a:t>Opakované vyřízené žádosti nebo stížnosti je možno zamítat (kverulant)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14851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VL-CJ.potx [jen pro čtení]" id="{7A353DE0-7B06-4628-B469-85256371F51E}" vid="{5219372D-2BD7-4DCF-B91F-222681E01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FVL-CJ</Template>
  <TotalTime>176</TotalTime>
  <Words>214</Words>
  <Application>Microsoft Office PowerPoint</Application>
  <PresentationFormat>Předvádění na obrazovce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Office</vt:lpstr>
      <vt:lpstr>Pracovněprávní spory aj jejich řešení</vt:lpstr>
      <vt:lpstr>Spory</vt:lpstr>
      <vt:lpstr>Řešení sporů</vt:lpstr>
      <vt:lpstr>Soudní řešení</vt:lpstr>
      <vt:lpstr>Soudní řešení </vt:lpstr>
      <vt:lpstr>Žádosti, stížnosti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Pracovněprávní spory</dc:title>
  <dc:creator>Zbořil Tomáš</dc:creator>
  <cp:lastModifiedBy>Zbořil Tomáš</cp:lastModifiedBy>
  <cp:revision>5</cp:revision>
  <dcterms:created xsi:type="dcterms:W3CDTF">2018-07-24T08:18:57Z</dcterms:created>
  <dcterms:modified xsi:type="dcterms:W3CDTF">2018-07-24T11:15:14Z</dcterms:modified>
</cp:coreProperties>
</file>