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7" r:id="rId8"/>
    <p:sldId id="268" r:id="rId9"/>
    <p:sldId id="269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1B7C0-C703-41DC-9BA1-68CD13BA39D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8BCD09-F3DC-48CB-9658-B9431EB00CD6}">
      <dgm:prSet phldrT="[Text]"/>
      <dgm:spPr/>
      <dgm:t>
        <a:bodyPr/>
        <a:lstStyle/>
        <a:p>
          <a:r>
            <a:rPr lang="cs-CZ" dirty="0" smtClean="0"/>
            <a:t>1. Plánování VZ</a:t>
          </a:r>
          <a:endParaRPr lang="cs-CZ" dirty="0"/>
        </a:p>
      </dgm:t>
    </dgm:pt>
    <dgm:pt modelId="{CEDA2478-FF9C-42DC-9EA4-980B00EAE189}" type="parTrans" cxnId="{FED4DD8A-05C7-48DF-8C89-89B9137694A8}">
      <dgm:prSet/>
      <dgm:spPr/>
      <dgm:t>
        <a:bodyPr/>
        <a:lstStyle/>
        <a:p>
          <a:endParaRPr lang="cs-CZ"/>
        </a:p>
      </dgm:t>
    </dgm:pt>
    <dgm:pt modelId="{B388900F-E66C-4227-9508-CA365E1C99F6}" type="sibTrans" cxnId="{FED4DD8A-05C7-48DF-8C89-89B9137694A8}">
      <dgm:prSet/>
      <dgm:spPr/>
      <dgm:t>
        <a:bodyPr/>
        <a:lstStyle/>
        <a:p>
          <a:endParaRPr lang="cs-CZ"/>
        </a:p>
      </dgm:t>
    </dgm:pt>
    <dgm:pt modelId="{33768CDE-BFF6-4AA7-A691-B61564794555}">
      <dgm:prSet phldrT="[Text]"/>
      <dgm:spPr/>
      <dgm:t>
        <a:bodyPr/>
        <a:lstStyle/>
        <a:p>
          <a:r>
            <a:rPr lang="cs-CZ" dirty="0" smtClean="0"/>
            <a:t>2. Specifikace a příprava ZP</a:t>
          </a:r>
          <a:endParaRPr lang="cs-CZ" dirty="0"/>
        </a:p>
      </dgm:t>
    </dgm:pt>
    <dgm:pt modelId="{92E5D40E-A8DF-4F2F-BA17-45E4A60B02B0}" type="parTrans" cxnId="{EC205CC0-8877-4A2D-9750-D0F97EA3F55E}">
      <dgm:prSet/>
      <dgm:spPr/>
      <dgm:t>
        <a:bodyPr/>
        <a:lstStyle/>
        <a:p>
          <a:endParaRPr lang="cs-CZ"/>
        </a:p>
      </dgm:t>
    </dgm:pt>
    <dgm:pt modelId="{07C0FCFD-1765-4CF3-9AD8-B90E8667B5DF}" type="sibTrans" cxnId="{EC205CC0-8877-4A2D-9750-D0F97EA3F55E}">
      <dgm:prSet/>
      <dgm:spPr/>
      <dgm:t>
        <a:bodyPr/>
        <a:lstStyle/>
        <a:p>
          <a:endParaRPr lang="cs-CZ"/>
        </a:p>
      </dgm:t>
    </dgm:pt>
    <dgm:pt modelId="{17FB4E74-A8A3-4E1E-87E3-0C9F9E566B0F}">
      <dgm:prSet phldrT="[Text]"/>
      <dgm:spPr/>
      <dgm:t>
        <a:bodyPr/>
        <a:lstStyle/>
        <a:p>
          <a:r>
            <a:rPr lang="cs-CZ" dirty="0" smtClean="0"/>
            <a:t>3. Schválení ZP a VZ</a:t>
          </a:r>
          <a:endParaRPr lang="cs-CZ" dirty="0"/>
        </a:p>
      </dgm:t>
    </dgm:pt>
    <dgm:pt modelId="{E4278007-C475-472F-8ECC-E6FF8C418DD3}" type="parTrans" cxnId="{07BB68A3-91B9-4FE7-83C4-AA67CD1D1B5B}">
      <dgm:prSet/>
      <dgm:spPr/>
      <dgm:t>
        <a:bodyPr/>
        <a:lstStyle/>
        <a:p>
          <a:endParaRPr lang="cs-CZ"/>
        </a:p>
      </dgm:t>
    </dgm:pt>
    <dgm:pt modelId="{8B2F3D88-8041-4EC9-AAED-1B2515D4C39C}" type="sibTrans" cxnId="{07BB68A3-91B9-4FE7-83C4-AA67CD1D1B5B}">
      <dgm:prSet/>
      <dgm:spPr/>
      <dgm:t>
        <a:bodyPr/>
        <a:lstStyle/>
        <a:p>
          <a:endParaRPr lang="cs-CZ"/>
        </a:p>
      </dgm:t>
    </dgm:pt>
    <dgm:pt modelId="{0F7EA9E5-D024-4F96-863A-04132783EE61}">
      <dgm:prSet phldrT="[Text]"/>
      <dgm:spPr/>
      <dgm:t>
        <a:bodyPr/>
        <a:lstStyle/>
        <a:p>
          <a:r>
            <a:rPr lang="cs-CZ" dirty="0" smtClean="0"/>
            <a:t>4. ZŘ</a:t>
          </a:r>
          <a:endParaRPr lang="cs-CZ" dirty="0"/>
        </a:p>
      </dgm:t>
    </dgm:pt>
    <dgm:pt modelId="{8CAE02F4-3A6B-4C73-8F0B-AE2E4B1D63E2}" type="parTrans" cxnId="{8A7A2EDD-C11A-4B32-B068-3A65B677B227}">
      <dgm:prSet/>
      <dgm:spPr/>
      <dgm:t>
        <a:bodyPr/>
        <a:lstStyle/>
        <a:p>
          <a:endParaRPr lang="cs-CZ"/>
        </a:p>
      </dgm:t>
    </dgm:pt>
    <dgm:pt modelId="{CA95E0BC-DCC4-4B7B-AD12-3B0B4E22C6A0}" type="sibTrans" cxnId="{8A7A2EDD-C11A-4B32-B068-3A65B677B227}">
      <dgm:prSet/>
      <dgm:spPr/>
      <dgm:t>
        <a:bodyPr/>
        <a:lstStyle/>
        <a:p>
          <a:endParaRPr lang="cs-CZ"/>
        </a:p>
      </dgm:t>
    </dgm:pt>
    <dgm:pt modelId="{90B739E5-003F-4CF3-A902-62AF41AB0202}">
      <dgm:prSet phldrT="[Text]"/>
      <dgm:spPr/>
      <dgm:t>
        <a:bodyPr/>
        <a:lstStyle/>
        <a:p>
          <a:r>
            <a:rPr lang="cs-CZ" dirty="0" smtClean="0"/>
            <a:t>5. Smlouva</a:t>
          </a:r>
          <a:endParaRPr lang="cs-CZ" dirty="0"/>
        </a:p>
      </dgm:t>
    </dgm:pt>
    <dgm:pt modelId="{0E2D585B-7329-403E-97D1-D0C6365951C8}" type="parTrans" cxnId="{3100EFCF-08E6-46B1-BD08-B0AE09B28C8B}">
      <dgm:prSet/>
      <dgm:spPr/>
      <dgm:t>
        <a:bodyPr/>
        <a:lstStyle/>
        <a:p>
          <a:endParaRPr lang="cs-CZ"/>
        </a:p>
      </dgm:t>
    </dgm:pt>
    <dgm:pt modelId="{E746766D-4902-4339-9FE8-9CF35085B449}" type="sibTrans" cxnId="{3100EFCF-08E6-46B1-BD08-B0AE09B28C8B}">
      <dgm:prSet/>
      <dgm:spPr/>
      <dgm:t>
        <a:bodyPr/>
        <a:lstStyle/>
        <a:p>
          <a:endParaRPr lang="cs-CZ"/>
        </a:p>
      </dgm:t>
    </dgm:pt>
    <dgm:pt modelId="{0E999575-F24F-48C4-B7DA-8181A7300A64}">
      <dgm:prSet/>
      <dgm:spPr/>
      <dgm:t>
        <a:bodyPr/>
        <a:lstStyle/>
        <a:p>
          <a:r>
            <a:rPr lang="cs-CZ" dirty="0" smtClean="0"/>
            <a:t>6. Dodání</a:t>
          </a:r>
          <a:endParaRPr lang="cs-CZ" dirty="0"/>
        </a:p>
      </dgm:t>
    </dgm:pt>
    <dgm:pt modelId="{62B2648F-D8C9-4C2A-8E72-532DBB53D160}" type="parTrans" cxnId="{B415A2EB-D79B-4E91-9666-72A046EFE002}">
      <dgm:prSet/>
      <dgm:spPr/>
      <dgm:t>
        <a:bodyPr/>
        <a:lstStyle/>
        <a:p>
          <a:endParaRPr lang="cs-CZ"/>
        </a:p>
      </dgm:t>
    </dgm:pt>
    <dgm:pt modelId="{698FAC5F-FAB1-4362-B8C6-6DF65A7348D5}" type="sibTrans" cxnId="{B415A2EB-D79B-4E91-9666-72A046EFE002}">
      <dgm:prSet/>
      <dgm:spPr/>
      <dgm:t>
        <a:bodyPr/>
        <a:lstStyle/>
        <a:p>
          <a:endParaRPr lang="cs-CZ"/>
        </a:p>
      </dgm:t>
    </dgm:pt>
    <dgm:pt modelId="{176C49B8-C21D-48B9-A1FA-FA966D21D2EE}">
      <dgm:prSet/>
      <dgm:spPr/>
      <dgm:t>
        <a:bodyPr/>
        <a:lstStyle/>
        <a:p>
          <a:r>
            <a:rPr lang="cs-CZ" dirty="0" smtClean="0"/>
            <a:t>7. platba</a:t>
          </a:r>
          <a:endParaRPr lang="cs-CZ" dirty="0"/>
        </a:p>
      </dgm:t>
    </dgm:pt>
    <dgm:pt modelId="{31D1298A-156F-4C0C-A257-6786B3921064}" type="parTrans" cxnId="{AE9534ED-7063-45A2-8F6C-4BBA2130CD20}">
      <dgm:prSet/>
      <dgm:spPr/>
      <dgm:t>
        <a:bodyPr/>
        <a:lstStyle/>
        <a:p>
          <a:endParaRPr lang="cs-CZ"/>
        </a:p>
      </dgm:t>
    </dgm:pt>
    <dgm:pt modelId="{9088F1A7-7926-4CC5-92EE-CE5C2F94EABD}" type="sibTrans" cxnId="{AE9534ED-7063-45A2-8F6C-4BBA2130CD20}">
      <dgm:prSet/>
      <dgm:spPr/>
      <dgm:t>
        <a:bodyPr/>
        <a:lstStyle/>
        <a:p>
          <a:endParaRPr lang="cs-CZ"/>
        </a:p>
      </dgm:t>
    </dgm:pt>
    <dgm:pt modelId="{A4C144B4-E22F-429F-81E8-22BDB8A23804}">
      <dgm:prSet/>
      <dgm:spPr/>
      <dgm:t>
        <a:bodyPr/>
        <a:lstStyle/>
        <a:p>
          <a:r>
            <a:rPr lang="cs-CZ" dirty="0" smtClean="0"/>
            <a:t>8. Vyhodnocení + opatření </a:t>
          </a:r>
          <a:endParaRPr lang="cs-CZ" dirty="0"/>
        </a:p>
      </dgm:t>
    </dgm:pt>
    <dgm:pt modelId="{6BC3E6CA-0B87-4FEA-98FD-15FBCA7DB277}" type="parTrans" cxnId="{BE0DE8BA-E78B-40E1-B387-71B27A3EDEE5}">
      <dgm:prSet/>
      <dgm:spPr/>
      <dgm:t>
        <a:bodyPr/>
        <a:lstStyle/>
        <a:p>
          <a:endParaRPr lang="cs-CZ"/>
        </a:p>
      </dgm:t>
    </dgm:pt>
    <dgm:pt modelId="{6FC71B8A-4E53-44A0-9BC2-66A3B0D19524}" type="sibTrans" cxnId="{BE0DE8BA-E78B-40E1-B387-71B27A3EDEE5}">
      <dgm:prSet/>
      <dgm:spPr/>
      <dgm:t>
        <a:bodyPr/>
        <a:lstStyle/>
        <a:p>
          <a:endParaRPr lang="cs-CZ"/>
        </a:p>
      </dgm:t>
    </dgm:pt>
    <dgm:pt modelId="{2F782DF2-2F4B-41F4-8900-B89BFE898445}" type="pres">
      <dgm:prSet presAssocID="{3351B7C0-C703-41DC-9BA1-68CD13BA39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B8756F5-360D-4AAE-8971-F636ED0DD6D3}" type="pres">
      <dgm:prSet presAssocID="{2D8BCD09-F3DC-48CB-9658-B9431EB00CD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D5CE90-B56B-4374-A873-01669201413C}" type="pres">
      <dgm:prSet presAssocID="{2D8BCD09-F3DC-48CB-9658-B9431EB00CD6}" presName="spNode" presStyleCnt="0"/>
      <dgm:spPr/>
    </dgm:pt>
    <dgm:pt modelId="{D158C494-81E2-48CF-88FF-9169A314C602}" type="pres">
      <dgm:prSet presAssocID="{B388900F-E66C-4227-9508-CA365E1C99F6}" presName="sibTrans" presStyleLbl="sibTrans1D1" presStyleIdx="0" presStyleCnt="8"/>
      <dgm:spPr/>
      <dgm:t>
        <a:bodyPr/>
        <a:lstStyle/>
        <a:p>
          <a:endParaRPr lang="cs-CZ"/>
        </a:p>
      </dgm:t>
    </dgm:pt>
    <dgm:pt modelId="{CBF2E407-D8C1-4944-8BAD-88A01118B58B}" type="pres">
      <dgm:prSet presAssocID="{33768CDE-BFF6-4AA7-A691-B6156479455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0B5EEE-5E73-4DE5-AC49-8BF0E6482293}" type="pres">
      <dgm:prSet presAssocID="{33768CDE-BFF6-4AA7-A691-B61564794555}" presName="spNode" presStyleCnt="0"/>
      <dgm:spPr/>
    </dgm:pt>
    <dgm:pt modelId="{1658B387-654C-40C8-8ABD-FB1D8FEAE665}" type="pres">
      <dgm:prSet presAssocID="{07C0FCFD-1765-4CF3-9AD8-B90E8667B5DF}" presName="sibTrans" presStyleLbl="sibTrans1D1" presStyleIdx="1" presStyleCnt="8"/>
      <dgm:spPr/>
      <dgm:t>
        <a:bodyPr/>
        <a:lstStyle/>
        <a:p>
          <a:endParaRPr lang="cs-CZ"/>
        </a:p>
      </dgm:t>
    </dgm:pt>
    <dgm:pt modelId="{2077647F-052E-4EDA-A503-FE600AF18A87}" type="pres">
      <dgm:prSet presAssocID="{17FB4E74-A8A3-4E1E-87E3-0C9F9E566B0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9BE58B-E3AE-412C-BC4C-EFCEAC394241}" type="pres">
      <dgm:prSet presAssocID="{17FB4E74-A8A3-4E1E-87E3-0C9F9E566B0F}" presName="spNode" presStyleCnt="0"/>
      <dgm:spPr/>
    </dgm:pt>
    <dgm:pt modelId="{6B97CF85-60A4-447A-A79A-47F315C995C5}" type="pres">
      <dgm:prSet presAssocID="{8B2F3D88-8041-4EC9-AAED-1B2515D4C39C}" presName="sibTrans" presStyleLbl="sibTrans1D1" presStyleIdx="2" presStyleCnt="8"/>
      <dgm:spPr/>
      <dgm:t>
        <a:bodyPr/>
        <a:lstStyle/>
        <a:p>
          <a:endParaRPr lang="cs-CZ"/>
        </a:p>
      </dgm:t>
    </dgm:pt>
    <dgm:pt modelId="{5DE115AA-2D9B-42AB-9E23-A7CABB03F725}" type="pres">
      <dgm:prSet presAssocID="{0F7EA9E5-D024-4F96-863A-04132783EE6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987828-D383-46AB-A4A2-6B90BFBCE323}" type="pres">
      <dgm:prSet presAssocID="{0F7EA9E5-D024-4F96-863A-04132783EE61}" presName="spNode" presStyleCnt="0"/>
      <dgm:spPr/>
    </dgm:pt>
    <dgm:pt modelId="{D41FF479-9D7A-4498-A2D3-7D16BD025B41}" type="pres">
      <dgm:prSet presAssocID="{CA95E0BC-DCC4-4B7B-AD12-3B0B4E22C6A0}" presName="sibTrans" presStyleLbl="sibTrans1D1" presStyleIdx="3" presStyleCnt="8"/>
      <dgm:spPr/>
      <dgm:t>
        <a:bodyPr/>
        <a:lstStyle/>
        <a:p>
          <a:endParaRPr lang="cs-CZ"/>
        </a:p>
      </dgm:t>
    </dgm:pt>
    <dgm:pt modelId="{03FCDFD7-0DCF-4377-82BA-1A4CFAC071EF}" type="pres">
      <dgm:prSet presAssocID="{90B739E5-003F-4CF3-A902-62AF41AB020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3CB215-F261-480F-B68E-D7B82EDEBF58}" type="pres">
      <dgm:prSet presAssocID="{90B739E5-003F-4CF3-A902-62AF41AB0202}" presName="spNode" presStyleCnt="0"/>
      <dgm:spPr/>
    </dgm:pt>
    <dgm:pt modelId="{F5DD3F66-B759-4B71-B251-43D0EC133E9E}" type="pres">
      <dgm:prSet presAssocID="{E746766D-4902-4339-9FE8-9CF35085B449}" presName="sibTrans" presStyleLbl="sibTrans1D1" presStyleIdx="4" presStyleCnt="8"/>
      <dgm:spPr/>
      <dgm:t>
        <a:bodyPr/>
        <a:lstStyle/>
        <a:p>
          <a:endParaRPr lang="cs-CZ"/>
        </a:p>
      </dgm:t>
    </dgm:pt>
    <dgm:pt modelId="{C900D270-0EE7-4093-BC2A-EE35B42AD2B7}" type="pres">
      <dgm:prSet presAssocID="{0E999575-F24F-48C4-B7DA-8181A7300A6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D7D772-B599-479C-9913-86579019980A}" type="pres">
      <dgm:prSet presAssocID="{0E999575-F24F-48C4-B7DA-8181A7300A64}" presName="spNode" presStyleCnt="0"/>
      <dgm:spPr/>
    </dgm:pt>
    <dgm:pt modelId="{26A8CAD9-4190-4436-8E2A-0F600EB47BCE}" type="pres">
      <dgm:prSet presAssocID="{698FAC5F-FAB1-4362-B8C6-6DF65A7348D5}" presName="sibTrans" presStyleLbl="sibTrans1D1" presStyleIdx="5" presStyleCnt="8"/>
      <dgm:spPr/>
      <dgm:t>
        <a:bodyPr/>
        <a:lstStyle/>
        <a:p>
          <a:endParaRPr lang="cs-CZ"/>
        </a:p>
      </dgm:t>
    </dgm:pt>
    <dgm:pt modelId="{D4059B44-4D51-4F66-AD46-DAFA0A953F8B}" type="pres">
      <dgm:prSet presAssocID="{176C49B8-C21D-48B9-A1FA-FA966D21D2E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35BCB4-DEEB-4C03-BA77-E2FAEA81966A}" type="pres">
      <dgm:prSet presAssocID="{176C49B8-C21D-48B9-A1FA-FA966D21D2EE}" presName="spNode" presStyleCnt="0"/>
      <dgm:spPr/>
    </dgm:pt>
    <dgm:pt modelId="{0BC0E6E1-600A-4CC1-99A0-FDF077A038E3}" type="pres">
      <dgm:prSet presAssocID="{9088F1A7-7926-4CC5-92EE-CE5C2F94EABD}" presName="sibTrans" presStyleLbl="sibTrans1D1" presStyleIdx="6" presStyleCnt="8"/>
      <dgm:spPr/>
      <dgm:t>
        <a:bodyPr/>
        <a:lstStyle/>
        <a:p>
          <a:endParaRPr lang="cs-CZ"/>
        </a:p>
      </dgm:t>
    </dgm:pt>
    <dgm:pt modelId="{661DD134-3A99-494D-BD22-BD8F5F2B7EC6}" type="pres">
      <dgm:prSet presAssocID="{A4C144B4-E22F-429F-81E8-22BDB8A2380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FCEEFE-6307-443A-8180-3364899DB86D}" type="pres">
      <dgm:prSet presAssocID="{A4C144B4-E22F-429F-81E8-22BDB8A23804}" presName="spNode" presStyleCnt="0"/>
      <dgm:spPr/>
    </dgm:pt>
    <dgm:pt modelId="{7975E789-008D-493C-8D98-14F3FDD37FEE}" type="pres">
      <dgm:prSet presAssocID="{6FC71B8A-4E53-44A0-9BC2-66A3B0D19524}" presName="sibTrans" presStyleLbl="sibTrans1D1" presStyleIdx="7" presStyleCnt="8"/>
      <dgm:spPr/>
      <dgm:t>
        <a:bodyPr/>
        <a:lstStyle/>
        <a:p>
          <a:endParaRPr lang="cs-CZ"/>
        </a:p>
      </dgm:t>
    </dgm:pt>
  </dgm:ptLst>
  <dgm:cxnLst>
    <dgm:cxn modelId="{E79B6533-CECC-4788-A2E1-0A76489ED2F7}" type="presOf" srcId="{9088F1A7-7926-4CC5-92EE-CE5C2F94EABD}" destId="{0BC0E6E1-600A-4CC1-99A0-FDF077A038E3}" srcOrd="0" destOrd="0" presId="urn:microsoft.com/office/officeart/2005/8/layout/cycle5"/>
    <dgm:cxn modelId="{050F176C-E7CC-4505-A73D-8824283CA45A}" type="presOf" srcId="{3351B7C0-C703-41DC-9BA1-68CD13BA39DE}" destId="{2F782DF2-2F4B-41F4-8900-B89BFE898445}" srcOrd="0" destOrd="0" presId="urn:microsoft.com/office/officeart/2005/8/layout/cycle5"/>
    <dgm:cxn modelId="{FED4DD8A-05C7-48DF-8C89-89B9137694A8}" srcId="{3351B7C0-C703-41DC-9BA1-68CD13BA39DE}" destId="{2D8BCD09-F3DC-48CB-9658-B9431EB00CD6}" srcOrd="0" destOrd="0" parTransId="{CEDA2478-FF9C-42DC-9EA4-980B00EAE189}" sibTransId="{B388900F-E66C-4227-9508-CA365E1C99F6}"/>
    <dgm:cxn modelId="{AE9534ED-7063-45A2-8F6C-4BBA2130CD20}" srcId="{3351B7C0-C703-41DC-9BA1-68CD13BA39DE}" destId="{176C49B8-C21D-48B9-A1FA-FA966D21D2EE}" srcOrd="6" destOrd="0" parTransId="{31D1298A-156F-4C0C-A257-6786B3921064}" sibTransId="{9088F1A7-7926-4CC5-92EE-CE5C2F94EABD}"/>
    <dgm:cxn modelId="{B415A2EB-D79B-4E91-9666-72A046EFE002}" srcId="{3351B7C0-C703-41DC-9BA1-68CD13BA39DE}" destId="{0E999575-F24F-48C4-B7DA-8181A7300A64}" srcOrd="5" destOrd="0" parTransId="{62B2648F-D8C9-4C2A-8E72-532DBB53D160}" sibTransId="{698FAC5F-FAB1-4362-B8C6-6DF65A7348D5}"/>
    <dgm:cxn modelId="{49CC2B93-A1CD-4B65-A249-5D527F85EBF1}" type="presOf" srcId="{B388900F-E66C-4227-9508-CA365E1C99F6}" destId="{D158C494-81E2-48CF-88FF-9169A314C602}" srcOrd="0" destOrd="0" presId="urn:microsoft.com/office/officeart/2005/8/layout/cycle5"/>
    <dgm:cxn modelId="{3DFC41B5-CCA9-46B0-9A0A-A1247D04CB43}" type="presOf" srcId="{6FC71B8A-4E53-44A0-9BC2-66A3B0D19524}" destId="{7975E789-008D-493C-8D98-14F3FDD37FEE}" srcOrd="0" destOrd="0" presId="urn:microsoft.com/office/officeart/2005/8/layout/cycle5"/>
    <dgm:cxn modelId="{A36D8F4B-E32D-4F43-BB4F-7E228BEBC7CB}" type="presOf" srcId="{A4C144B4-E22F-429F-81E8-22BDB8A23804}" destId="{661DD134-3A99-494D-BD22-BD8F5F2B7EC6}" srcOrd="0" destOrd="0" presId="urn:microsoft.com/office/officeart/2005/8/layout/cycle5"/>
    <dgm:cxn modelId="{BB05C0E2-210A-45D8-A4C4-50DAAE78FE1F}" type="presOf" srcId="{07C0FCFD-1765-4CF3-9AD8-B90E8667B5DF}" destId="{1658B387-654C-40C8-8ABD-FB1D8FEAE665}" srcOrd="0" destOrd="0" presId="urn:microsoft.com/office/officeart/2005/8/layout/cycle5"/>
    <dgm:cxn modelId="{A67825EE-DD8A-49A9-B93C-7F82B4B808D3}" type="presOf" srcId="{8B2F3D88-8041-4EC9-AAED-1B2515D4C39C}" destId="{6B97CF85-60A4-447A-A79A-47F315C995C5}" srcOrd="0" destOrd="0" presId="urn:microsoft.com/office/officeart/2005/8/layout/cycle5"/>
    <dgm:cxn modelId="{0C0A9EB7-7EC2-4802-A55F-ABA25811CA85}" type="presOf" srcId="{90B739E5-003F-4CF3-A902-62AF41AB0202}" destId="{03FCDFD7-0DCF-4377-82BA-1A4CFAC071EF}" srcOrd="0" destOrd="0" presId="urn:microsoft.com/office/officeart/2005/8/layout/cycle5"/>
    <dgm:cxn modelId="{0E13A4D1-932C-4949-B902-ED5C9380D6B5}" type="presOf" srcId="{2D8BCD09-F3DC-48CB-9658-B9431EB00CD6}" destId="{3B8756F5-360D-4AAE-8971-F636ED0DD6D3}" srcOrd="0" destOrd="0" presId="urn:microsoft.com/office/officeart/2005/8/layout/cycle5"/>
    <dgm:cxn modelId="{EC205CC0-8877-4A2D-9750-D0F97EA3F55E}" srcId="{3351B7C0-C703-41DC-9BA1-68CD13BA39DE}" destId="{33768CDE-BFF6-4AA7-A691-B61564794555}" srcOrd="1" destOrd="0" parTransId="{92E5D40E-A8DF-4F2F-BA17-45E4A60B02B0}" sibTransId="{07C0FCFD-1765-4CF3-9AD8-B90E8667B5DF}"/>
    <dgm:cxn modelId="{551DF7AA-8BF2-4EBC-AD0B-8009DFAE029E}" type="presOf" srcId="{0E999575-F24F-48C4-B7DA-8181A7300A64}" destId="{C900D270-0EE7-4093-BC2A-EE35B42AD2B7}" srcOrd="0" destOrd="0" presId="urn:microsoft.com/office/officeart/2005/8/layout/cycle5"/>
    <dgm:cxn modelId="{3100EFCF-08E6-46B1-BD08-B0AE09B28C8B}" srcId="{3351B7C0-C703-41DC-9BA1-68CD13BA39DE}" destId="{90B739E5-003F-4CF3-A902-62AF41AB0202}" srcOrd="4" destOrd="0" parTransId="{0E2D585B-7329-403E-97D1-D0C6365951C8}" sibTransId="{E746766D-4902-4339-9FE8-9CF35085B449}"/>
    <dgm:cxn modelId="{5B1D748A-EA30-4304-81E0-F451CD1B427D}" type="presOf" srcId="{33768CDE-BFF6-4AA7-A691-B61564794555}" destId="{CBF2E407-D8C1-4944-8BAD-88A01118B58B}" srcOrd="0" destOrd="0" presId="urn:microsoft.com/office/officeart/2005/8/layout/cycle5"/>
    <dgm:cxn modelId="{30C98646-EAAF-4679-8FBB-D90EFD3ECE1D}" type="presOf" srcId="{176C49B8-C21D-48B9-A1FA-FA966D21D2EE}" destId="{D4059B44-4D51-4F66-AD46-DAFA0A953F8B}" srcOrd="0" destOrd="0" presId="urn:microsoft.com/office/officeart/2005/8/layout/cycle5"/>
    <dgm:cxn modelId="{8A7A2EDD-C11A-4B32-B068-3A65B677B227}" srcId="{3351B7C0-C703-41DC-9BA1-68CD13BA39DE}" destId="{0F7EA9E5-D024-4F96-863A-04132783EE61}" srcOrd="3" destOrd="0" parTransId="{8CAE02F4-3A6B-4C73-8F0B-AE2E4B1D63E2}" sibTransId="{CA95E0BC-DCC4-4B7B-AD12-3B0B4E22C6A0}"/>
    <dgm:cxn modelId="{BE0DE8BA-E78B-40E1-B387-71B27A3EDEE5}" srcId="{3351B7C0-C703-41DC-9BA1-68CD13BA39DE}" destId="{A4C144B4-E22F-429F-81E8-22BDB8A23804}" srcOrd="7" destOrd="0" parTransId="{6BC3E6CA-0B87-4FEA-98FD-15FBCA7DB277}" sibTransId="{6FC71B8A-4E53-44A0-9BC2-66A3B0D19524}"/>
    <dgm:cxn modelId="{07BB68A3-91B9-4FE7-83C4-AA67CD1D1B5B}" srcId="{3351B7C0-C703-41DC-9BA1-68CD13BA39DE}" destId="{17FB4E74-A8A3-4E1E-87E3-0C9F9E566B0F}" srcOrd="2" destOrd="0" parTransId="{E4278007-C475-472F-8ECC-E6FF8C418DD3}" sibTransId="{8B2F3D88-8041-4EC9-AAED-1B2515D4C39C}"/>
    <dgm:cxn modelId="{81AB140E-65B9-4595-8E41-D4A123C7818E}" type="presOf" srcId="{E746766D-4902-4339-9FE8-9CF35085B449}" destId="{F5DD3F66-B759-4B71-B251-43D0EC133E9E}" srcOrd="0" destOrd="0" presId="urn:microsoft.com/office/officeart/2005/8/layout/cycle5"/>
    <dgm:cxn modelId="{6FD24100-2C11-4DC1-B7F6-E2ECE9E17292}" type="presOf" srcId="{CA95E0BC-DCC4-4B7B-AD12-3B0B4E22C6A0}" destId="{D41FF479-9D7A-4498-A2D3-7D16BD025B41}" srcOrd="0" destOrd="0" presId="urn:microsoft.com/office/officeart/2005/8/layout/cycle5"/>
    <dgm:cxn modelId="{800550C0-ACA5-4D1E-A75A-BDE3243DA766}" type="presOf" srcId="{17FB4E74-A8A3-4E1E-87E3-0C9F9E566B0F}" destId="{2077647F-052E-4EDA-A503-FE600AF18A87}" srcOrd="0" destOrd="0" presId="urn:microsoft.com/office/officeart/2005/8/layout/cycle5"/>
    <dgm:cxn modelId="{31587825-A218-4211-B34C-4D9D8AED3016}" type="presOf" srcId="{698FAC5F-FAB1-4362-B8C6-6DF65A7348D5}" destId="{26A8CAD9-4190-4436-8E2A-0F600EB47BCE}" srcOrd="0" destOrd="0" presId="urn:microsoft.com/office/officeart/2005/8/layout/cycle5"/>
    <dgm:cxn modelId="{9C694794-285E-4DBE-8B20-2042F1EC629E}" type="presOf" srcId="{0F7EA9E5-D024-4F96-863A-04132783EE61}" destId="{5DE115AA-2D9B-42AB-9E23-A7CABB03F725}" srcOrd="0" destOrd="0" presId="urn:microsoft.com/office/officeart/2005/8/layout/cycle5"/>
    <dgm:cxn modelId="{84D36603-A5C0-40E8-9899-5E80D2AB801D}" type="presParOf" srcId="{2F782DF2-2F4B-41F4-8900-B89BFE898445}" destId="{3B8756F5-360D-4AAE-8971-F636ED0DD6D3}" srcOrd="0" destOrd="0" presId="urn:microsoft.com/office/officeart/2005/8/layout/cycle5"/>
    <dgm:cxn modelId="{C07AC0E9-1854-4601-A308-66B6B97E4A26}" type="presParOf" srcId="{2F782DF2-2F4B-41F4-8900-B89BFE898445}" destId="{AED5CE90-B56B-4374-A873-01669201413C}" srcOrd="1" destOrd="0" presId="urn:microsoft.com/office/officeart/2005/8/layout/cycle5"/>
    <dgm:cxn modelId="{71DB04B7-1DFB-4B1E-BE0B-1BB2690880F0}" type="presParOf" srcId="{2F782DF2-2F4B-41F4-8900-B89BFE898445}" destId="{D158C494-81E2-48CF-88FF-9169A314C602}" srcOrd="2" destOrd="0" presId="urn:microsoft.com/office/officeart/2005/8/layout/cycle5"/>
    <dgm:cxn modelId="{1B818D76-6DF7-446C-909A-47CCA50B67AF}" type="presParOf" srcId="{2F782DF2-2F4B-41F4-8900-B89BFE898445}" destId="{CBF2E407-D8C1-4944-8BAD-88A01118B58B}" srcOrd="3" destOrd="0" presId="urn:microsoft.com/office/officeart/2005/8/layout/cycle5"/>
    <dgm:cxn modelId="{45535850-7790-4F52-8383-A7EAACB4C48E}" type="presParOf" srcId="{2F782DF2-2F4B-41F4-8900-B89BFE898445}" destId="{1E0B5EEE-5E73-4DE5-AC49-8BF0E6482293}" srcOrd="4" destOrd="0" presId="urn:microsoft.com/office/officeart/2005/8/layout/cycle5"/>
    <dgm:cxn modelId="{D0E7A4FF-262B-427D-A648-88728CA49583}" type="presParOf" srcId="{2F782DF2-2F4B-41F4-8900-B89BFE898445}" destId="{1658B387-654C-40C8-8ABD-FB1D8FEAE665}" srcOrd="5" destOrd="0" presId="urn:microsoft.com/office/officeart/2005/8/layout/cycle5"/>
    <dgm:cxn modelId="{BDDB055B-B38D-4ACD-8843-D81EEE95F142}" type="presParOf" srcId="{2F782DF2-2F4B-41F4-8900-B89BFE898445}" destId="{2077647F-052E-4EDA-A503-FE600AF18A87}" srcOrd="6" destOrd="0" presId="urn:microsoft.com/office/officeart/2005/8/layout/cycle5"/>
    <dgm:cxn modelId="{D97D1E36-C77A-444E-9F80-26AA99289708}" type="presParOf" srcId="{2F782DF2-2F4B-41F4-8900-B89BFE898445}" destId="{7B9BE58B-E3AE-412C-BC4C-EFCEAC394241}" srcOrd="7" destOrd="0" presId="urn:microsoft.com/office/officeart/2005/8/layout/cycle5"/>
    <dgm:cxn modelId="{A79EC318-3A73-40DA-BB21-92A8422DF675}" type="presParOf" srcId="{2F782DF2-2F4B-41F4-8900-B89BFE898445}" destId="{6B97CF85-60A4-447A-A79A-47F315C995C5}" srcOrd="8" destOrd="0" presId="urn:microsoft.com/office/officeart/2005/8/layout/cycle5"/>
    <dgm:cxn modelId="{EB9C9727-6D5C-4995-8A93-AED35C1927FE}" type="presParOf" srcId="{2F782DF2-2F4B-41F4-8900-B89BFE898445}" destId="{5DE115AA-2D9B-42AB-9E23-A7CABB03F725}" srcOrd="9" destOrd="0" presId="urn:microsoft.com/office/officeart/2005/8/layout/cycle5"/>
    <dgm:cxn modelId="{4F6117BF-CC73-43AA-A556-1179C4EDC3BE}" type="presParOf" srcId="{2F782DF2-2F4B-41F4-8900-B89BFE898445}" destId="{AE987828-D383-46AB-A4A2-6B90BFBCE323}" srcOrd="10" destOrd="0" presId="urn:microsoft.com/office/officeart/2005/8/layout/cycle5"/>
    <dgm:cxn modelId="{BE147692-55AA-43A1-9DFA-44DC139526D2}" type="presParOf" srcId="{2F782DF2-2F4B-41F4-8900-B89BFE898445}" destId="{D41FF479-9D7A-4498-A2D3-7D16BD025B41}" srcOrd="11" destOrd="0" presId="urn:microsoft.com/office/officeart/2005/8/layout/cycle5"/>
    <dgm:cxn modelId="{CF45D735-8605-4EAA-86E6-C3516A65B099}" type="presParOf" srcId="{2F782DF2-2F4B-41F4-8900-B89BFE898445}" destId="{03FCDFD7-0DCF-4377-82BA-1A4CFAC071EF}" srcOrd="12" destOrd="0" presId="urn:microsoft.com/office/officeart/2005/8/layout/cycle5"/>
    <dgm:cxn modelId="{E4CA88C5-8E7F-43A2-97BB-F6008CA80EC5}" type="presParOf" srcId="{2F782DF2-2F4B-41F4-8900-B89BFE898445}" destId="{413CB215-F261-480F-B68E-D7B82EDEBF58}" srcOrd="13" destOrd="0" presId="urn:microsoft.com/office/officeart/2005/8/layout/cycle5"/>
    <dgm:cxn modelId="{1376B2CD-81AA-4633-A81D-FA5ADAB0FACD}" type="presParOf" srcId="{2F782DF2-2F4B-41F4-8900-B89BFE898445}" destId="{F5DD3F66-B759-4B71-B251-43D0EC133E9E}" srcOrd="14" destOrd="0" presId="urn:microsoft.com/office/officeart/2005/8/layout/cycle5"/>
    <dgm:cxn modelId="{C328D330-74CD-4149-A904-7A68140DB88D}" type="presParOf" srcId="{2F782DF2-2F4B-41F4-8900-B89BFE898445}" destId="{C900D270-0EE7-4093-BC2A-EE35B42AD2B7}" srcOrd="15" destOrd="0" presId="urn:microsoft.com/office/officeart/2005/8/layout/cycle5"/>
    <dgm:cxn modelId="{55C1DE48-475A-4496-AC53-F20681E25C98}" type="presParOf" srcId="{2F782DF2-2F4B-41F4-8900-B89BFE898445}" destId="{C2D7D772-B599-479C-9913-86579019980A}" srcOrd="16" destOrd="0" presId="urn:microsoft.com/office/officeart/2005/8/layout/cycle5"/>
    <dgm:cxn modelId="{0426565F-98AD-4109-8CF7-0810EF65704A}" type="presParOf" srcId="{2F782DF2-2F4B-41F4-8900-B89BFE898445}" destId="{26A8CAD9-4190-4436-8E2A-0F600EB47BCE}" srcOrd="17" destOrd="0" presId="urn:microsoft.com/office/officeart/2005/8/layout/cycle5"/>
    <dgm:cxn modelId="{53862B5D-1856-401C-AC03-C4F8B66EA1F4}" type="presParOf" srcId="{2F782DF2-2F4B-41F4-8900-B89BFE898445}" destId="{D4059B44-4D51-4F66-AD46-DAFA0A953F8B}" srcOrd="18" destOrd="0" presId="urn:microsoft.com/office/officeart/2005/8/layout/cycle5"/>
    <dgm:cxn modelId="{AED4B9E3-2F1D-4AEF-AC37-AC9453BE71CD}" type="presParOf" srcId="{2F782DF2-2F4B-41F4-8900-B89BFE898445}" destId="{F535BCB4-DEEB-4C03-BA77-E2FAEA81966A}" srcOrd="19" destOrd="0" presId="urn:microsoft.com/office/officeart/2005/8/layout/cycle5"/>
    <dgm:cxn modelId="{6F29C231-FC79-42A5-A27D-BF8C800AC18A}" type="presParOf" srcId="{2F782DF2-2F4B-41F4-8900-B89BFE898445}" destId="{0BC0E6E1-600A-4CC1-99A0-FDF077A038E3}" srcOrd="20" destOrd="0" presId="urn:microsoft.com/office/officeart/2005/8/layout/cycle5"/>
    <dgm:cxn modelId="{C6173F19-1A83-4FCE-894C-F72A748116F3}" type="presParOf" srcId="{2F782DF2-2F4B-41F4-8900-B89BFE898445}" destId="{661DD134-3A99-494D-BD22-BD8F5F2B7EC6}" srcOrd="21" destOrd="0" presId="urn:microsoft.com/office/officeart/2005/8/layout/cycle5"/>
    <dgm:cxn modelId="{313FB4DF-9C7D-4876-8014-B3035876E9C4}" type="presParOf" srcId="{2F782DF2-2F4B-41F4-8900-B89BFE898445}" destId="{9EFCEEFE-6307-443A-8180-3364899DB86D}" srcOrd="22" destOrd="0" presId="urn:microsoft.com/office/officeart/2005/8/layout/cycle5"/>
    <dgm:cxn modelId="{3DA9C8C0-7FD6-4F47-BB95-9CFB43A07C7B}" type="presParOf" srcId="{2F782DF2-2F4B-41F4-8900-B89BFE898445}" destId="{7975E789-008D-493C-8D98-14F3FDD37FEE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901EC0-4837-4420-9CE8-49A705241F4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B4D915D-4F8E-4B73-8558-464E1C3406E9}">
      <dgm:prSet phldrT="[Text]"/>
      <dgm:spPr/>
      <dgm:t>
        <a:bodyPr/>
        <a:lstStyle/>
        <a:p>
          <a:r>
            <a:rPr lang="cs-CZ" dirty="0" smtClean="0"/>
            <a:t>Hlavní moduly</a:t>
          </a:r>
          <a:endParaRPr lang="cs-CZ" dirty="0"/>
        </a:p>
      </dgm:t>
    </dgm:pt>
    <dgm:pt modelId="{2B1EF25A-7670-4BCE-8FEF-44B2FD33E16C}" type="parTrans" cxnId="{5A882B65-3D1E-421F-9D99-18656A6CC3BA}">
      <dgm:prSet/>
      <dgm:spPr/>
      <dgm:t>
        <a:bodyPr/>
        <a:lstStyle/>
        <a:p>
          <a:endParaRPr lang="cs-CZ"/>
        </a:p>
      </dgm:t>
    </dgm:pt>
    <dgm:pt modelId="{BEFC1E5A-E1E9-4731-9C25-75957C7CB7FE}" type="sibTrans" cxnId="{5A882B65-3D1E-421F-9D99-18656A6CC3BA}">
      <dgm:prSet/>
      <dgm:spPr/>
      <dgm:t>
        <a:bodyPr/>
        <a:lstStyle/>
        <a:p>
          <a:endParaRPr lang="cs-CZ"/>
        </a:p>
      </dgm:t>
    </dgm:pt>
    <dgm:pt modelId="{B49BB9E6-0B57-4363-8633-1514D09717AA}">
      <dgm:prSet phldrT="[Text]"/>
      <dgm:spPr/>
      <dgm:t>
        <a:bodyPr/>
        <a:lstStyle/>
        <a:p>
          <a:r>
            <a:rPr lang="cs-CZ" dirty="0" smtClean="0"/>
            <a:t>Věstník VZ</a:t>
          </a:r>
          <a:endParaRPr lang="cs-CZ" dirty="0"/>
        </a:p>
      </dgm:t>
    </dgm:pt>
    <dgm:pt modelId="{E119E5B1-EC66-43F0-9134-94B7D86E21A8}" type="parTrans" cxnId="{E8098903-7FC0-45E5-8032-C580B93E3C34}">
      <dgm:prSet/>
      <dgm:spPr/>
      <dgm:t>
        <a:bodyPr/>
        <a:lstStyle/>
        <a:p>
          <a:endParaRPr lang="cs-CZ"/>
        </a:p>
      </dgm:t>
    </dgm:pt>
    <dgm:pt modelId="{2F4C43FB-190F-410D-8221-925C24E21B4F}" type="sibTrans" cxnId="{E8098903-7FC0-45E5-8032-C580B93E3C34}">
      <dgm:prSet/>
      <dgm:spPr/>
      <dgm:t>
        <a:bodyPr/>
        <a:lstStyle/>
        <a:p>
          <a:endParaRPr lang="cs-CZ"/>
        </a:p>
      </dgm:t>
    </dgm:pt>
    <dgm:pt modelId="{DE3395B1-951F-4AB2-80ED-F2089A5D8E4C}">
      <dgm:prSet phldrT="[Text]"/>
      <dgm:spPr/>
      <dgm:t>
        <a:bodyPr/>
        <a:lstStyle/>
        <a:p>
          <a:r>
            <a:rPr lang="cs-CZ" dirty="0" smtClean="0"/>
            <a:t>NEN</a:t>
          </a:r>
        </a:p>
        <a:p>
          <a:r>
            <a:rPr lang="cs-CZ" dirty="0" smtClean="0"/>
            <a:t>(IEN)</a:t>
          </a:r>
          <a:endParaRPr lang="cs-CZ" dirty="0"/>
        </a:p>
      </dgm:t>
    </dgm:pt>
    <dgm:pt modelId="{8655A03B-8059-4266-B045-0F9BE2BE80EE}" type="parTrans" cxnId="{E5867417-CBE5-46A9-9561-809EBA3DA487}">
      <dgm:prSet/>
      <dgm:spPr/>
      <dgm:t>
        <a:bodyPr/>
        <a:lstStyle/>
        <a:p>
          <a:endParaRPr lang="cs-CZ"/>
        </a:p>
      </dgm:t>
    </dgm:pt>
    <dgm:pt modelId="{01B1A5DC-38D8-4654-A173-18556802A386}" type="sibTrans" cxnId="{E5867417-CBE5-46A9-9561-809EBA3DA487}">
      <dgm:prSet/>
      <dgm:spPr/>
      <dgm:t>
        <a:bodyPr/>
        <a:lstStyle/>
        <a:p>
          <a:endParaRPr lang="cs-CZ"/>
        </a:p>
      </dgm:t>
    </dgm:pt>
    <dgm:pt modelId="{939259D2-C58F-44CF-A85F-C3EE50358B3E}" type="pres">
      <dgm:prSet presAssocID="{BF901EC0-4837-4420-9CE8-49A705241F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56EFC5-49D8-478F-B9EB-BAD285249F6C}" type="pres">
      <dgm:prSet presAssocID="{6B4D915D-4F8E-4B73-8558-464E1C3406E9}" presName="roof" presStyleLbl="dkBgShp" presStyleIdx="0" presStyleCnt="2"/>
      <dgm:spPr/>
      <dgm:t>
        <a:bodyPr/>
        <a:lstStyle/>
        <a:p>
          <a:endParaRPr lang="cs-CZ"/>
        </a:p>
      </dgm:t>
    </dgm:pt>
    <dgm:pt modelId="{1B3A5054-D9F8-4BBD-9039-CE0AB67D3DA2}" type="pres">
      <dgm:prSet presAssocID="{6B4D915D-4F8E-4B73-8558-464E1C3406E9}" presName="pillars" presStyleCnt="0"/>
      <dgm:spPr/>
    </dgm:pt>
    <dgm:pt modelId="{C4084B7E-9AE9-485D-AD32-4382FD36E3CC}" type="pres">
      <dgm:prSet presAssocID="{6B4D915D-4F8E-4B73-8558-464E1C3406E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E66EA2-0B0B-413D-8915-55E6C1283E80}" type="pres">
      <dgm:prSet presAssocID="{DE3395B1-951F-4AB2-80ED-F2089A5D8E4C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4D373F-2D0C-43D5-B058-3FB0EC3BD2BD}" type="pres">
      <dgm:prSet presAssocID="{6B4D915D-4F8E-4B73-8558-464E1C3406E9}" presName="base" presStyleLbl="dkBgShp" presStyleIdx="1" presStyleCnt="2"/>
      <dgm:spPr/>
    </dgm:pt>
  </dgm:ptLst>
  <dgm:cxnLst>
    <dgm:cxn modelId="{920FF346-9633-44F2-93A3-24B379F2AEA6}" type="presOf" srcId="{BF901EC0-4837-4420-9CE8-49A705241F45}" destId="{939259D2-C58F-44CF-A85F-C3EE50358B3E}" srcOrd="0" destOrd="0" presId="urn:microsoft.com/office/officeart/2005/8/layout/hList3"/>
    <dgm:cxn modelId="{D1222CA3-353B-4DC1-A1AB-741EEC3C5880}" type="presOf" srcId="{B49BB9E6-0B57-4363-8633-1514D09717AA}" destId="{C4084B7E-9AE9-485D-AD32-4382FD36E3CC}" srcOrd="0" destOrd="0" presId="urn:microsoft.com/office/officeart/2005/8/layout/hList3"/>
    <dgm:cxn modelId="{481DD0A7-CF64-4839-8698-8260BEB15A3E}" type="presOf" srcId="{DE3395B1-951F-4AB2-80ED-F2089A5D8E4C}" destId="{49E66EA2-0B0B-413D-8915-55E6C1283E80}" srcOrd="0" destOrd="0" presId="urn:microsoft.com/office/officeart/2005/8/layout/hList3"/>
    <dgm:cxn modelId="{E8098903-7FC0-45E5-8032-C580B93E3C34}" srcId="{6B4D915D-4F8E-4B73-8558-464E1C3406E9}" destId="{B49BB9E6-0B57-4363-8633-1514D09717AA}" srcOrd="0" destOrd="0" parTransId="{E119E5B1-EC66-43F0-9134-94B7D86E21A8}" sibTransId="{2F4C43FB-190F-410D-8221-925C24E21B4F}"/>
    <dgm:cxn modelId="{3D106176-AA56-4E18-8D9E-DE7C4669EBDB}" type="presOf" srcId="{6B4D915D-4F8E-4B73-8558-464E1C3406E9}" destId="{8356EFC5-49D8-478F-B9EB-BAD285249F6C}" srcOrd="0" destOrd="0" presId="urn:microsoft.com/office/officeart/2005/8/layout/hList3"/>
    <dgm:cxn modelId="{E5867417-CBE5-46A9-9561-809EBA3DA487}" srcId="{6B4D915D-4F8E-4B73-8558-464E1C3406E9}" destId="{DE3395B1-951F-4AB2-80ED-F2089A5D8E4C}" srcOrd="1" destOrd="0" parTransId="{8655A03B-8059-4266-B045-0F9BE2BE80EE}" sibTransId="{01B1A5DC-38D8-4654-A173-18556802A386}"/>
    <dgm:cxn modelId="{5A882B65-3D1E-421F-9D99-18656A6CC3BA}" srcId="{BF901EC0-4837-4420-9CE8-49A705241F45}" destId="{6B4D915D-4F8E-4B73-8558-464E1C3406E9}" srcOrd="0" destOrd="0" parTransId="{2B1EF25A-7670-4BCE-8FEF-44B2FD33E16C}" sibTransId="{BEFC1E5A-E1E9-4731-9C25-75957C7CB7FE}"/>
    <dgm:cxn modelId="{2093DD56-9D15-4078-B157-09DBA268A23C}" type="presParOf" srcId="{939259D2-C58F-44CF-A85F-C3EE50358B3E}" destId="{8356EFC5-49D8-478F-B9EB-BAD285249F6C}" srcOrd="0" destOrd="0" presId="urn:microsoft.com/office/officeart/2005/8/layout/hList3"/>
    <dgm:cxn modelId="{39DC8966-0F42-4233-89CC-43EC21BF910A}" type="presParOf" srcId="{939259D2-C58F-44CF-A85F-C3EE50358B3E}" destId="{1B3A5054-D9F8-4BBD-9039-CE0AB67D3DA2}" srcOrd="1" destOrd="0" presId="urn:microsoft.com/office/officeart/2005/8/layout/hList3"/>
    <dgm:cxn modelId="{EEB0572F-A46D-4245-90B8-50B53BDAED3B}" type="presParOf" srcId="{1B3A5054-D9F8-4BBD-9039-CE0AB67D3DA2}" destId="{C4084B7E-9AE9-485D-AD32-4382FD36E3CC}" srcOrd="0" destOrd="0" presId="urn:microsoft.com/office/officeart/2005/8/layout/hList3"/>
    <dgm:cxn modelId="{A2BF7EBD-6910-4D94-9725-49D205BAC99E}" type="presParOf" srcId="{1B3A5054-D9F8-4BBD-9039-CE0AB67D3DA2}" destId="{49E66EA2-0B0B-413D-8915-55E6C1283E80}" srcOrd="1" destOrd="0" presId="urn:microsoft.com/office/officeart/2005/8/layout/hList3"/>
    <dgm:cxn modelId="{95A876C3-7D65-4635-BAB4-3CF6AA63FDE0}" type="presParOf" srcId="{939259D2-C58F-44CF-A85F-C3EE50358B3E}" destId="{EF4D373F-2D0C-43D5-B058-3FB0EC3BD2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756F5-360D-4AAE-8971-F636ED0DD6D3}">
      <dsp:nvSpPr>
        <dsp:cNvPr id="0" name=""/>
        <dsp:cNvSpPr/>
      </dsp:nvSpPr>
      <dsp:spPr>
        <a:xfrm>
          <a:off x="3150272" y="3265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1. Plánování VZ</a:t>
          </a:r>
          <a:endParaRPr lang="cs-CZ" sz="1100" kern="1200" dirty="0"/>
        </a:p>
      </dsp:txBody>
      <dsp:txXfrm>
        <a:off x="3180050" y="33043"/>
        <a:ext cx="878898" cy="550439"/>
      </dsp:txXfrm>
    </dsp:sp>
    <dsp:sp modelId="{D158C494-81E2-48CF-88FF-9169A314C602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2718114" y="87796"/>
              </a:moveTo>
              <a:arcTo wR="2115056" hR="2115056" stAng="17193985" swAng="679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2E407-D8C1-4944-8BAD-88A01118B58B}">
      <dsp:nvSpPr>
        <dsp:cNvPr id="0" name=""/>
        <dsp:cNvSpPr/>
      </dsp:nvSpPr>
      <dsp:spPr>
        <a:xfrm>
          <a:off x="4645843" y="622750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2. Specifikace a příprava ZP</a:t>
          </a:r>
          <a:endParaRPr lang="cs-CZ" sz="1100" kern="1200" dirty="0"/>
        </a:p>
      </dsp:txBody>
      <dsp:txXfrm>
        <a:off x="4675621" y="652528"/>
        <a:ext cx="878898" cy="550439"/>
      </dsp:txXfrm>
    </dsp:sp>
    <dsp:sp modelId="{1658B387-654C-40C8-8ABD-FB1D8FEAE665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3962989" y="1086170"/>
              </a:moveTo>
              <a:arcTo wR="2115056" hR="2115056" stAng="19853518" swAng="940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7647F-052E-4EDA-A503-FE600AF18A87}">
      <dsp:nvSpPr>
        <dsp:cNvPr id="0" name=""/>
        <dsp:cNvSpPr/>
      </dsp:nvSpPr>
      <dsp:spPr>
        <a:xfrm>
          <a:off x="5265328" y="2118321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3. Schválení ZP a VZ</a:t>
          </a:r>
          <a:endParaRPr lang="cs-CZ" sz="1100" kern="1200" dirty="0"/>
        </a:p>
      </dsp:txBody>
      <dsp:txXfrm>
        <a:off x="5295106" y="2148099"/>
        <a:ext cx="878898" cy="550439"/>
      </dsp:txXfrm>
    </dsp:sp>
    <dsp:sp modelId="{6B97CF85-60A4-447A-A79A-47F315C995C5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4172189" y="2606650"/>
              </a:moveTo>
              <a:arcTo wR="2115056" hR="2115056" stAng="806397" swAng="940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115AA-2D9B-42AB-9E23-A7CABB03F725}">
      <dsp:nvSpPr>
        <dsp:cNvPr id="0" name=""/>
        <dsp:cNvSpPr/>
      </dsp:nvSpPr>
      <dsp:spPr>
        <a:xfrm>
          <a:off x="4645843" y="3613891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4. ZŘ</a:t>
          </a:r>
          <a:endParaRPr lang="cs-CZ" sz="1100" kern="1200" dirty="0"/>
        </a:p>
      </dsp:txBody>
      <dsp:txXfrm>
        <a:off x="4675621" y="3643669"/>
        <a:ext cx="878898" cy="550439"/>
      </dsp:txXfrm>
    </dsp:sp>
    <dsp:sp modelId="{D41FF479-9D7A-4498-A2D3-7D16BD025B41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3104653" y="3984322"/>
              </a:moveTo>
              <a:arcTo wR="2115056" hR="2115056" stAng="3726184" swAng="679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CDFD7-0DCF-4377-82BA-1A4CFAC071EF}">
      <dsp:nvSpPr>
        <dsp:cNvPr id="0" name=""/>
        <dsp:cNvSpPr/>
      </dsp:nvSpPr>
      <dsp:spPr>
        <a:xfrm>
          <a:off x="3150272" y="4233377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5. Smlouva</a:t>
          </a:r>
          <a:endParaRPr lang="cs-CZ" sz="1100" kern="1200" dirty="0"/>
        </a:p>
      </dsp:txBody>
      <dsp:txXfrm>
        <a:off x="3180050" y="4263155"/>
        <a:ext cx="878898" cy="550439"/>
      </dsp:txXfrm>
    </dsp:sp>
    <dsp:sp modelId="{F5DD3F66-B759-4B71-B251-43D0EC133E9E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1511997" y="4142315"/>
              </a:moveTo>
              <a:arcTo wR="2115056" hR="2115056" stAng="6393985" swAng="679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0D270-0EE7-4093-BC2A-EE35B42AD2B7}">
      <dsp:nvSpPr>
        <dsp:cNvPr id="0" name=""/>
        <dsp:cNvSpPr/>
      </dsp:nvSpPr>
      <dsp:spPr>
        <a:xfrm>
          <a:off x="1654702" y="3613891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6. Dodání</a:t>
          </a:r>
          <a:endParaRPr lang="cs-CZ" sz="1100" kern="1200" dirty="0"/>
        </a:p>
      </dsp:txBody>
      <dsp:txXfrm>
        <a:off x="1684480" y="3643669"/>
        <a:ext cx="878898" cy="550439"/>
      </dsp:txXfrm>
    </dsp:sp>
    <dsp:sp modelId="{26A8CAD9-4190-4436-8E2A-0F600EB47BCE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267122" y="3143941"/>
              </a:moveTo>
              <a:arcTo wR="2115056" hR="2115056" stAng="9053518" swAng="940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59B44-4D51-4F66-AD46-DAFA0A953F8B}">
      <dsp:nvSpPr>
        <dsp:cNvPr id="0" name=""/>
        <dsp:cNvSpPr/>
      </dsp:nvSpPr>
      <dsp:spPr>
        <a:xfrm>
          <a:off x="1035216" y="2118321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7. platba</a:t>
          </a:r>
          <a:endParaRPr lang="cs-CZ" sz="1100" kern="1200" dirty="0"/>
        </a:p>
      </dsp:txBody>
      <dsp:txXfrm>
        <a:off x="1064994" y="2148099"/>
        <a:ext cx="878898" cy="550439"/>
      </dsp:txXfrm>
    </dsp:sp>
    <dsp:sp modelId="{0BC0E6E1-600A-4CC1-99A0-FDF077A038E3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57922" y="1623461"/>
              </a:moveTo>
              <a:arcTo wR="2115056" hR="2115056" stAng="11606397" swAng="9400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DD134-3A99-494D-BD22-BD8F5F2B7EC6}">
      <dsp:nvSpPr>
        <dsp:cNvPr id="0" name=""/>
        <dsp:cNvSpPr/>
      </dsp:nvSpPr>
      <dsp:spPr>
        <a:xfrm>
          <a:off x="1654702" y="622750"/>
          <a:ext cx="938454" cy="60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8. Vyhodnocení + opatření </a:t>
          </a:r>
          <a:endParaRPr lang="cs-CZ" sz="1100" kern="1200" dirty="0"/>
        </a:p>
      </dsp:txBody>
      <dsp:txXfrm>
        <a:off x="1684480" y="652528"/>
        <a:ext cx="878898" cy="550439"/>
      </dsp:txXfrm>
    </dsp:sp>
    <dsp:sp modelId="{7975E789-008D-493C-8D98-14F3FDD37FEE}">
      <dsp:nvSpPr>
        <dsp:cNvPr id="0" name=""/>
        <dsp:cNvSpPr/>
      </dsp:nvSpPr>
      <dsp:spPr>
        <a:xfrm>
          <a:off x="1504443" y="308262"/>
          <a:ext cx="4230112" cy="4230112"/>
        </a:xfrm>
        <a:custGeom>
          <a:avLst/>
          <a:gdLst/>
          <a:ahLst/>
          <a:cxnLst/>
          <a:rect l="0" t="0" r="0" b="0"/>
          <a:pathLst>
            <a:path>
              <a:moveTo>
                <a:pt x="1125458" y="245789"/>
              </a:moveTo>
              <a:arcTo wR="2115056" hR="2115056" stAng="14526184" swAng="679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6EFC5-49D8-478F-B9EB-BAD285249F6C}">
      <dsp:nvSpPr>
        <dsp:cNvPr id="0" name=""/>
        <dsp:cNvSpPr/>
      </dsp:nvSpPr>
      <dsp:spPr>
        <a:xfrm>
          <a:off x="0" y="0"/>
          <a:ext cx="6768752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Hlavní moduly</a:t>
          </a:r>
          <a:endParaRPr lang="cs-CZ" sz="5600" kern="1200" dirty="0"/>
        </a:p>
      </dsp:txBody>
      <dsp:txXfrm>
        <a:off x="0" y="0"/>
        <a:ext cx="6768752" cy="1219200"/>
      </dsp:txXfrm>
    </dsp:sp>
    <dsp:sp modelId="{C4084B7E-9AE9-485D-AD32-4382FD36E3CC}">
      <dsp:nvSpPr>
        <dsp:cNvPr id="0" name=""/>
        <dsp:cNvSpPr/>
      </dsp:nvSpPr>
      <dsp:spPr>
        <a:xfrm>
          <a:off x="0" y="1219200"/>
          <a:ext cx="3384376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 smtClean="0"/>
            <a:t>Věstník VZ</a:t>
          </a:r>
          <a:endParaRPr lang="cs-CZ" sz="6200" kern="1200" dirty="0"/>
        </a:p>
      </dsp:txBody>
      <dsp:txXfrm>
        <a:off x="0" y="1219200"/>
        <a:ext cx="3384376" cy="2560320"/>
      </dsp:txXfrm>
    </dsp:sp>
    <dsp:sp modelId="{49E66EA2-0B0B-413D-8915-55E6C1283E80}">
      <dsp:nvSpPr>
        <dsp:cNvPr id="0" name=""/>
        <dsp:cNvSpPr/>
      </dsp:nvSpPr>
      <dsp:spPr>
        <a:xfrm>
          <a:off x="3384376" y="1219200"/>
          <a:ext cx="3384376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 smtClean="0"/>
            <a:t>NEN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 smtClean="0"/>
            <a:t>(IEN)</a:t>
          </a:r>
          <a:endParaRPr lang="cs-CZ" sz="6200" kern="1200" dirty="0"/>
        </a:p>
      </dsp:txBody>
      <dsp:txXfrm>
        <a:off x="3384376" y="1219200"/>
        <a:ext cx="3384376" cy="2560320"/>
      </dsp:txXfrm>
    </dsp:sp>
    <dsp:sp modelId="{EF4D373F-2D0C-43D5-B058-3FB0EC3BD2BD}">
      <dsp:nvSpPr>
        <dsp:cNvPr id="0" name=""/>
        <dsp:cNvSpPr/>
      </dsp:nvSpPr>
      <dsp:spPr>
        <a:xfrm>
          <a:off x="0" y="3779520"/>
          <a:ext cx="6768752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82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0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51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9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9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2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2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06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0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6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1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B8E65-595D-4FD4-85C3-DF8B8276995B}" type="datetimeFigureOut">
              <a:rPr lang="cs-CZ" smtClean="0"/>
              <a:t>17.06.2020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F67C-6424-427D-B13C-A5776839C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8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portal-vz.cz/getmedia/b94a9a17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stnikverejnychzakazek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Moderní logistické technologie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Radka </a:t>
            </a:r>
            <a:r>
              <a:rPr lang="cs-CZ" dirty="0" smtClean="0"/>
              <a:t>Lopourová</a:t>
            </a:r>
          </a:p>
          <a:p>
            <a:r>
              <a:rPr lang="cs-CZ" sz="2000" dirty="0" smtClean="0"/>
              <a:t>Katedra logistiky FVL UO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adka.lopourova@unob.cz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313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Národní elektronický nástroj</a:t>
            </a:r>
          </a:p>
          <a:p>
            <a:r>
              <a:rPr lang="cs-CZ" dirty="0" smtClean="0"/>
              <a:t>https://nen.nipez.cz</a:t>
            </a:r>
          </a:p>
          <a:p>
            <a:r>
              <a:rPr lang="cs-CZ" dirty="0" smtClean="0"/>
              <a:t>Komplexní SW pro ZVZ a jejich administraci</a:t>
            </a:r>
          </a:p>
          <a:p>
            <a:r>
              <a:rPr lang="cs-CZ" dirty="0" smtClean="0"/>
              <a:t>Všechny druhy VZ i typy ZŘ</a:t>
            </a:r>
          </a:p>
          <a:p>
            <a:r>
              <a:rPr lang="cs-CZ" dirty="0" smtClean="0"/>
              <a:t>Pravidla používání dána UV a vnitřními předpisy organizací VS</a:t>
            </a:r>
          </a:p>
          <a:p>
            <a:r>
              <a:rPr lang="cs-CZ" dirty="0" smtClean="0"/>
              <a:t>Možnost vyhledávání </a:t>
            </a:r>
            <a:r>
              <a:rPr lang="cs-CZ" i="1" dirty="0" smtClean="0"/>
              <a:t>profilů zadavatelů</a:t>
            </a:r>
          </a:p>
          <a:p>
            <a:r>
              <a:rPr lang="cs-CZ" dirty="0" smtClean="0"/>
              <a:t>Možnost dohledat konkrétní VZ se všemi hlavními parametry (ZD, účastníci VŘ, nabídkové ceny, výsledky VŘ, smlouvy)</a:t>
            </a:r>
          </a:p>
          <a:p>
            <a:endParaRPr lang="cs-CZ" dirty="0" smtClean="0"/>
          </a:p>
          <a:p>
            <a:pPr algn="ctr"/>
            <a:r>
              <a:rPr lang="cs-CZ" dirty="0" smtClean="0"/>
              <a:t>Zásady ZVZ - </a:t>
            </a:r>
            <a:r>
              <a:rPr lang="cs-CZ" b="1" dirty="0" smtClean="0"/>
              <a:t>transparentnost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8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Registr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https://smlouvy.gov.cz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SW pro uveřejňování smluv plynoucích z procesu ZVZ</a:t>
            </a:r>
          </a:p>
          <a:p>
            <a:r>
              <a:rPr lang="cs-CZ" dirty="0" smtClean="0"/>
              <a:t>Smluvní strany, částky, data uzavření smluv a jejich publikování v registru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56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technologie v </a:t>
            </a:r>
            <a:r>
              <a:rPr lang="cs-CZ" smtClean="0"/>
              <a:t>procesu ZVZ - zefektivnění </a:t>
            </a:r>
            <a:r>
              <a:rPr lang="cs-CZ" dirty="0" smtClean="0"/>
              <a:t>procesu?</a:t>
            </a:r>
          </a:p>
          <a:p>
            <a:r>
              <a:rPr lang="cs-CZ" dirty="0" smtClean="0"/>
              <a:t>1 zdroj informací</a:t>
            </a:r>
          </a:p>
          <a:p>
            <a:r>
              <a:rPr lang="cs-CZ" dirty="0" smtClean="0"/>
              <a:t>Ochota dodavatelů vstoupit do procesu ZVZ a NEN?</a:t>
            </a:r>
          </a:p>
          <a:p>
            <a:r>
              <a:rPr lang="cs-CZ" dirty="0" smtClean="0"/>
              <a:t>Využívání nových nástrojů (e-aukce?)</a:t>
            </a:r>
          </a:p>
          <a:p>
            <a:r>
              <a:rPr lang="cs-CZ" dirty="0" smtClean="0"/>
              <a:t>Podpora zásad 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[1]	</a:t>
            </a:r>
            <a:r>
              <a:rPr lang="cs-CZ" i="1" dirty="0" smtClean="0"/>
              <a:t>Zákon č. 134/2016 Sb., o zadávání veřejných zakázek. </a:t>
            </a:r>
            <a:r>
              <a:rPr lang="cs-CZ" dirty="0" smtClean="0"/>
              <a:t>[online] [cit. 14. 11. 2018] Dostupné z: http://www.portal-vz.cz/getmedia/abd1a02e-3ef8-44a7-9a8c-a06037a6e007/ZZVZ-od-1-1-2018.pdf</a:t>
            </a:r>
          </a:p>
          <a:p>
            <a:r>
              <a:rPr lang="cs-CZ" dirty="0" smtClean="0"/>
              <a:t>[2]	</a:t>
            </a:r>
            <a:r>
              <a:rPr lang="cs-CZ" i="1" dirty="0" smtClean="0"/>
              <a:t>Procesní metodiky k Zákonu č. 134/2016 Sb., o zadávání veřejných zakázek. </a:t>
            </a:r>
            <a:r>
              <a:rPr lang="cs-CZ" dirty="0" smtClean="0"/>
              <a:t>[online] [cit. 19. 6. 2019] Dostupné z: http://www.portal-vz.cz/cs/Jak-na-zadavani-verejnych-zakazek/Metodiky-stanoviska/Metodiky-k-zakonu-c-134-2016-Sb-,-o-zadavani-verejnych-zakazek/Metodiky-procesni-k-zadavacim-rizenim</a:t>
            </a:r>
          </a:p>
          <a:p>
            <a:r>
              <a:rPr lang="cs-CZ" dirty="0" smtClean="0"/>
              <a:t>[3]	</a:t>
            </a:r>
            <a:r>
              <a:rPr lang="cs-CZ" i="1" dirty="0" smtClean="0"/>
              <a:t>Registr smluv. </a:t>
            </a:r>
            <a:r>
              <a:rPr lang="cs-CZ" dirty="0" smtClean="0"/>
              <a:t>[online] [cit. 1. 11. 2018]. Dostupné z: https://smlouvy.gov.cz</a:t>
            </a:r>
          </a:p>
          <a:p>
            <a:r>
              <a:rPr lang="cs-CZ" dirty="0" smtClean="0"/>
              <a:t>[4]	</a:t>
            </a:r>
            <a:r>
              <a:rPr lang="cs-CZ" i="1" dirty="0" smtClean="0"/>
              <a:t>Zákon č.340/2015 Sb., o registru smluv. </a:t>
            </a:r>
            <a:r>
              <a:rPr lang="cs-CZ" dirty="0" smtClean="0"/>
              <a:t>[online] [cit. 10. 11. 2018]. Dostupné z: http://www.psp.cz/sqw/sbirka.sqw?o=7&amp;T=42</a:t>
            </a:r>
          </a:p>
          <a:p>
            <a:r>
              <a:rPr lang="cs-CZ" dirty="0" smtClean="0"/>
              <a:t>[5]	</a:t>
            </a:r>
            <a:r>
              <a:rPr lang="cs-CZ" i="1" dirty="0" smtClean="0"/>
              <a:t>Národní elektronický nástroj. </a:t>
            </a:r>
            <a:r>
              <a:rPr lang="cs-CZ" dirty="0" smtClean="0"/>
              <a:t>[online] [cit. 19. 6. 2019]. Dostupné z: https://nen.nipez.cz</a:t>
            </a:r>
          </a:p>
          <a:p>
            <a:r>
              <a:rPr lang="cs-CZ" dirty="0" smtClean="0"/>
              <a:t>[6]	</a:t>
            </a:r>
            <a:r>
              <a:rPr lang="cs-CZ" i="1" dirty="0" smtClean="0"/>
              <a:t>Věstník veřejných zakázek. </a:t>
            </a:r>
            <a:r>
              <a:rPr lang="cs-CZ" dirty="0" smtClean="0"/>
              <a:t>[online] [cit. 19. 6. 2019] Dostupné z: https://www.vestnikverejnychzakazek.cz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5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Zadávání veřejných zakázek v ČR</a:t>
            </a:r>
          </a:p>
          <a:p>
            <a:pPr marL="514350" indent="-514350">
              <a:buAutoNum type="arabicPeriod"/>
            </a:pPr>
            <a:r>
              <a:rPr lang="cs-CZ" dirty="0" smtClean="0"/>
              <a:t>Veřejné zakázky v oblasti obrany nebo bezpečnosti v ČR</a:t>
            </a:r>
          </a:p>
          <a:p>
            <a:pPr marL="514350" indent="-514350">
              <a:buAutoNum type="arabicPeriod"/>
            </a:pPr>
            <a:r>
              <a:rPr lang="cs-CZ" dirty="0" smtClean="0"/>
              <a:t>NIPEZ</a:t>
            </a:r>
          </a:p>
          <a:p>
            <a:pPr marL="514350" indent="-514350">
              <a:buAutoNum type="arabicPeriod"/>
            </a:pPr>
            <a:r>
              <a:rPr lang="cs-CZ" dirty="0" smtClean="0"/>
              <a:t>Věstník veřejných zakázek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NEN</a:t>
            </a:r>
          </a:p>
          <a:p>
            <a:pPr marL="514350" indent="-514350">
              <a:buAutoNum type="arabicPeriod"/>
            </a:pPr>
            <a:r>
              <a:rPr lang="cs-CZ" dirty="0" smtClean="0"/>
              <a:t>Registr smluv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Zadávání veřejných zakázek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134 (postupy při ZVZ, povinnosti zadavatelů a uchazečů o VZ, výjimky, dohled) – vychází ze směrnic EU</a:t>
            </a:r>
          </a:p>
          <a:p>
            <a:endParaRPr lang="cs-CZ" dirty="0" smtClean="0"/>
          </a:p>
          <a:p>
            <a:r>
              <a:rPr lang="cs-CZ" dirty="0" smtClean="0"/>
              <a:t>VZ dle předmětu a výše PH</a:t>
            </a:r>
          </a:p>
          <a:p>
            <a:endParaRPr lang="cs-CZ" dirty="0" smtClean="0"/>
          </a:p>
          <a:p>
            <a:r>
              <a:rPr lang="cs-CZ" dirty="0" smtClean="0"/>
              <a:t>Zásady ZVZ + zásady 3E?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Pojem zadávací řízení a jeho nejčastěji používané druhy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7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Veřejné zakázky v oblasti obrany nebo bezpečnosti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Hlavy II a III zákona 134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1 zákona 134 (Seznam vojenského materiálu dle § 28 písm. n)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Výjimky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působení AČR mimo EU, dodávky VM + související SP,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služby, zpravodajské služby, mezinárodní organizace a smlouvy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 utajovaných informací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Rozdíly v požadavcích na kvalifikaci</a:t>
            </a:r>
          </a:p>
          <a:p>
            <a:r>
              <a:rPr lang="cs-CZ" sz="2000" dirty="0" smtClean="0"/>
              <a:t>Rozdíly u JŘBU, JŘSU, UŘ, lhůt, rámcových dohod </a:t>
            </a:r>
          </a:p>
          <a:p>
            <a:endParaRPr lang="cs-CZ" sz="2000" dirty="0"/>
          </a:p>
          <a:p>
            <a:pPr algn="ctr"/>
            <a:r>
              <a:rPr lang="cs-CZ" sz="2000" b="1" dirty="0" smtClean="0"/>
              <a:t>KAŽDÁ ORGANIZACE MÁ VLASTNÍ </a:t>
            </a:r>
            <a:r>
              <a:rPr lang="cs-CZ" sz="2000" b="1" u="sng" dirty="0" smtClean="0"/>
              <a:t>VNITŘNÍ PŘEDPISY </a:t>
            </a:r>
            <a:r>
              <a:rPr lang="cs-CZ" sz="2000" b="1" dirty="0" smtClean="0"/>
              <a:t>UPRAVUJÍCÍ OBLAST ZVZ, PŘEDEVŠÍM ZADÁVÁNÍ VZMR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7790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3. </a:t>
            </a:r>
            <a:r>
              <a:rPr lang="cs-CZ" sz="3600" b="1" dirty="0" smtClean="0"/>
              <a:t>Národní infrastruktura pro elektronické zadávání VZ - </a:t>
            </a:r>
            <a:r>
              <a:rPr lang="cs-CZ" sz="3600" b="1" u="sng" dirty="0" smtClean="0">
                <a:solidFill>
                  <a:srgbClr val="00B050"/>
                </a:solidFill>
              </a:rPr>
              <a:t>NIPEZ</a:t>
            </a:r>
            <a:r>
              <a:rPr lang="cs-CZ" sz="3600" dirty="0" smtClean="0">
                <a:solidFill>
                  <a:srgbClr val="00B050"/>
                </a:solidFill>
              </a:rPr>
              <a:t>: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Cíl:</a:t>
            </a:r>
          </a:p>
          <a:p>
            <a:pPr>
              <a:buNone/>
            </a:pPr>
            <a:r>
              <a:rPr lang="cs-CZ" dirty="0" smtClean="0"/>
              <a:t>Pokrýt veškeré úkony zadavatele i dodavatele v celém ŽC </a:t>
            </a:r>
            <a:r>
              <a:rPr lang="cs-CZ" dirty="0" err="1" smtClean="0"/>
              <a:t>VZky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Návaznost na </a:t>
            </a:r>
            <a:r>
              <a:rPr lang="cs-CZ" b="1" dirty="0" smtClean="0"/>
              <a:t>Smart </a:t>
            </a:r>
            <a:r>
              <a:rPr lang="cs-CZ" b="1" dirty="0" err="1" smtClean="0"/>
              <a:t>administration</a:t>
            </a:r>
            <a:r>
              <a:rPr lang="cs-CZ" b="1" dirty="0" smtClean="0"/>
              <a:t> </a:t>
            </a:r>
            <a:r>
              <a:rPr lang="cs-CZ" dirty="0" smtClean="0"/>
              <a:t>(vládní program s podporou EU)</a:t>
            </a:r>
          </a:p>
        </p:txBody>
      </p:sp>
    </p:spTree>
    <p:extLst>
      <p:ext uri="{BB962C8B-B14F-4D97-AF65-F5344CB8AC3E}">
        <p14:creationId xmlns:p14="http://schemas.microsoft.com/office/powerpoint/2010/main" val="219772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Pojem Životní cyklus VZ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51584" y="6442783"/>
            <a:ext cx="3599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upraveno dle </a:t>
            </a:r>
            <a:r>
              <a:rPr lang="cs-CZ" sz="1000" dirty="0">
                <a:hlinkClick r:id="rId7"/>
              </a:rPr>
              <a:t>http://www.portal-vz.cz/getmedia/b94a9a17</a:t>
            </a:r>
            <a:endParaRPr lang="cs-CZ" sz="1000" dirty="0"/>
          </a:p>
          <a:p>
            <a:r>
              <a:rPr lang="cs-CZ" sz="1000" dirty="0"/>
              <a:t>-83fa-44ec-90fa-362cdc29f69b/</a:t>
            </a:r>
            <a:r>
              <a:rPr lang="cs-CZ" sz="1000" dirty="0" err="1"/>
              <a:t>Nipez</a:t>
            </a:r>
            <a:r>
              <a:rPr lang="cs-CZ" sz="1000" dirty="0"/>
              <a:t>-</a:t>
            </a:r>
            <a:r>
              <a:rPr lang="cs-CZ" sz="1000" dirty="0" err="1"/>
              <a:t>manazerske</a:t>
            </a:r>
            <a:r>
              <a:rPr lang="cs-CZ" sz="1000" dirty="0"/>
              <a:t>-shrnuti-boxy</a:t>
            </a:r>
          </a:p>
        </p:txBody>
      </p:sp>
    </p:spTree>
    <p:extLst>
      <p:ext uri="{BB962C8B-B14F-4D97-AF65-F5344CB8AC3E}">
        <p14:creationId xmlns:p14="http://schemas.microsoft.com/office/powerpoint/2010/main" val="35021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3.Národní infrastruktura pro ZVZ (NIPEZ)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b="1" dirty="0" smtClean="0"/>
          </a:p>
          <a:p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294967295"/>
          </p:nvPr>
        </p:nvSpPr>
        <p:spPr>
          <a:xfrm>
            <a:off x="7146926" y="1600201"/>
            <a:ext cx="3521075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919536" y="1772816"/>
          <a:ext cx="6768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295800" y="6176327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Elektronická tržiště</a:t>
            </a:r>
          </a:p>
        </p:txBody>
      </p:sp>
    </p:spTree>
    <p:extLst>
      <p:ext uri="{BB962C8B-B14F-4D97-AF65-F5344CB8AC3E}">
        <p14:creationId xmlns:p14="http://schemas.microsoft.com/office/powerpoint/2010/main" val="28855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</a:t>
            </a:r>
            <a:r>
              <a:rPr lang="cs-CZ" dirty="0" smtClean="0"/>
              <a:t>.Věstník veřejných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://www.vestnikverejnychzakazek.cz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>
                <a:hlinkClick r:id=""/>
              </a:rPr>
              <a:t>IS pro vyhledávání aktuálních i již zadaných VZ</a:t>
            </a:r>
          </a:p>
          <a:p>
            <a:pPr>
              <a:buNone/>
            </a:pPr>
            <a:r>
              <a:rPr lang="cs-CZ" dirty="0">
                <a:hlinkClick r:id=""/>
              </a:rPr>
              <a:t>Možnost vyhledání profilu zadavatele</a:t>
            </a:r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594</Words>
  <Application>Microsoft Office PowerPoint</Application>
  <PresentationFormat>Širokoúhlá obrazovka</PresentationFormat>
  <Paragraphs>89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Moderní logistické technologie ve veřejné správě</vt:lpstr>
      <vt:lpstr>Zdroje</vt:lpstr>
      <vt:lpstr>Struktura</vt:lpstr>
      <vt:lpstr>1. Zadávání veřejných zakázek v ČR</vt:lpstr>
      <vt:lpstr>2. Veřejné zakázky v oblasti obrany nebo bezpečnosti v ČR</vt:lpstr>
      <vt:lpstr>3. Národní infrastruktura pro elektronické zadávání VZ - NIPEZ: </vt:lpstr>
      <vt:lpstr>3. Pojem Životní cyklus VZ</vt:lpstr>
      <vt:lpstr>3.Národní infrastruktura pro ZVZ (NIPEZ)</vt:lpstr>
      <vt:lpstr>4.Věstník veřejných zakázek</vt:lpstr>
      <vt:lpstr>5. NEN</vt:lpstr>
      <vt:lpstr>6. Registr smluv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logistické technologie ve veřejné správě</dc:title>
  <dc:creator>Radka Lopourová</dc:creator>
  <cp:lastModifiedBy>Radka Lopourová</cp:lastModifiedBy>
  <cp:revision>17</cp:revision>
  <dcterms:created xsi:type="dcterms:W3CDTF">2020-06-17T07:03:11Z</dcterms:created>
  <dcterms:modified xsi:type="dcterms:W3CDTF">2020-06-17T08:51:08Z</dcterms:modified>
</cp:coreProperties>
</file>