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0"/>
    <p:restoredTop sz="95588"/>
  </p:normalViewPr>
  <p:slideViewPr>
    <p:cSldViewPr snapToGrid="0" snapToObjects="1">
      <p:cViewPr>
        <p:scale>
          <a:sx n="104" d="100"/>
          <a:sy n="104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41B4-3D6E-DC4A-9D06-A01AB7CA2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Military Leadership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138A43-8862-EF40-B6E0-C1378C0F0A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Communication and Giving Orders</a:t>
            </a:r>
          </a:p>
        </p:txBody>
      </p:sp>
    </p:spTree>
    <p:extLst>
      <p:ext uri="{BB962C8B-B14F-4D97-AF65-F5344CB8AC3E}">
        <p14:creationId xmlns:p14="http://schemas.microsoft.com/office/powerpoint/2010/main" val="1472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7B5AB-F940-7940-B464-B53D0DDAC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7AE08-131A-1D4F-A336-582EBDC07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communication?</a:t>
            </a:r>
          </a:p>
          <a:p>
            <a:r>
              <a:rPr lang="en-GB" dirty="0"/>
              <a:t>Game theory and the problem of noise on the system</a:t>
            </a:r>
          </a:p>
          <a:p>
            <a:r>
              <a:rPr lang="en-GB" dirty="0"/>
              <a:t>Rhetoric</a:t>
            </a:r>
          </a:p>
          <a:p>
            <a:r>
              <a:rPr lang="en-GB" dirty="0"/>
              <a:t>Conceptual metaphor theory</a:t>
            </a:r>
          </a:p>
          <a:p>
            <a:r>
              <a:rPr lang="en-GB" dirty="0"/>
              <a:t>Giving orders and how to avoid noise </a:t>
            </a:r>
          </a:p>
          <a:p>
            <a:r>
              <a:rPr lang="en-GB" dirty="0"/>
              <a:t>Avoiding noise under extreme conditions</a:t>
            </a:r>
          </a:p>
        </p:txBody>
      </p:sp>
    </p:spTree>
    <p:extLst>
      <p:ext uri="{BB962C8B-B14F-4D97-AF65-F5344CB8AC3E}">
        <p14:creationId xmlns:p14="http://schemas.microsoft.com/office/powerpoint/2010/main" val="421032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178FD-39DE-D441-879C-685F2D61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6BE773-562A-C048-B279-0061616F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What happened here?</a:t>
            </a:r>
            <a:br>
              <a:rPr lang="en-US" sz="5400">
                <a:solidFill>
                  <a:schemeClr val="tx1"/>
                </a:solidFill>
              </a:rPr>
            </a:br>
            <a:endParaRPr lang="en-US" sz="54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6012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7068-7EC9-8F48-ACB8-A5D30050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07A0B-7A9F-3C46-A4C4-85EE2E510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cs-CZ" dirty="0" err="1"/>
              <a:t>ntent</a:t>
            </a:r>
            <a:r>
              <a:rPr lang="cs-CZ" dirty="0"/>
              <a:t> (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dirty="0" err="1"/>
              <a:t>thought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want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to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)</a:t>
            </a:r>
          </a:p>
          <a:p>
            <a:r>
              <a:rPr lang="cs-CZ" dirty="0" err="1"/>
              <a:t>Coding</a:t>
            </a:r>
            <a:r>
              <a:rPr lang="cs-CZ" dirty="0"/>
              <a:t> (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thought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a </a:t>
            </a:r>
            <a:r>
              <a:rPr lang="cs-CZ" dirty="0" err="1"/>
              <a:t>mutually</a:t>
            </a:r>
            <a:r>
              <a:rPr lang="cs-CZ" dirty="0"/>
              <a:t> </a:t>
            </a:r>
            <a:r>
              <a:rPr lang="cs-CZ" dirty="0" err="1"/>
              <a:t>understandable</a:t>
            </a:r>
            <a:r>
              <a:rPr lang="cs-CZ" dirty="0"/>
              <a:t> </a:t>
            </a:r>
            <a:r>
              <a:rPr lang="cs-CZ" dirty="0" err="1"/>
              <a:t>form</a:t>
            </a:r>
            <a:r>
              <a:rPr lang="cs-CZ" dirty="0"/>
              <a:t>, </a:t>
            </a:r>
            <a:r>
              <a:rPr lang="cs-CZ" dirty="0" err="1"/>
              <a:t>i.e</a:t>
            </a:r>
            <a:r>
              <a:rPr lang="cs-CZ" dirty="0"/>
              <a:t>. </a:t>
            </a:r>
            <a:r>
              <a:rPr lang="cs-CZ" dirty="0" err="1"/>
              <a:t>language</a:t>
            </a:r>
            <a:r>
              <a:rPr lang="cs-CZ" dirty="0"/>
              <a:t>, </a:t>
            </a:r>
            <a:r>
              <a:rPr lang="cs-CZ" dirty="0" err="1"/>
              <a:t>signs</a:t>
            </a:r>
            <a:r>
              <a:rPr lang="cs-CZ" dirty="0"/>
              <a:t>, </a:t>
            </a:r>
            <a:r>
              <a:rPr lang="cs-CZ" dirty="0" err="1"/>
              <a:t>actions</a:t>
            </a:r>
            <a:r>
              <a:rPr lang="cs-CZ" dirty="0"/>
              <a:t>, </a:t>
            </a:r>
            <a:r>
              <a:rPr lang="cs-CZ" dirty="0" err="1"/>
              <a:t>etc</a:t>
            </a:r>
            <a:r>
              <a:rPr lang="cs-CZ" dirty="0"/>
              <a:t>.)</a:t>
            </a:r>
          </a:p>
          <a:p>
            <a:r>
              <a:rPr lang="cs-CZ" dirty="0" err="1"/>
              <a:t>Transmission</a:t>
            </a:r>
            <a:r>
              <a:rPr lang="cs-CZ" dirty="0"/>
              <a:t> (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choose</a:t>
            </a:r>
            <a:r>
              <a:rPr lang="cs-CZ" dirty="0"/>
              <a:t> a medium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which</a:t>
            </a:r>
            <a:r>
              <a:rPr lang="cs-CZ" dirty="0"/>
              <a:t> to </a:t>
            </a:r>
            <a:r>
              <a:rPr lang="cs-CZ" dirty="0" err="1"/>
              <a:t>transmit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)</a:t>
            </a:r>
          </a:p>
          <a:p>
            <a:r>
              <a:rPr lang="cs-CZ" dirty="0" err="1"/>
              <a:t>Reception</a:t>
            </a:r>
            <a:r>
              <a:rPr lang="cs-CZ" dirty="0"/>
              <a:t> and </a:t>
            </a:r>
            <a:r>
              <a:rPr lang="cs-CZ" dirty="0" err="1"/>
              <a:t>interpretation</a:t>
            </a:r>
            <a:r>
              <a:rPr lang="cs-CZ" dirty="0"/>
              <a:t> 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receiver</a:t>
            </a:r>
            <a:r>
              <a:rPr lang="cs-CZ" dirty="0"/>
              <a:t> </a:t>
            </a:r>
            <a:r>
              <a:rPr lang="cs-CZ" dirty="0" err="1"/>
              <a:t>must</a:t>
            </a:r>
            <a:r>
              <a:rPr lang="cs-CZ" dirty="0"/>
              <a:t> </a:t>
            </a:r>
            <a:r>
              <a:rPr lang="cs-CZ" dirty="0" err="1"/>
              <a:t>decode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 and </a:t>
            </a:r>
            <a:r>
              <a:rPr lang="cs-CZ" dirty="0" err="1"/>
              <a:t>come</a:t>
            </a:r>
            <a:r>
              <a:rPr lang="cs-CZ" dirty="0"/>
              <a:t> up </a:t>
            </a:r>
            <a:r>
              <a:rPr lang="cs-CZ" dirty="0" err="1"/>
              <a:t>with</a:t>
            </a:r>
            <a:r>
              <a:rPr lang="cs-CZ" dirty="0"/>
              <a:t> a response)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06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3728-E9C7-3745-A51A-783C1ACC9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?</a:t>
            </a:r>
            <a:br>
              <a:rPr lang="cs-CZ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933D0-562D-674C-8F7F-6BA040227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meaning</a:t>
            </a:r>
            <a:endParaRPr lang="cs-CZ" dirty="0"/>
          </a:p>
          <a:p>
            <a:pPr lvl="1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sound</a:t>
            </a:r>
            <a:r>
              <a:rPr lang="cs-CZ" dirty="0"/>
              <a:t>?</a:t>
            </a:r>
          </a:p>
          <a:p>
            <a:pPr lvl="1"/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signals</a:t>
            </a:r>
            <a:r>
              <a:rPr lang="cs-CZ" dirty="0"/>
              <a:t>?</a:t>
            </a:r>
          </a:p>
          <a:p>
            <a:endParaRPr lang="en-GB" dirty="0"/>
          </a:p>
          <a:p>
            <a:r>
              <a:rPr lang="cs-CZ" dirty="0" err="1"/>
              <a:t>There</a:t>
            </a:r>
            <a:r>
              <a:rPr lang="cs-CZ" dirty="0"/>
              <a:t> are 6000 </a:t>
            </a:r>
            <a:r>
              <a:rPr lang="cs-CZ" dirty="0" err="1"/>
              <a:t>languages</a:t>
            </a:r>
            <a:r>
              <a:rPr lang="cs-CZ" dirty="0"/>
              <a:t>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number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languages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slowly</a:t>
            </a:r>
            <a:r>
              <a:rPr lang="cs-CZ" dirty="0"/>
              <a:t> </a:t>
            </a:r>
            <a:r>
              <a:rPr lang="cs-CZ" dirty="0" err="1"/>
              <a:t>decreasing</a:t>
            </a:r>
            <a:endParaRPr lang="cs-CZ" dirty="0"/>
          </a:p>
          <a:p>
            <a:r>
              <a:rPr lang="cs-CZ" dirty="0" err="1"/>
              <a:t>Language</a:t>
            </a:r>
            <a:r>
              <a:rPr lang="cs-CZ" dirty="0"/>
              <a:t>, in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, </a:t>
            </a:r>
            <a:r>
              <a:rPr lang="cs-CZ" dirty="0" err="1"/>
              <a:t>aims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transferring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idea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exists</a:t>
            </a:r>
            <a:r>
              <a:rPr lang="cs-CZ" dirty="0"/>
              <a:t> in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,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someone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. </a:t>
            </a:r>
          </a:p>
          <a:p>
            <a:r>
              <a:rPr lang="cs-CZ" dirty="0" err="1"/>
              <a:t>Language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innate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61446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Macintosh PowerPoint</Application>
  <PresentationFormat>Widescreen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Wisp</vt:lpstr>
      <vt:lpstr>Military Leadership 3</vt:lpstr>
      <vt:lpstr>Today’s Program</vt:lpstr>
      <vt:lpstr>What happened here? </vt:lpstr>
      <vt:lpstr>Communication</vt:lpstr>
      <vt:lpstr>What is language?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Leadership 3</dc:title>
  <dc:creator>macgillz@gmail.com</dc:creator>
  <cp:lastModifiedBy>macgillz@gmail.com</cp:lastModifiedBy>
  <cp:revision>2</cp:revision>
  <dcterms:created xsi:type="dcterms:W3CDTF">2020-08-13T21:27:29Z</dcterms:created>
  <dcterms:modified xsi:type="dcterms:W3CDTF">2020-08-13T21:28:59Z</dcterms:modified>
</cp:coreProperties>
</file>