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1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8" r:id="rId12"/>
    <p:sldId id="276" r:id="rId13"/>
    <p:sldId id="277" r:id="rId14"/>
    <p:sldId id="279" r:id="rId15"/>
    <p:sldId id="292" r:id="rId16"/>
    <p:sldId id="281" r:id="rId17"/>
    <p:sldId id="282" r:id="rId18"/>
    <p:sldId id="283" r:id="rId19"/>
    <p:sldId id="286" r:id="rId20"/>
    <p:sldId id="284" r:id="rId21"/>
    <p:sldId id="285" r:id="rId22"/>
    <p:sldId id="287" r:id="rId23"/>
    <p:sldId id="288" r:id="rId24"/>
    <p:sldId id="289" r:id="rId25"/>
    <p:sldId id="290" r:id="rId26"/>
    <p:sldId id="293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9" autoAdjust="0"/>
    <p:restoredTop sz="98592" autoAdjust="0"/>
  </p:normalViewPr>
  <p:slideViewPr>
    <p:cSldViewPr>
      <p:cViewPr varScale="1">
        <p:scale>
          <a:sx n="73" d="100"/>
          <a:sy n="73" d="100"/>
        </p:scale>
        <p:origin x="9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1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0-11-06T12:48:18.31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18764 4939 7 0,'0'0'27'0,"0"0"-16"15,0 0-6-15,0 0-2 16,0 0-3-16,0 0 0 16,0 0 4-16,0 0 6 15,-21 6 10-15,18-4-1 16,0 1 6-16,-1-3 4 0,0 3 29 16,1-2-9-16,0 1-5 15,0-1-10-15,1 1-14 16,-1-2-6-16,2 0 3 15,1 0 7-15,0 0-3 16,0 0 5-16,0 0 2 16,0 0 3-16,0 0-5 15,0 0-10-15,0 0 2 16,0 0-5-16,0 0 9 16,0 0-8-16,0-5-5 15,13-7 16-15,6-5-9 16,5 1-1-16,5-1-7 0,-7-3 5 15,4 1-4-15,1-4 0 16,1-2-3-16,-2 3-6 16,1 2 3-16,2-1-1 15,-6 4-2-15,2 0 2 16,-2 2-2-16,0 1 0 16,-4 1-2-16,-1 1 1 0,0 0 1 15,-2 1-2-15,0 0-18 16,-3 1-12-16,-2 3-13 15,-3 3-2-15,-7 1-58 16,-1 3-59-16,-4 0-119 16</inkml:trace>
  <inkml:trace contextRef="#ctx0" brushRef="#br0" timeOffset="626.624">18987 4599 164 0,'0'0'3'0,"0"0"42"16,0 0 102-16,0 0-54 16,0 0-56-16,0 0 0 0,3-26 14 15,-3 25-19-15,0 1-13 16,0 0 4-16,0 0-2 16,0 0-11-16,0 0-6 15,0 4-4-15,0 12 0 16,0 5 2-16,-2 6 7 15,-2 1-4-15,-6 4 5 16,0 3-1-16,1-1 1 16,-1-1 0-16,-1-1 5 15,5-3-9-15,0-3-1 16,-1-2 5-16,7-7-7 16,-4-7-2-16,4-1 1 0,0-8-2 15,0 2-2 1,0-3 2-16,0 0 4 0,0 0-2 15,0 0 0-15,0 0-4 16,0 0 0-16,0 0-2 16,10 0 4-16,7-3 4 15,5-5 2-15,3-1 3 16,3-1-5-16,2-4-2 16,2 0 0-16,-4 0-2 15,-1 0 0-15,-5 2 0 16,-1 2 0-16,-3 3-2 0,-6-1 2 15,-4 2-17-15,-4 3-26 16,-4-4-69-16,0 3-297 16</inkml:trace>
  <inkml:trace contextRef="#ctx0" brushRef="#br0" timeOffset="1219.7585">18909 4353 264 0,'0'0'3'0,"0"0"76"15,0 0 33-15,0 0-50 16,0 0-34-16,0 0-9 16,-7-1 8-16,7 1-8 15,0 0-12-15,0 0-3 16,4 0 6-16,12-2 6 15,4 2 22-15,7 0-18 16,1 0-3-16,1 0-8 16,-6 0-1-16,3 0-3 15,-4 0-5-15,4 0 2 16,-6 0-2-16,2 0 0 16,-6 0-15-16,-3 0-40 0,-4 0 0 15,-1 0-22-15,-5 0-33 16,2 0-88-16,-3 0-29 15</inkml:trace>
  <inkml:trace contextRef="#ctx0" brushRef="#br0" timeOffset="1877.7618">19065 4252 252 0,'0'0'60'0,"0"0"-10"15,0 0 63-15,0 0-42 16,0 0-57-16,0 0-7 16,-2 0-7-16,4 0 0 15,12 0 19-15,5 0 12 16,6 0-3-16,3 0-1 0,3 1-14 31,2 1-1-31,1-2 3 16,-4 2-10-16,-4-2 2 0,-3 1-5 0,-5 3-2 15,-8-3 1-15,-3 2 5 16,0-2-3-16,-4 0-2 16,0 1 1-16,0-2-2 15,0 1 0-15,-2 0 0 16,-1-1 0-16,0 2-1 16,0-2-3-16,0 0-4 15,0 0-3-15,0 0 5 0,0 0 6 16,0 1 0-16,0 1 0 15,0 0 0-15,0 1 5 16,-7 3-4-16,-6 2 2 16,-4-1 0-16,1 3-2 15,-1-1 3-15,-1-1 9 16,3 1 1-16,0-2-6 16,6-1 3-16,-2-3-7 15,8-2-3-15,3 0-1 16,0 1-27-16,0 2-53 15,0 0-41-15,0 0-38 16,0 0-120-16</inkml:trace>
  <inkml:trace contextRef="#ctx0" brushRef="#br0" timeOffset="2377.8185">19388 4715 385 0,'0'0'36'0,"0"0"70"15,0 0-10-15,0 0-55 0,0 0-20 16,0 0-10 0,12 0-3-16,-6 0 2 0,7 0 0 15,3 0 0-15,1 0 2 16,2 0-5-16,1 0-7 16,-7 0 0-16,1 0 0 15,0 0 0-15,-3 0 0 16,-2 0-9-16,-5 0-21 15,-3 0-24-15,1 0-41 16,-2 0-62-16,0 0-97 16</inkml:trace>
  <inkml:trace contextRef="#ctx0" brushRef="#br0" timeOffset="2751.419">19396 4809 62 0,'0'0'88'16,"0"0"-85"-16,0 0 67 16,0 0 19-16,0 0-35 15,0 0 10-15,25 4-15 16,-14-3-3-16,3 6-16 16,2-4-3-16,2-3-7 15,3 0-2-15,0 0-8 16,2 0-4-16,-1 0-6 15,0 0 0-15,-2 0-11 16,-2-3-78-16,-11-5-192 16</inkml:trace>
  <inkml:trace contextRef="#ctx0" brushRef="#br0" timeOffset="5711.3867">20334 4420 236 0,'0'0'32'16,"0"0"2"-16,0 0 114 16,0 0-44-16,0 0-59 15,0 0-10-15,0-8 12 16,0 8-7-16,0 0-3 15,0 0 6-15,0 0-10 0,0 0-8 16,-2 0-12-16,-10 5-6 16,-7 12-7-16,-8 2-2 15,-8 8 2-15,-2 4-4 16,-3 3 4-16,-3 3 0 16,1 1 1-16,0 1-1 15,7 2-2-15,3 5 2 16,7 0-3-16,5 3 0 15,3-3 3-15,1 0 0 16,4-6 0-16,5-7 0 16,3-3 2-16,-1-6-4 15,4-5 2-15,1-6-1 0,-3-1-18 16,3-2-15 0,0-6-42-16,0-1-51 0,0-3-103 31,0 0-135-31</inkml:trace>
  <inkml:trace contextRef="#ctx0" brushRef="#br0" timeOffset="6282.6867">20450 4593 268 0,'0'0'75'0,"0"0"-44"16,0 0 55-16,0 0 12 16,0 0-61-16,0 0-31 15,-15 7-5-15,-4 11 0 16,-4 4 14-16,-1 3 4 15,3 3-7-15,-2 3 4 16,2 0-10-16,3 1 3 16,5-5-5-16,5 0-3 15,8-3 0-15,0-5-1 16,0-4-4-16,3-1 4 0,6-7-7 16,7 1 4-16,-1-6 3 15,6-2 0-15,0 0 1 16,7-2 3-16,2-13 7 15,1-7-5-15,2-4-4 16,-1-1-1-16,-5-1 3 16,-2 1-3-16,-4 1-1 15,-4 1 1-15,-3-2-1 16,-1 5 0-16,-7 1 1 16,-3 1-1-16,-3 3 2 15,0 2 6-15,0 1 0 0,0 4 2 16,-9 3 4-1,-2 1 2-15,-1 5 7 0,-11 1-23 16,-7 0 0-16,-7 10-47 16,-6 7-35-16,-3 4-20 15,4 2-28-15,2 2-95 16</inkml:trace>
  <inkml:trace contextRef="#ctx0" brushRef="#br0" timeOffset="6740.829">20698 4892 501 0,'0'0'1'15,"0"0"39"-15,0 0 13 16,0 0-46-16,0 0-7 16,0 0 18-16,-47 101 6 15,26-66 3-15,1-3 1 16,1 0-3-16,0 1-13 16,4-5-8-16,2-4 1 15,4-2-5-15,1-5-3 16,4-5-9-16,1-2-43 0,2-7-37 15,1-1-65 1,0-2-132-16</inkml:trace>
  <inkml:trace contextRef="#ctx0" brushRef="#br0" timeOffset="7348.1627">21160 4590 427 0,'0'0'16'15,"0"0"83"-15,0 0 17 16,0 0-57-16,0 0-40 15,0 0-3-15,-29 6-8 16,6 9-5-16,-6 6 1 16,-5 4 4-16,1 0 4 15,0 3-4-15,3 3 3 16,5-1-9-16,6 1-1 16,6-3-1-16,5-3 0 15,7 0-3-15,1-3 1 0,0-4-5 16,0-2 4-16,9-3-14 15,5-5 1-15,4-6 4 16,2-2 10 0,4 0 1-16,5-2 2 0,6-15-1 15,2-6 0-15,-1-3-1 16,-2-2 1-16,-3-1 0 16,1 5 0-16,-6 1 0 15,0-1 6-15,-5 3-6 16,-5 0 2-16,-4 5 0 15,-6-1 6-15,-1 4 12 16,-5-3-4-16,0 5 8 16,0-2-5-16,0 1 20 15,-6 0-14-15,-3 1-16 16,-4 1 1-16,-1 4 13 0,0 4 2 16,-2 2-22-16,-4 0-3 15,-5 0-16-15,-6 11-21 16,-8 7-66-16,0 3-69 15,-3-1-107-15</inkml:trace>
  <inkml:trace contextRef="#ctx0" brushRef="#br0" timeOffset="10188.5147">21373 4940 79 0,'0'0'291'0,"0"0"-287"16,0 0 38-16,0 0 28 15,0 0-38-15,0 0-24 16,0 0 8-16,0-4 10 16,0 4 3-16,0 0-4 0,0 0-10 15,0 0 3-15,-6 11-10 16,-3 8 14-16,-5 4 4 16,-2 5-3-16,-4 3-5 15,2-1-2-15,-5 3-3 16,3-3 1-16,0 0-1 15,4-2-7 1,1-3 2-16,2-6 0 16,5-5-3-16,3-4-4 0,2-3-1 15,3-7-1-15,0 0-31 0,0 0-44 16,0 0-33 0,3-14-79-16,5-5-206 0</inkml:trace>
  <inkml:trace contextRef="#ctx0" brushRef="#br0" timeOffset="10643.2647">21514 4758 157 0,'0'0'97'16,"0"0"-77"-16,0 0 130 15,0 0-61-15,0 0-43 16,0 0 2-16,-4-4-9 16,4 4-4-16,0-2-8 15,0 2-9-15,0 0-4 16,0 0-8-16,4 0-5 0,13 0 2 16,3 0 15-16,5 0-5 15,2 0-5-15,1 0 3 16,-1 0-9-16,-5-1-4 15,-5-1 0-15,-8 2-16 16,-3 0-25-16,-5 0-38 16,1 0-40-16,-2 0-112 15</inkml:trace>
  <inkml:trace contextRef="#ctx0" brushRef="#br0" timeOffset="11485.9347">21945 4611 266 0,'0'0'197'0,"0"0"-194"15,0 0 55-15,0 0 28 0,0 0-57 16,0 0-15-16,26-48 14 16,-17 40-12-16,0 1-5 15,2-2-5-15,3 4-4 16,0-3 1-16,2 5-3 15,-4 1 0-15,-2 2 0 16,1 0 0-16,-3 0-3 16,-4 3-6-16,-1 9 3 15,0 2 1-15,-3 3 3 16,0 2 0-16,0-1 2 16,-13-1 0-16,-5-1 0 15,0-4-2-15,0-2 0 0,3-1 2 16,2-2-2-16,5-3 2 15,4-1 0-15,2-3 0 16,2 0-2-16,0 0-10 16,0 0-39-16,0 0-7 15,0 0 31-15,5 0 13 16,4 0 10-16,4 0 4 16,0 0 0-16,1 1 3 15,-2 7 1-15,-2-1-1 16,1 2 3-16,-4 1-2 15,-2 2 0-15,-2 1 0 16,-3 0 3-16,0 4 17 16,0 0-12-16,0 1 2 15,-9-1-9-15,-8 0 12 16,1 0-6-16,-4-4 11 0,0-2-2 16,6-2-12-16,2-5 15 15,0-1 5-15,5-1-10 16,-2-2 7-16,0 0 19 15,2 0-11-15,2 0 8 16,0-4-11-16,-1-8-6 16,-1-2-3-16,4 1-15 15,2 0-4-15,-2 3-2 16,3 3 0-16,0 1 0 16,0-1-2-16,0 4-29 15,0-1-24-15,0 1-28 16,0-1-30-16,0 4-60 15,0 0-134-15</inkml:trace>
  <inkml:trace contextRef="#ctx0" brushRef="#br0" timeOffset="11907.813">22143 4911 347 0,'0'0'8'0,"0"0"118"16,0 0-7-16,0 0-84 16,0 0-35-16,0 0 3 15,-19 42-2-15,2-16 22 16,-1 5-6-16,0 2 22 16,-1-1-13-16,0-3-3 15,2-1 3-15,1-3-8 16,5 0-5-16,2-6-11 0,2 0 0 15,2-7-2-15,2-3 0 16,2-1-19-16,1-3-23 16,0-5-38-16,0 0-49 15,0 0-150-15,6-9 31 16</inkml:trace>
  <inkml:trace contextRef="#ctx0" brushRef="#br0" timeOffset="12360.9939">22344 4693 445 0,'0'0'62'0,"0"0"-15"0,0 0 57 15,0 0-69-15,0 0-35 16,0 0 0-16,-4-5-12 16,17 5 12-16,5 0 25 15,6 0 5-15,1 0-12 16,2 0-1-16,0 0-11 16,-5 0-4-16,-4 0-1 15,-3 0-1-15,-4 0-5 16,-4 0-36-16,-2 0-68 15,-4 0-73-15,-1 0-122 16</inkml:trace>
  <inkml:trace contextRef="#ctx0" brushRef="#br0" timeOffset="13094.9003">22779 4649 271 0,'0'0'214'16,"0"0"-211"-16,0 0 83 16,0 0 6-16,0 0-43 15,0 0-25-15,17-65 2 16,-13 57 0-16,1-1-8 16,-2 4 0-16,3-1-15 15,-1 3 2-15,-1 0-3 16,1 3 1-16,-1 0-3 0,0 0-5 0,0 0 1 15,4 0 4-15,0 13-1 16,-2 8 1-16,-6 6 10 16,0 4-4-16,0 5-4 15,-18 1 3-15,-7-3-3 16,-5 4 2-16,-6-4-2 0,-2-5 1 16,-1-2 1-16,1-9-4 15,7-2 0-15,4-7-4 16,9-4 2-16,8-2 0 15,5-3 1-15,5 0-5 16,0-3-11-16,0-11-26 16,12-8-19-16,1 0 18 15,7-2 21-15,-4 5 0 16,0 5 3-16,-3 6 7 16,-6 5 1-16,0 3-2 15,-2 0-8-15,1 0 11 16,0 12 11-16,2 1 13 15,3 4-6-15,1-5 0 0,1-1 2 16,1-4 5-16,2 0 2 16,-4-4-3-16,4-3-9 15,0 0 1-15,1-3 1 16,2-10-3-16,1-2-3 16,-4 3-17-16,0-5-94 15,-6 3-29-15,0 3-112 16</inkml:trace>
  <inkml:trace contextRef="#ctx0" brushRef="#br0" timeOffset="13579.2798">23205 4427 205 0,'0'0'387'0,"0"0"-373"0,0 0 7 15,0 0 48-15,0 0-59 16,0 0-10-16,16-5-4 16,-2 25 4-16,-2 5 25 15,2 6-3-15,0 6 2 16,-4 2-2-16,-2 7-6 16,-5 0-3-16,-3 5 1 15,0 3 1-15,0-1 2 16,-8 3-10-16,-9-6 7 15,-1-10-2-15,-4-2 0 16,-1-7 1-16,-1-4 6 16,3-3-6-16,-3-3-4 0,2-1-1 15,3-6-6 1,5-2-1-16,5-4-1 0,4-5-10 16,4-1-36-16,1-2-65 15,0 0-139-15,0 0-212 16</inkml:trace>
  <inkml:trace contextRef="#ctx0" brushRef="#br0" timeOffset="17534.6351">18599 5973 50 0,'0'0'104'0,"0"0"-85"16,0 0 104-16,0 0-28 16,0 0-76-16,0 0-3 15,0 0 4-15,0 0 8 16,0 0 1-16,0 0 7 15,0 0-8-15,0 0 7 16,0 0-10-16,0 0-3 16,0 0 2-16,0 0 5 15,0 0-4-15,0 0-2 16,0 0 2-16,0 0-16 16,0 0 4-16,0 0-10 15,0 0 3-15,0-3 1 16,1-6-4-16,10-1-1 15,1-2 0-15,1-2-2 16,4 0 1-16,3 0 0 0,-2-3-1 16,2 1 3-16,-1-1-3 15,1 2 0-15,0-1 0 16,-3 1 0-16,-1-1-1 16,-2 2-1-16,-4-2 2 15,-3 7 2-15,3-1-2 16,-6 3-2-16,2-1 1 15,-2 2 0-15,-1-2 1 16,0 3-2-16,0-1 0 16,-1 1-3-16,-1 1 4 15,-1 4 1-15,2-2-1 16,-2 2 1-16,0-2-1 16,0 2-2-16,0 0-8 0,0 0-4 15,0 0 9-15,-6 9-5 16,-9 6-3-16,-3 7 11 15,-4 1 2-15,-1 0-2 16,4 1 0-16,0-1 3 16,3-3 1-16,3-1-1 15,7-5 0-15,2-3-2 16,4-6-1-16,0 2-16 16,0-5-2-16,3 1 8 15,6-3 10-15,5 0-1 16,2 0 4-16,4 0 6 15,3-3-5-15,-5-9-1 0,1 1 1 16,-1 0-1-16,1-3 0 16,1 1 2-16,-7 2-4 15,-1 2 2-15,-5 6-3 16,-5 0 3-16,-2 3 0 16,0 0 0-16,0 0 3 15,0 0 2-15,0 0-5 16,-6 12 0-16,-6 1-2 15,5 1-1-15,1 1 3 16,3-1 0-16,-2 3 0 16,5 0 2-16,0 0-2 15,0-2 2-15,0-1-1 16,5-8 1-16,7 2 3 16,8-8-3-16,10 0 4 0,6-11 14 15,8-9-3-15,3-7-7 16,1 1-7-16,-5 2-2 15,-6-1 2-15,-9 5-3 16,-3 3 0-16,-13 4-4 16,-2 3-6-16,-9 0-44 15,-1 4-66-15,0 3-353 16</inkml:trace>
  <inkml:trace contextRef="#ctx0" brushRef="#br0" timeOffset="18030.7688">18766 5508 460 0,'0'0'31'15,"0"0"4"-15,0 0 54 0,0 0-89 16,0 0 12-16,0 0-12 16,71-2 30-16,-30 2-2 0,2-2 2 15,-3 2-4-15,-1 0-18 16,-4 0-1-16,-2 0-3 15,-7 0-4-15,-5 0 0 16,-3 0-2-16,-9 0-25 16,-6 0-51-16,0 0-74 15,-3 0-174-15</inkml:trace>
  <inkml:trace contextRef="#ctx0" brushRef="#br0" timeOffset="18569.3384">19021 5419 453 0,'0'0'153'0,"0"0"-150"15,0 0 68-15,0 0-20 16,0 0-51-16,0 0-9 16,16 0 4-16,7 0 5 15,5 0 10-15,4 0-1 16,-1 0-8-16,2 1 2 0,1 2 3 16,-3-1-4-16,-5 2-1 15,-3 0 2-15,-2-1-3 16,-6-1 0-16,-3 2 0 15,-2-2 0-15,-5-1 0 16,-2 4 1-16,-3-5-1 16,0 3 0-16,0-3 1 15,0 0-3-15,0 3 3 16,0 3-1-16,0 2 0 16,-3 4 4-16,-7 2-3 15,-7 1 6-15,-2 2 0 16,-4 0 2-16,1-1-2 0,-3-1 2 15,6 0-4 1,0-3 2-16,4 0 1 0,2-4 0 16,6 1-6-16,0-5-2 15,4-1 0-15,3-1-7 16,0 0-42-16,0 1-74 16,0-3-97-16,0 0-136 15</inkml:trace>
  <inkml:trace contextRef="#ctx0" brushRef="#br0" timeOffset="18952.8816">19545 5677 141 0,'0'0'314'0,"0"0"-283"16,0 0 103-16,0 0-39 0,0 0-57 15,0 0-16-15,0 0-1 16,0 0-8-16,0 0-11 15,0 0-2-15,4 0-6 16,6 0 4 0,2 0 2-16,4 0 3 0,1 0-1 15,-1 0-1-15,-2 0-1 16,-2 0-3-16,-6 0-18 16,-2 0-34-16,-3 0-37 0,1 0-70 15,-2 0-28-15,0 0 26 16</inkml:trace>
  <inkml:trace contextRef="#ctx0" brushRef="#br0" timeOffset="19228.6431">19437 5774 223 0,'0'0'22'0,"0"0"102"15,0 0-26-15,0 0-33 16,94-2-36-16,-73 0-5 16,-2 0-10-16,4 0-7 15,-4-1-7-15,-2 3-17 16,-3 0-78-16,-6 0-84 15,-4 0-69-15</inkml:trace>
  <inkml:trace contextRef="#ctx0" brushRef="#br0" timeOffset="19788.3469">20116 5500 342 0,'0'0'56'0,"0"0"67"15,0 0-22 1,0 0-74-16,0 0-13 16,0 0-8-16,-60 21-5 15,32-2 18-15,-2 2 0 16,-1 6-1-16,-1 2 0 0,3 3-6 15,-1 2-3-15,3 4-2 16,6-4-3-16,-2 5 1 16,4-1-3-16,3 1 2 15,1 1 0-15,4 2-1 16,4 0-3-16,1-6 1 16,2-4-2-16,2-6 2 15,-1-6-1-15,3-6 1 16,-1-6-1-16,1-7 0 15,0 2-2-15,0-3-4 16,0 0-2-16,0 0-4 16,0 0-3-16,0 0-17 15,1-6-46-15,4-3-90 16,-2-1-197-16</inkml:trace>
  <inkml:trace contextRef="#ctx0" brushRef="#br0" timeOffset="22405.8953">20241 5702 238 0,'0'0'42'16,"0"0"-5"-16,0 0 81 15,0 0-44-15,0 0-34 16,0 0-4-16,0 0-3 0,0-3-2 16,0 3 7-16,0 0-15 15,0 0-6-15,-6 0-13 16,-9 13 1-16,-3 4-5 16,-2 0 0-16,-3 4 0 15,2 0 0-15,0 0-4 16,3 2 4-16,3-3-1 15,6-1 0-15,6 1-5 16,3-6-8-16,0 1-3 16,2-7 2-16,12-2 1 15,5 2 6-15,3-6 1 16,1-2 7-16,2 0 2 16,0 0 2-16,1-10-3 0,-1-7 2 15,-1 0-3 1,1-2 3-16,1 4-3 0,-6-2 0 15,-3 0 0-15,-5 3 1 16,-5-3 2-16,-2 0 3 16,-4 0 4-16,-1 0-5 15,0 3 9-15,0-1 7 16,-1 6-11-16,-8 1 6 16,-2 0 12-16,-2 7 9 15,-5-1-25-15,-5 2-12 16,-5 0-16-16,-2 3 4 15,2 10 0-15,1 2-15 16,2 4-13-16,1 5-42 16,0 3-46-16,3 0-132 0</inkml:trace>
  <inkml:trace contextRef="#ctx0" brushRef="#br0" timeOffset="22766.8802">20442 5936 233 0,'0'0'43'16,"0"0"-43"-16,0 0 86 15,-49 90-2-15,30-54-45 16,-1-2 16-16,1-1 2 16,3-1-12-16,-1-5-14 0,2 0-14 15,2-4 4 1,1-3-18-16,3-4-1 0,2-7-2 15,4-1-21-15,1-7-31 16,2-1-79-16,0 0-119 16,3-9-12-16</inkml:trace>
  <inkml:trace contextRef="#ctx0" brushRef="#br0" timeOffset="23307.4278">20838 5695 319 0,'0'0'32'0,"0"0"52"15,0 0 68-15,0 0-91 16,0 0-47-16,0 0-10 15,0 0 5-15,-75 43 8 16,51-18 0-16,-3 1-1 16,4 4-10-16,0-4 5 15,7 3-7-15,5-5-4 16,7-5 0-16,4 0-2 16,0-5-6-16,3-1-20 15,12-1 23-15,3-7-3 0,2-1 6 16,3-4 2-16,2 0 0 15,-1-3 1-15,3-11 1 16,-3-3-2-16,-2-2 0 16,-1-2 5-16,-4-3-2 15,-3-1 2-15,-3 5-4 16,-5 1 5-16,-3 1 3 16,-3 0 7-16,0 0 18 15,-2 0-16-15,-12 0 7 16,-1 2-1-16,-4 2-2 15,0 3-16-15,3 2 12 16,2 7-12-16,-2 2-6 16,-1 7-20-16,-5 19-71 0,-2 7 8 31,2 7-59-31,-1 2-129 16</inkml:trace>
  <inkml:trace contextRef="#ctx0" brushRef="#br0" timeOffset="23629.11">21026 5929 448 0,'0'0'81'0,"0"0"-69"16,0 0 95-16,0 0-49 15,0 0-50-15,0 0-4 16,-32 63-1-16,9-29 8 16,0 0 22-16,-3-1-13 15,4-1-8-15,3-5-1 0,2-3-3 16,4-5-6-1,4-7-2-15,5-4-12 0,2-5-44 16,2-1-55-16,0-2-104 16,0-4-95-16</inkml:trace>
  <inkml:trace contextRef="#ctx0" brushRef="#br0" timeOffset="24072.7118">21209 5796 539 0,'0'0'5'0,"0"0"-5"16,0 0 60-16,0 0-27 15,0 0-11-15,0 0 1 16,93-70 16-16,-71 54-19 16,3-2 3-16,-4 1-8 15,0 2-9-15,0-2-2 16,-4 0 0-16,-2 3-3 16,-2 2-1-16,-6 7 2 15,-4 3-1-15,-3 2 2 16,0 0 1-16,0 0 4 0,0 7-1 15,-13 17-5-15,-4 6-1 16,-8 6 1-16,-3 0 9 16,-2 3 6-16,3-5-3 0,2-3 2 15,5-4-14-15,5-6 0 16,6-4-2-16,3-1-4 16,1-7-31-16,1 0-39 15,3-4-75-15,1-5-81 16</inkml:trace>
  <inkml:trace contextRef="#ctx0" brushRef="#br0" timeOffset="24557.0914">21615 5654 414 0,'0'0'131'0,"0"0"-111"16,0 0 51-16,0 0-28 16,0 0-6-16,0 0 11 15,-39 70-18-15,22-45-12 16,2 0-2-16,2 0-7 16,2-2-4-16,4-3-4 15,4-2-1-15,3-4-1 16,0-4-10-16,0-3-1 15,8-3-14-15,5-2 9 16,2-2 10-16,6 0 7 0,4-6 3 16,2-7-3-16,-2-4-1 15,3 1-5-15,-5-4 6 16,-3 0 0-16,-2-1-2 16,-7-1 2-16,-3-2 4 15,-5 2 0-15,-3 2 9 16,0 3 8-16,-3 4 11 15,-11 3 6-15,-2 3-1 16,-5 4 8-16,-1 3-45 16,-4 0-3-16,-2 14-13 15,0 3-19-15,5 6-14 16,4 1-49-16,3 1-8 16,4-3-83-16,1-2-205 15</inkml:trace>
  <inkml:trace contextRef="#ctx0" brushRef="#br0" timeOffset="25108.3666">21891 5700 401 0,'0'0'33'0,"0"0"48"16,0 0 50-16,0 0-76 15,0 0-33-15,0 0 11 16,1-1-9-16,-10 12-18 16,-4 5 3-16,-6 4 4 15,0 2-4-15,2-1-1 0,3 1-8 16,2-1 0-16,5-3 0 15,4-1-4-15,3-3-8 16,0 2-8-16,0-5 0 16,9-2 3-16,7-4 3 15,4-3 2-15,4-2 8 16,1 0 4-16,2 0-1 16,-1-10-2-16,0-6 3 15,-4-2-1-15,0-1 1 16,-2-1 0-16,-5 0 5 15,1 0-2-15,-5-2 3 16,-4 3 12-16,-1-3 5 16,-4 3-9-16,-2 0 25 15,0 2 13-15,0 7-11 0,-8 0-9 16,-4 4-3-16,-5 5-10 16,-2 1-14-16,-6 0-5 15,-5 12-19-15,-1 7-18 16,1 3-37-16,3 2-37 15,5-3-23-15,6-3-120 16</inkml:trace>
  <inkml:trace contextRef="#ctx0" brushRef="#br0" timeOffset="25685.803">22212 5683 282 0,'0'0'100'0,"0"0"-80"16,0 0 50 0,0 0-47-16,0 0-20 0,0 0 2 15,-53 58 20-15,40-36-13 16,-1-1-1-16,3-1-11 16,4-2 2-16,6 2 1 15,1-5-3-15,0-1-1 16,6-4-2-16,9-5-3 15,0 0 6-15,3-5 2 16,1 0 1-16,2 0 9 16,1-5-6-16,2-7 1 15,-4-2-3-15,0-4-1 16,-3-2 6-16,-2 3 3 16,-6-3 1-16,-6 1 12 15,0-1-2-15,-3 0 8 0,0 1 12 16,0 3-2-1,-5 2 6-15,-2 3-10 0,-4 5 7 16,-2 3-7 0,-4 3-37-16,-3 0-10 15,-3 3-62-15,-2 12 0 0,3 2-19 16,2 6-28-16,2-2-48 16,5 1-181-16</inkml:trace>
  <inkml:trace contextRef="#ctx0" brushRef="#br0" timeOffset="26017.3989">22432 5850 197 0,'0'0'73'0,"0"0"-62"15,0 0 125-15,-27 78-46 0,8-42-41 16,-3 1 9-16,-1-2 0 16,2 1 1-16,2-7-17 15,2-2-31-15,0-4 15 16,6-5-23-16,1-5 0 15,4-4-3-15,3-2-7 16,1-6-48-16,2-1-36 16,0 0-54-16,0-8-116 15</inkml:trace>
  <inkml:trace contextRef="#ctx0" brushRef="#br0" timeOffset="26454.8653">22632 5736 519 0,'0'0'6'0,"0"0"22"15,0 0 47-15,0 0-61 16,0 0-8-16,0 0-3 16,73-59 20-16,-59 45 0 0,-1 0-5 15,2 2-6-15,-5 2 0 16,0 3-3-16,-2-1-9 16,-5 5 2-16,-2 1-3 15,-1 2 2-15,0 0-1 16,0 0 0-16,0 13-8 15,-5 7 8-15,-10 10 2 16,-5 7 10-16,-2-3 7 16,-2 0-1-16,2-4 8 15,4-3-9-15,2-7-13 16,7-1-2-16,2-9-2 16,5-3-4-16,2-4-49 0,0-3-68 15,0 0-70-15,0 0-114 16</inkml:trace>
  <inkml:trace contextRef="#ctx0" brushRef="#br0" timeOffset="26878.78">22835 5784 424 0,'0'0'12'15,"0"0"90"-15,0 0-17 16,0 0-46-16,88-63-7 16,-64 46-5-16,-1 0-4 15,1 1-6-15,0-2-9 16,-6 1-2-16,0 1-3 16,-4 3-3-16,-4 6 1 15,-7-2-1-15,0 7 0 16,-3 2 0-16,0 0 0 15,0 0-16-15,-3 11-1 16,-13 9 4-16,-10 9 13 16,-3 4 4-16,-3 1 7 15,1 2 14-15,3-3 6 0,3 0-6 16,3-2-1-16,4-3-8 16,3-5-16-16,6-6 0 15,4-7-9-15,3-5-33 16,2-3-67-16,0-2-66 15,19-5-6-15,4-14-169 16</inkml:trace>
  <inkml:trace contextRef="#ctx0" brushRef="#br0" timeOffset="27300.6706">23181 5693 302 0,'0'0'147'16,"0"0"-133"-16,0 0 118 16,0 0-54-16,0 0-40 15,-81 86 8-15,62-61-3 16,4-4-13-16,3-1-5 16,6 2-14-16,5-5-5 15,1-1-5-15,0-2-2 16,0-4 0-16,9-3-16 15,8-4 8-15,3-3 7 16,5 0 2-16,1-2 0 0,0-15 1 16,0-3-1-1,-4-4 0-15,-4 2 0 0,-4-5 1 16,-3 1-1-16,-5 0 0 16,-2 1 6-16,-4 1-6 15,0 3 4-15,0 4 0 16,-10 8 16-16,-6 5 17 15,-4 4-37-15,-5 0-4 16,-4 15-17-16,-1 7-14 16,4 4-13-16,6 1-10 15,4-1-56-15,3 1-73 16,9-1-227-16</inkml:trace>
  <inkml:trace contextRef="#ctx0" brushRef="#br0" timeOffset="27800.6616">23451 5716 233 0,'0'0'213'15,"0"0"-131"-15,0 0 61 16,0 0-85-16,0 0-56 15,0 0 7-15,-44 38 29 16,21-13 1-16,0 0-1 16,1 1-13-16,7 0-11 0,6-1-6 15,2-1-3-15,7-2-5 16,0-4 0-16,0-2-4 16,1-4 0-16,10-2-2 15,2-3 4-15,2-7-5 16,3 0 5-16,6 0 4 15,1-10 3-15,2-6-3 16,0-1 4-16,-5-1-6 16,-2 0 6-16,-3 1-3 15,-3-2 9-15,0 1-1 16,-1 2-8-16,-4-3-2 16,-3 5 5-16,-1-3-4 15,-3 1 2-15,-2 3 1 0,0 1 7 16,-3 0 8-1,-16 3-4-15,-4 1-16 0,-2 3-8 16,1 5-9-16,-1 0-30 16,5 0-15-16,3 5-39 15,4 7-63-15,6 1-150 16</inkml:trace>
  <inkml:trace contextRef="#ctx0" brushRef="#br0" timeOffset="28222.5125">23924 5586 505 0,'0'0'101'0,"0"0"-93"16,0 0 88-16,0 0-64 16,0 0-32-16,0 0 4 15,16 21-4-15,-10 6 43 16,1 9 1-16,-7 4-12 0,0 5 0 15,0 5-8-15,-13 4 3 16,-5 2-6-16,-7 2-6 16,-5-5 2-16,-3-2-6 15,-2-12-5-15,2-9 7 16,0-5-6-16,6-5 2 16,1-6-8-16,4-2-1 15,4-5-24-15,5-2-41 16,0-5-111-16,4 0-235 15</inkml:trace>
  <inkml:trace contextRef="#ctx0" brushRef="#br0" timeOffset="38421.1755">19406 6621 88 0,'0'0'15'0,"0"0"12"15,0 0 46-15,0 0-16 16,0 0-38-16,0 0 4 16,0 0 5-16,0 0-9 15,0-3 0-15,0 3 1 16,0 0-2-16,0 0 8 16,0 0 0-16,0 0 1 15,0 0 4-15,0 0 1 16,0-1-4-16,0-2-3 0,0 1-18 15,0-3 3-15,-3 5 4 16,0-3-5-16,-8 3-7 16,4-2 3-16,-2 1-2 15,-3 1-5-15,-3 0 6 16,3 0-8-16,-3 0 6 16,1 0-4-16,-2 0 2 15,0 6-1-15,3 2-1 16,-4 1-1-16,4 2 1 15,1 0 0-15,-1 0-1 16,3 2-5-16,0-1 7 16,0 5-5-16,5-3 1 15,0 1 2-15,-1 0-3 16,2 1 3-16,1-1-4 0,2-3 3 16,1 1-4-16,0-2-4 15,0 0 9-15,0 0-2 16,1-1 0-16,6 0-3 15,-1-1 7-15,2-1-2 16,1 1 1-16,1-1-5 16,-1-2 2-16,1 1 5 15,-3 3-2-15,-1-5 2 16,-4 2-7-16,0 0 1 16,-2-1 6-16,0 2 0 15,0 0 0-15,0 4 0 0,-10-2 1 16,-10 2 4-1,-3-1-4-15,-1-2 0 0,-3 1-1 16,1 0 0-16,3 0 0 16,-3 1 0-16,7-2 5 15,2-4-5-15,6 0 0 16,5-5 2-16,3 3-2 16,3-3 0-16,0 0-6 15,0 0-11-15,0 0-26 16,0 0 22-16,9 0 15 15,4 0 5-15,1 0 0 16,0 0 1-16,0 3 0 0,4-1 3 16,-8 3-3-1,5 0 1-15,-3 3 3 0,0 0-1 16,1 0 2-16,-5 1-4 16,2-1-1-16,0 1 0 15,-6 3 3-15,0 0-3 16,-4-2 15-16,0 3 0 15,0 1-3-15,0 0 2 16,-12 6 6-16,-4-4-10 16,2-1-4-16,-5 2-6 15,0 2 3-15,-3-2-1 16,3 0-4-16,-1 0 6 16,3-1-4-16,-1 1 1 0,5-1-1 15,-5 3-3 1,4-3 1-16,1 1 4 0,1 1 0 15,3-1-2-15,0-3-2 16,4 1 1-16,3-5 0 16,0 2-1-16,2-5 1 15,0 3-3-15,0-1-1 16,9-2 4-16,6 1 0 16,6-2 0-16,1-3 2 15,2 0-1-15,0-3 11 16,0 0 1-16,-3 0-3 15,-2 0-1-15,-4-3 6 16,-5 0-11-16,-5 0-1 16,-4 3-1-16,-1 0 5 0,0 0-5 15,0 0-1-15,0-3-76 16,-1 0-356-16</inkml:trace>
  <inkml:trace contextRef="#ctx0" brushRef="#br0" timeOffset="41956.2695">19657 7077 207 0,'0'0'1'0,"0"0"32"0,0 0 94 16,0 0-60-16,0 0-47 15,0 0-14-15,0 0 7 16,0-3 2-16,0 3 1 16,0 0-6-16,0 0-1 15,0 0-4-15,0 0-5 16,0 0-1-16,5 0 0 16,0 0-1-16,10 0 2 15,-2 0 3-15,3 0 3 16,3 0-6-16,3 0 7 15,0 0-1-15,2 0 0 16,3 0 2-16,-5 0-8 16,4 0 5-16,-1 0-2 15,2 0-2-15,0 0 1 16,2 0-2-16,-1 0 0 0,2 0 0 31,0 0 4-31,0 0-4 16,-3 0 0-16,3 0-2 15,-3 0 2-15,1 0 0 16,0 0 1-16,-2 0-1 16,-1 0-1-16,-1 0 1 0,-3 0 2 15,-2 0-2 1,1 0 0-16,-2 0 0 0,-1 0 0 16,5 0 0-16,-3 0 3 15,3 3-8-15,-1-3 5 16,-4 1 0-16,3-1 0 15,-1 1 0-15,-7-1 0 16,1 2 0-16,-2-1 0 16,0 1 0-16,0-2 0 15,0 2 0-15,2-2 6 16,3 0-6-16,0 0-6 0,2 0 6 0,0 2 1 16,0-1 4-16,0 0-5 15,-3 1 0-15,4-1-1 16,-1-1 1-16,1 0 1 15,2 3 2-15,-3-3-3 16,1 0 0-16,-3 0 3 0,-4 0-1 16,-2 2-2-16,-1-2 0 15,-5 0 1-15,1 0-1 16,-4 0 1-16,0 0-2 16,-1 1-5-16,0-1-32 15,0 0-79-15,-10 0-291 16</inkml:trace>
  <inkml:trace contextRef="#ctx0" brushRef="#br0" timeOffset="42771.5153">19789 6863 286 0,'0'0'90'16,"0"0"-85"-16,0 0 60 16,0 0-32-16,0 0-9 15,0 0 2-15,46-8-4 16,-28 8-8-16,3 0 9 0,-2 0-4 15,1 0-6 1,-1 0-12-16,1 0 1 0,-8 0-2 16,-2 0-10-16,-5 0-87 15,-3 1-136-15</inkml:trace>
  <inkml:trace contextRef="#ctx0" brushRef="#br0" timeOffset="43639.9713">20477 6693 355 0,'0'0'125'16,"0"0"-122"-16,0 0 35 15,0 0 33-15,0 0-43 16,0 0-7-16,-32 70-6 16,26-50-6-16,2-1-3 15,2-3 1-15,2 1 3 16,0-3-10-16,0-4 0 16,3-1-1-16,6-5-8 0,4-3 1 15,1-1 1-15,7 0-8 16,2-5 4-16,1-10-3 15,1 1 8-15,-5 3-2 16,-4-4 2-16,0 5 4 16,-9-3 1-16,-1-3 1 15,-6 2 14-15,0-3-7 16,0 3 1-16,-1-2 5 16,-13 5 0-16,-2-1 4 15,-3-1-2-15,0 6-10 16,0 2-5-16,3 3-7 15,0 2-7-15,5 0-27 0,-1 13-70 16,2 5-33 0,2 6-93-16</inkml:trace>
  <inkml:trace contextRef="#ctx0" brushRef="#br0" timeOffset="63880.3581">20207 6797 13 0,'0'0'38'0,"0"0"-5"16,0 0-22-16,0 0-7 0,0 0 7 16,0 0-5-1,0 0 7-15,0 0-3 0,0-1 6 16,0 1 17-16,0 0 16 16,0 0 1-16,0 0 12 15,0 0-19-15,0-3-14 16,0 3-4-16,1-2 1 15,0-1 7-15,1 1 6 16,1-4-16-16,3 0-11 16,3-1-11-16,1-3 0 15,5 2-1-15,-1-1 1 16,2-3-1-16,1 0 1 16,1 0 1-16,0 1-2 15,2-5 0-15,0 4-4 0,-2-1 3 16,1-1-3-16,-4 0-2 15,1 4 1-15,-3 0-5 16,-3 3-1-16,-4 2 6 16,-3 3 5-16,0 0 0 15,-3 2 0-15,0 0 0 16,0 0 1-16,0 0-1 16,0 0-11-16,0 0-9 15,0 10 19-15,-8 7 1 16,-6 3 1-16,-2-1 8 15,0 1 0-15,-2 0 0 16,-1-1 2-16,2 0-3 16,-1-2-1-16,2-3 1 0,6 0 2 15,2-5-4 1,2-2-5-16,2-1 2 0,1-2-3 16,0-2 0-16,1 1 4 15,-1 1-4-15,2-1 2 16,-4 2-1-16,2-3-1 15,3-2 0-15,-1 3-8 16,1 0-57-16,-2-3-104 16,-5 0-114-16</inkml:trace>
  <inkml:trace contextRef="#ctx0" brushRef="#br0" timeOffset="64746.8402">20847 6704 99 0,'0'0'37'16,"0"0"26"-16,0 0 39 15,0 0-48-15,0 0-44 16,0 0-3-16,0 0 8 0,-8 7 2 16,1 2 18-16,-4 1-1 15,1 3-8-15,-2 1 1 16,-3 3-13-16,3-1 2 16,-1-1-2-16,4 1-9 15,1-2-3-15,4 0-2 16,1-4 0-16,3 0 0 15,0-1 0-15,0-2-5 16,0 0 3-16,4-2 0 16,7 1 2-16,-1-5 0 15,5 2 7-15,-1-3-7 16,3 0 1-16,1 0 0 16,3 0-1-16,1 0-4 15,-1-8 1-15,-3-2 3 16,-2-1 4-16,0-2-1 0,-3 0 5 15,-3 0-4-15,-2 1-3 16,-3-2 9-16,-1 3-4 16,-4-5 3-16,0 4 1 15,0-3 0-15,0 2-1 16,-13 0 2-16,-1 7-1 16,-5 0 2-16,-1 1-7 15,2 5-5-15,-1 0-4 16,2 0-1-16,0 0-27 0,0 11-47 15,1 2-47-15,1-3-62 16,5 3-32-16</inkml:trace>
  <inkml:trace contextRef="#ctx0" brushRef="#br0" timeOffset="65390.1821">21192 6752 116 0,'0'0'69'16,"0"0"-13"-16,0 0 95 0,0 0-63 16,0 0-13-16,0 0-20 15,-7-10-23-15,0 10-28 16,-5 1-2-16,-1 10 3 16,-3-2-3-16,0 7-1 15,3-2 5-15,1 3-1 16,1-2 0-16,4-1-5 15,2-1-3-15,4 0 3 16,1-3-2-16,0-2-8 16,0 1 6-16,0-4-5 15,9 0 7-15,2-3 1 16,3 0-1-16,3-1 0 16,0-1 2-16,0 0-1 0,2 0-4 15,1 0 3 1,-5-1-3-16,1-6-1 0,-1-3 5 15,-3 3 1-15,1-3 6 16,-1-3-4-16,-1 3-2 16,-2-7 10-16,-3 5-2 15,-3-3 4-15,-3 1 11 16,0 2 1-16,0 0-1 16,0 2-2-16,-11 3 18 15,0 3 4-15,-3 0-9 16,-1 2-34-16,-3 2-7 15,-6 0-34-15,1 0-19 16,-2 9-29-16,-2 5-17 16,2 6-76-16,-2 0-150 0</inkml:trace>
  <inkml:trace contextRef="#ctx0" brushRef="#br0" timeOffset="66831.5107">20902 7089 3 0,'0'0'46'16,"0"0"-1"-16,0 0-2 16,0 0-12-16,0 0 14 0,0 0 3 15,3-5 0-15,-3 5 11 16,0 0-24-16,1 0-4 15,-1 0-5-15,0 0-5 16,0 0-6-16,0 0-3 16,0 0-4-16,0 0-4 15,2 0-4-15,2 0-4 16,4 0 3-16,1 0-1 16,3 0 2-16,4-2 5 15,1-1-2-15,1-2 4 16,3 3-3-16,1 0 8 0,-2 0-10 15,1-2 0-15,-3 2-4 16,1-1 7-16,1-2-4 16,-2 4-1-16,1-2-3 15,-1 0 2-15,3 1 1 16,-2 2-1-16,0-5-2 16,0 3 3-16,-2-2-2 15,-1 1-1-15,-1 0-1 16,-1-1-4-16,-3 4 8 15,1 0 0-15,-5 0-2 16,-1 0 1-16,-3 0 1 16,-1 0 0-16,3 0-2 15,-2 0 2-15,-1 0 2 16,0 0-2-16,-2 0 0 0,1 0 0 16,-1 0 0-16,0 0-4 15,0 0-60-15,-8 0-199 16</inkml:trace>
  <inkml:trace contextRef="#ctx0" brushRef="#br0" timeOffset="74104.0583">20058 7417 213 0,'0'0'99'16,"0"0"-94"-16,0 0 80 15,0 0-25-15,0 0-39 16,-6 0-15-16,6 0 7 16,0 0 6-16,0 0-1 15,0 0-4-15,0 0 6 16,0 0-4-16,0 0-8 0,0 0-3 31,0 0-5-31,10 0 2 0,9 0 8 16,4 0 5-16,-1 0 1 15,4 0-3-15,-1 0-8 16,-1 0-3-16,-5 0 5 16,-1 0-7-16,-3 0 1 15,-5 0-5-15,0 0 2 16,-3 0-15-16,0 0-38 15,-4 0-107-15,-3 3-201 16</inkml:trace>
  <inkml:trace contextRef="#ctx0" brushRef="#br0" timeOffset="74843.9965">20563 7420 191 0,'0'0'187'16,"0"0"-184"-16,0 0 70 15,0 0 14-15,0 0-29 16,0 0-37-16,12-56 2 16,-9 46 3-16,-1 1 4 15,5-1-19-15,-3 3-2 16,3 3 9-16,-4-2-15 15,4 1-3-15,0 3-2 0,-4 2 1 16,2 0-3 0,-2 0 1-16,0 0-5 15,-2 13 1-15,-1 6 7 16,0 8 9-16,0 3 3 16,-12 1-2-16,-5-1-9 15,-6-1 2-15,2-5-3 16,-3-2 4-16,-2-2-4 15,-1-6 1-15,-3-2-1 16,8-2 0-16,2-6-9 16,7-1 7-16,5-3-13 0,4 0-11 15,1 0-4-15,3-10-15 16,0-4-55-16,0-5 25 0,10 2 10 16,2 7 26-16,-1 8 20 15,-2 2 16-15,4 0 3 16,-1 0 9-16,4 0 6 15,1 9 8-15,2-2 13 16,-1 3-1-16,4-5-7 16,4-4 1-16,-1-1 14 0,3 0-3 15,-2 0-5-15,-4 0-17 16,1-3 2-16,-11-5-15 16,1-1-4-16,-6 6-1 15,-2-4-21-15,-4 5-55 16,-1-3-56-16,0 3-171 15</inkml:trace>
  <inkml:trace contextRef="#ctx0" brushRef="#br0" timeOffset="77566.1246">19601 6641 285 0,'0'0'8'0,"0"0"31"16,0 0 31-16,0 0-38 0,0 0-17 15,0 0-4-15,0 0 22 16,0 0 1-16,0 0 11 16,0 0-17-16,0 0 2 15,0 0-17-15,0 2 6 16,0 8 5-16,0 2-3 16,2 5-6-16,-1 0-7 15,-1 2-5-15,2 3 5 16,-2 1-1-16,0 0 3 15,0 4-6-15,0-2-2 16,0 0 1-16,0 1-2 16,0 4 0-16,0-1 1 15,0-2-2-15,0 0 7 16,0-1-4-16,-2-1 1 0,1-1 0 16,-2-1-1-16,0 0-3 15,0 3 4-15,0-1-4 16,-1 0 7-16,2 0-7 15,-1 0 0-15,-3 0 3 16,4-4 0-16,1 2-1 16,-1-2 5-16,-2-2-5 15,2 1-2-15,-1 0 1 16,0-1 4-16,0 3-5 16,-1 0 0-16,-2-2-2 15,2 2 3-15,-1-1-1 0,0 0 6 16,-1-1-3-1,3 1 5-15,-2-1-5 0,0-3-1 16,1-2 5-16,-1-4-6 16,1-6-1-16,1 3 0 15,0-6 0-15,3-2 0 16,-2 0-24-16,2-2-53 16,0-20-162-16</inkml:trace>
  <inkml:trace contextRef="#ctx0" brushRef="#br0" timeOffset="78503.573">21592 6704 69 0,'0'0'41'16,"0"0"15"-16,0 0 42 16,0 0-6-16,0 0-38 15,0 0-2-15,2 0 8 16,-2 0 0-16,0 0-15 16,0 0 9-16,0 0-5 15,0 0-11-15,0 0-18 0,0 0-8 16,0 9-4-16,0 8 9 15,0 7-7-15,0 4 11 16,-6 3-14-16,-3 5-1 16,2 1 0-16,-1 5 7 15,-1-3-11-15,2 5-1 16,1-5 0-16,-2-1-1 16,4 0 1-16,-1-4-1 15,0 1 0-15,3-1 1 16,-2 2-1-16,3-6 0 15,-2 3 2-15,-1-7-4 16,-1 1 4-16,-1-1-2 0,1 0 0 16,-1-2-2-16,4 0 2 15,-1-2 0-15,0-3-1 16,1 2-1-16,-1-1 4 16,2-1-4-16,-2-5 2 15,1-2 0-15,1-5-2 16,1-1-5-16,0-4-18 15,-3-2-13-15,2 0-45 16,-1 0-47-16,2-8-72 16</inkml:trace>
  <inkml:trace contextRef="#ctx0" brushRef="#br0" timeOffset="79088.1086">21806 7308 16 0,'0'0'340'0,"0"0"-328"15,0 0 14 1,0 0 34-16,0 0-12 0,0 0-16 16,3 42 20-16,-3-18-24 15,0 5-6-15,0 1-5 16,-6 1-5-16,-3 2 0 16,0-2 6-16,4-3-14 15,-2 1-4-15,2-6-24 16,2-6-54-16,-1-4-141 15</inkml:trace>
  <inkml:trace contextRef="#ctx0" brushRef="#br0" timeOffset="82878.012">22197 6774 155 0,'0'0'15'0,"0"0"-6"16,0 0 59-16,0 0 38 15,0 0-56-15,0 0-26 16,0 0 21-16,0-17-10 15,0 17-6-15,0 0-3 16,0 0-2-16,0 0-8 16,0 0 0-16,0 0-6 15,0 0-6-15,0 0-4 16,0 5-2-16,0 10 1 16,0-1 1-16,0 7 1 0,0-1-1 15,0 3 0-15,0 0 1 16,0 2-1-16,2-1 3 15,0 2-3-15,1-1 1 16,-2 1-1-16,1 4 2 16,-2 0-1-16,0-2-1 15,0 3 0-15,0-1 0 16,0-4 1-16,0 2-1 16,0-3 0-16,0-3 0 15,0-2 0-15,0-3 0 16,0-3 2-16,0 2-2 0,3-2 0 15,-3 0 0-15,0 0 1 16,2 0-1-16,-1 0 0 16,1 2 0-16,-1-3 0 15,0 3 1-15,1-2-1 16,-2 2 0-16,0-1 0 16,0-1 0-16,3-1 1 15,-3-1-1-15,0 1 0 16,1-1 0-16,-1-4 0 15,0-2 0-15,0 0 0 0,0-1 0 16,2 1 0-16,-1 3 1 16,0 1 2-16,3-1 0 15,-3 1 1-15,2 0-3 16,-1-3 1-16,-2-3-1 16,3 1 0-16,-2-5-1 15,-1 0-3-15,0 0-6 16,3 0-7-16,2-5-24 15,2-10-96-15,2-6-160 16</inkml:trace>
  <inkml:trace contextRef="#ctx0" brushRef="#br0" timeOffset="84118.971">22334 7136 181 0,'0'0'62'15,"0"0"-23"-15,0 0 57 16,0 0-32-16,0 0-54 15,0 0-7-15,11-7-2 0,-1 7 4 16,0 0 9-16,3-2-2 16,2-2-4-16,3 4 10 15,2 0-12-15,5-1 0 16,3 1 3-16,2 0-5 16,3 0 0-16,0 0 2 15,0 0-2-15,1 0 0 16,-3 0 3-16,-4 0-5 15,2 0 1-15,-4 0 1 16,3 0-3-16,-2 0 2 16,-3 0 6-16,1 0-7 15,-1 0 1-15,1 0 4 0,2 0 0 16,1 0-4-16,1-2 1 16,-1 2-4-16,-2 0 5 15,1-3-5-15,0 3 5 16,-1-2-6-16,-1 2 1 15,1 0 0-15,-2-2 0 16,-1 1 7-16,2-2-7 16,-2 0 1-16,-2 3-1 15,-1 0 0-15,0 0 0 16,-3 0 0-16,2-3-4 16,-1 3 4-16,-2-3 3 15,-2 2-3-15,2 0 0 16,-3 1 0-16,4 0 0 15,-2 0 1-15,4 0-1 16,-2 0 4-16,4-2-4 0,-1-1-2 16,3 2 2-16,1-1 1 15,-1 2 6-15,-2-1-7 16,-1 1 0-16,-2 0-3 16,-3 0 4-16,-2 0-1 15,3 0 2-15,-1 0-1 16,3 0 3-16,2 0 2 31,0 0-6-31,-2 0 0 0,0 0 0 16,1 0 0-16,-2 0 1 15,2 0 0-15,-1 0 1 16,-3 0-2-16,-1 0 0 16,-3 0 4-16,-6 0-4 15,-1 0-1-15,-3 0 1 16,0 0 1-16,0 0-1 0,0 0-8 15,-10 0-49-15,-20 4-229 16</inkml:trace>
  <inkml:trace contextRef="#ctx0" brushRef="#br0" timeOffset="84856.2384">22374 6911 317 0,'0'0'27'16,"0"0"42"-16,0 0 37 15,0 0-48-15,0 0-38 16,0 0-8-16,0-4-6 0,0 4-6 16,0-1 0-16,1 1 0 15,10 0 3-15,4 0-3 16,4 0 5-16,4 0 2 16,0 0-5-16,-1 0-2 15,1 0 0-15,-5 0-1 16,-1 0-3-16,-4 0-65 15,-3-2-55-15,-7 0-185 16</inkml:trace>
  <inkml:trace contextRef="#ctx0" brushRef="#br0" timeOffset="85870.0364">22754 6829 141 0,'0'0'91'15,"0"0"-74"-15,0 0 117 16,0 0-39-16,0 0-37 16,0 0-19-1,8-14 2-15,-3 7-12 16,3 1-15-16,1-6-6 15,3-1 0-15,1-1 3 16,0 1-10-16,0 0 1 16,-3 0 8-16,1-1-10 15,1-2 4-15,-5 4 1 16,2 1-4-16,-3 5-1 16,-3 3 0-16,-3 3 5 15,0 0-3-15,0 0-2 16,0 0-5-16,0 0-13 0,0 0-9 15,0 3-2 1,0 9 9-16,-3 5 20 0,-6 5-4 16,0 2 4-16,-1-1 3 15,-3 2-3-15,4-1 0 16,1-4-1-16,1-3 1 16,1-3 2-16,4-2 1 15,-1-2-2-15,3-3 5 16,-1-4-6-16,1 1-7 15,0 1 7-15,0-2-12 16,0-3-90-16,0 0-83 0,0 0-73 16</inkml:trace>
  <inkml:trace contextRef="#ctx0" brushRef="#br0" timeOffset="86375.191">22999 6808 118 0,'0'0'265'0,"0"0"-251"15,0 0-14-15,0 0 55 16,0 0-11-16,0 0-22 16,88-75-6-16,-72 65 5 15,-2-2 7-15,-4 0-10 16,1 4 2-16,-4-1-7 16,-4 4-3-16,0 1 4 0,-3 2-10 15,0 2 4-15,0 0-1 16,0 0-5-16,0 0-4 15,0 0 2-15,0 3-31 16,0 11 28-16,-4 6 3 16,-5 2 1-16,-2 5-1 15,2-1 0-15,2-1-2 16,1-1 1-16,0-1 1 16,3-3 0-16,2-6 0 15,-1-4 0-15,2-2-2 16,0-3-6-16,0-3-34 15,0-2-39-15,0 0-45 0,0 0-77 16,5 0 59-16</inkml:trace>
  <inkml:trace contextRef="#ctx0" brushRef="#br0" timeOffset="86923.6321">23316 6733 164 0,'0'0'137'0,"0"0"-123"16,0 0 98-16,0 0-13 15,0 0-39-15,0 0-45 16,0 0-3-16,-15 16-12 15,5 1 5-15,-1 0 4 16,1 2-8-16,6-4 0 16,1 0-1-16,3 2 0 15,0-5-1-15,0 0-5 16,0-3 2-16,6-3-7 16,3-5 5-16,4-1 1 0,1 0 3 15,3 0 1-15,2 0 0 16,0 0 2-16,-1-4-1 15,-2-3 0-15,-1-2 0 16,-6 1 0-16,0 0 3 16,-4-1-3-16,0-3 7 15,-2 0-3-15,-1 0 2 16,-2 0-1-16,0-1 11 16,0 4 1-16,0-3-11 15,-5 2 7-15,-5 0 5 16,-2 5 6-16,-4-3-10 15,-2 3-11-15,-2 4-3 16,0-1-11-16,9 2-8 16,1 0 14-16,1 0-12 15,4 11-52-15,0 9-1 0,1 5-25 16,3-3-68-16,1 0-39 16</inkml:trace>
  <inkml:trace contextRef="#ctx0" brushRef="#br0" timeOffset="87470.5113">23721 6727 43 0,'0'0'245'0,"0"0"-240"15,0 0 125-15,0 0-22 16,0 0-35-16,0 0-27 16,0-17-6-16,0 17-19 15,0 0-7-15,-8 3-9 16,-5 12-4-16,-1 3 4 16,-2 3-2-16,4 2-3 15,3-1 0-15,0-2-1 16,6-3 1-16,3-1-1 15,0-3-2-15,0-2-1 16,8-1-3-16,4-3 2 16,1-2-2-16,5-4 2 0,4-1 5 15,4 0 0-15,1 0 0 16,3-6-9-16,-1-8 7 16,-2 0 1-16,-3-5 0 15,-5 4 1-15,-5-2 0 16,-4-2 0-16,-2 1 4 15,-4 2 5-15,-1-1-3 16,-3 3 18-16,0 1 7 16,0 1 19-16,0 2-14 15,-4 1-8-15,-8 0-4 16,-3 3-19-16,-3 4 7 16,-4 2-12-16,-5 0-20 0,-5 4-53 15,-6 9-48-15,-2 1-58 16,2 3-165-16</inkml:trace>
  <inkml:trace contextRef="#ctx0" brushRef="#br0" timeOffset="91064.0592">22781 7461 147 0,'0'0'70'0,"0"0"-45"15,0 0 99-15,0 0-45 16,0 0-37-16,0 0-10 15,0 0 2-15,-4 0-12 16,4 0 5-16,0 0-2 16,0 0-1-16,0 0-5 15,0 0-14-15,0 0-5 16,0 0-2-16,0 0 2 16,15 0 0-16,7 0 0 15,4 0 0-15,4-3 4 16,2-1-6-16,1 0 2 15,-2 3 0-15,-3-1 0 16,-4 1 0-16,-6-1 2 16,-1 2-4-16,-5 0 1 15,-4 0-9-15,-3 0-25 16,-2 0-63-16,-3 0-54 0,0 0-110 16</inkml:trace>
  <inkml:trace contextRef="#ctx0" brushRef="#br0" timeOffset="91845.3701">23267 7313 129 0,'0'0'16'0,"0"0"2"15,0 0 82-15,0 0-18 16,0 0-46-16,0 0-16 16,4-5 2-16,-4 8-4 15,-2 10-16-15,-9 2 14 16,-2 0-6-16,-1 2-9 15,1-5 1-15,4 2-1 16,-1-4 0-16,1-3-1 0,3-1 0 16,-2-2-1-1,3-4 0-15,1 0-3 0,1 0-3 16,3 0-19-16,0 0-7 16,0-4 2-16,0-2-4 15,2 3 11-15,10 0 21 16,2 2-1-16,3 1 1 15,3 0 2-15,-1 0 0 16,2 0 1-16,-2 0-4 16,-1 0-10-16,-2 0 5 15,-2 0 5-15,-2-4 1 16,-3 1 3-16,-1 1 0 16,-4-2 7-16,3-1 21 15,-4-1 10-15,0 3-13 0,-1-3 0 16,-1 2 1-16,1-2-12 15,-2 0-8-15,0 2-5 16,0 0 15-16,0-1-6 16,0 2 14-16,0-1 3 15,0 1 12-15,0 3-14 16,0 0 4-16,0 0-4 16,0 0-7-16,0 0-12 15,-3 0-6-15,-2 5-6 16,-3 7 6-16,-3 5 4 15,2 0-4-15,-3 5 0 16,3 1 0-16,-1 2 3 16,1-3-6-16,1 3 7 0,2-4-2 15,2-3-2 1,1-1-4-16,0-1 4 0,3-5 0 16,-2-1 1-16,2-4-1 15,0-4-20-15,0 0-54 16,0-2-86-16,0 0-117 15</inkml:trace>
  <inkml:trace contextRef="#ctx0" brushRef="#br0" timeOffset="92614.6984">24154 6878 163 0,'0'0'49'0,"0"0"1"0,0 0 86 16,0 0-72-16,0 0-17 15,0 0-3-15,0-19-4 16,0 19-10-16,0 0-11 16,0 0 4-16,0 0-19 15,0 7-4-15,0 9-6 16,-3 8 6-16,-7 3 0 16,-1 2 0-16,0 6 1 15,-1 2-1-15,-3 7 1 0,3 0-1 16,1 2 2-1,0-2 5-15,0-2-4 0,3-4 2 16,2-2 1-16,1-6-2 16,4-2-1-16,1-1-1 15,-3-7 8-15,3 4-8 16,0-6 5-16,0-3-5 16,0-5-4-16,0-2 7 15,0-4-10-15,0-4-12 31,0 0-18-31,0 0-34 16,0 0-122-16,0-8-209 16</inkml:trace>
  <inkml:trace contextRef="#ctx0" brushRef="#br0" timeOffset="93661.6379">24268 6724 270 0,'0'0'31'15,"0"0"-1"-15,0 0 49 16,0 0-41-16,0 0-24 0,0 0-6 15,87-25 8 1,-69 25-7-16,0 0 2 0,-4 5-2 16,0 9 4-16,-7 1 7 15,-2 4 4-15,-5 3 7 16,0 0-11-16,0 3-12 16,-5-1 0-16,-8 0-2 15,-2-1 13-15,2-3-9 16,-2-1 2-16,4-2-3 15,2 2-5-15,1 1-2 16,3-3-2-16,5 2 5 16,0-2-2-16,0-3-3 15,0 4-7-15,13-1 6 16,2-3 1-16,5-4 0 16,0 0-2-16,1-4 0 0,-1 2-1 15,-2-6-5 1,-3-2 2-16,-5 0 4 0,-5 0-4 15,-4 0 6-15,-1 0 2 16,0 0 4-16,0 0 0 16,0-3 4-16,-4-1 24 15,-5 4-19-15,-2 0-12 16,-4 5-3-16,-3 7 0 16,-1 7 0-16,-2 3 1 15,1 3 2-15,1-2-3 16,3 7-5-16,5-3 3 15,7 0-2-15,2 0 3 0,2-2 0 16,0 1-7 0,0 2 8-16,5-3 0 0,1-3-1 15,2 2 1-15,-1-3 1 16,-1 2 0-16,-2-1-1 16,1 2 0-16,-1-3 1 15,-1 1 0-15,-2-2-1 16,2-1-2-16,-3-1 1 15,0-3-1-15,0-1 2 16,-8 3 0-16,-6-3 1 16,-2-2 1-16,-1-2-2 15,-2 0 12-15,0-3 1 16,-1-5 5-16,0 4-2 16,3-5 7-16,2-1 6 15,5 0-3-15,1 0 1 0,3 0-13 16,1 0-2-16,-1-2-1 15,0-3-11-15,2 0-4 16,-5 1-23-16,5 1 5 16,1 2-12-16,1-1-49 15,0 2-25-15,0 0-124 16,0-1-179-16</inkml:trace>
  <inkml:trace contextRef="#ctx0" brushRef="#br1" timeOffset="100203.1051">24446 5623 23 0,'0'0'124'0,"0"0"-108"16,0 0 51-16,0 0 50 15,0 0-41-15,0 0-38 16,0 0-8-16,3-6 6 15,-3 6 2-15,0-2-13 16,0 2-4-16,0 0 2 16,0 0 0-16,0 0-6 15,0 0 3-15,0 0 10 0,0 0-6 16,0 0 1 0,0 0-6-16,0 0-5 0,0 0-8 15,0 0 3-15,0 0-9 0,0 8 8 16,-5 6 2-16,-4 0-7 15,2 1 1-15,-1 4-3 16,-1 0 3-16,1 1-2 16,0 2-1-16,-1-2 2 15,1 0-1-15,-2 3 1 16,3-2-1-16,-2 3-1 16,-1-1-1-16,2 0 3 15,-1 4-1-15,3-4 0 16,-3-2 4-16,3-2-6 15,2-3 0-15,-1-5 1 16,2 3 1-16,0-6 0 16,-3-1-2-16,5 0-1 0,1-4 1 15,0-3 0 1,0 0-1-16,0 0-7 0,0 0-5 16,0 0-14-16,0-6-45 15,0-10-104-15,0-2-256 16</inkml:trace>
  <inkml:trace contextRef="#ctx0" brushRef="#br1" timeOffset="101471.109">24416 5623 49 0,'0'0'39'15,"0"0"-17"-15,0 0 48 0,0 0 31 16,0 0-33-16,0 0-19 15,0-6-2-15,0 6-4 16,0 0-5-16,0 0-1 16,3 0-12-16,-3 0-10 15,3 0-7-15,0 0-5 16,3 0 0-16,1 0-3 16,1 0 11-16,2 0-9 0,1 0 2 15,4 0 6-15,-2 3 2 16,3 1-5-1,-2 1-4-15,-3 3-2 16,3 1 2-16,-2-1 0 0,2 1 3 0,-2 2 2 16,-1-3-5-16,0 2 2 15,-2 2 1-15,-1-3 1 16,-1-1-4-16,-1 3 0 16,0-2 2-16,1-1-1 15,-3 1 0-15,3 1 0 16,-4 4 1-16,3-5 0 15,-3 2 2-15,-3 0-1 0,3-2-3 16,-1 1 4-16,-2 0-2 16,0 2 2-16,0 1-5 15,0 1-2-15,0-1 2 16,0 3-1-16,0-2 1 16,-5-1-2-16,0 3 2 15,1-2-1-15,-2 0 0 16,-2 0-1-16,1-2 0 15,1-2 2-15,-2 2-2 16,1-5 2-16,-5 3-1 16,3 0 0-16,-2-3 1 15,1 2-2-15,1-2 2 0,0-2 1 16,-1 0-1-16,1-1 4 16,1-2-1-16,-1-1 0 15,-4 2 2-15,3-1-6 16,-2 1-1-16,0 0 2 15,1-1 0-15,-2 0-2 16,1 0-1-16,0 1 1 16,1-3 0-16,-1 4 1 15,2-4-1-15,3 0 0 16,-1 1 0-16,4-1 0 16,-4 0 3-16,1 0-2 15,-1 0 0-15,-1 0-1 16,-2 0 0-16,0 0-4 15,2 0 2-15,-3 0 1 16,5 0 0-16,-1 0 1 0,1 0 0 16,2 0 0-16,0 0 0 15,1 0 0-15,0 0 0 16,1 0-1-16,0 0 4 16,0 0-4-16,1 0 2 15,-2 0 4-15,3 0-5 16,-2 0-3-16,0 0 3 15,1 0 2-15,1 0-2 16,-1 0 0-16,2 0 0 16,-3 0 0-16,0 0 0 15,-3 0-3-15,-3 0-5 16,2 0-8-16,0 0-5 0,5 0 14 16,0 0-11-16,2 0-19 15,0 0-48-15,3 0-103 16,12-5-159-16</inkml:trace>
  <inkml:trace contextRef="#ctx0" brushRef="#br1" timeOffset="102314.8936">24913 5674 109 0,'0'0'76'15,"0"0"-3"-15,0 0 72 16,0 0-65-16,0 0-24 0,0 0-26 15,0 0-12-15,1-1-1 16,-1 1-13-16,0 4 1 16,0 9 11-16,-7 4 13 15,-2 0 10-15,-2 4-10 16,1-1-8-16,-1 0 0 16,0 3-2-16,0 1-11 15,-2 1 5-15,1 2-5 16,0-1 10-16,2-2-17 15,0 3 8-15,0-2-9 16,5-2 3-16,-2-3 4 16,3-4-7-16,0-5 0 0,2 3 1 15,0-5 3 1,1-1-3-16,-1 1-1 0,-1 1 0 16,3-3 2-16,-2 3 5 15,2-5-3-15,-1-2-3 16,1-2-1-16,0-1 0 15,0 0 0-15,0 0-3 16,0 0-14-16,0 0 0 16,0 0-23-16,0-5-38 15,0 1-3-15,0 1 8 16,0-1-7-16,0-1-4 16,0 0-74-16</inkml:trace>
  <inkml:trace contextRef="#ctx0" brushRef="#br1" timeOffset="103504.6539">24731 5649 14 0,'0'0'148'16,"0"0"-110"-16,0 0 61 16,0 0 22-16,0 0-63 15,0 0-22-15,-2-5 4 16,2 5-1-16,0-1-15 16,0-1-5-16,0 0 0 15,9 0-9-15,6-1 4 16,2 1-11-16,3 2 14 15,3 0-7-15,-3 0-5 16,0 0 3-16,1 0 4 0,0 0-2 16,-2 0-5-16,-1 0 3 15,-1 0-3-15,-1 4-3 16,-4 1-1-16,3 0 5 16,-3 3-6-16,-1 1 4 15,2-2-3-15,-3 0 1 16,0 1-2-16,-2-1 0 15,-2 1 2-15,-2-1-1 16,1 2-1-16,1-1 5 16,-4-2-3-16,3 0-1 15,-3 3 3-15,-1-1-2 16,-1 1 5-16,0-3-3 16,0 3 2-16,0-1 1 15,0 3-6-15,0-3 1 16,0 1 1-16,0 0-3 0,-6 1 0 15,-1-1 2-15,-1-1 0 16,0 0-2-16,1-1 1 16,-3 0-1-16,1-1 3 15,0 1-2-15,-3 0-1 16,3-3 0-16,0 1-1 16,2-2 1-16,-4 1 3 15,4-1 0-15,1-2 0 16,0-1 3-16,-3 3 1 15,5-3-3-15,-4 0 5 0,0 0-9 16,0 0 6 0,0 0 8-16,-1 0-13 0,-1 0 10 15,1 0 0-15,1-3-5 16,4 3 4-16,1-3 0 16,1 2-1-16,2-1-1 15,0 0-5-15,0 2 2 16,0 0-4-16,0 0-1 15,0 0 0-15,0 0 0 16,0 0 3-16,-1 0 0 16,1 0-2-16,0 0-1 15,0 0-1-15,0 0 0 16,-2 0 1-16,2 0-2 16,-2 0-2-16,-2 0-5 15,0 0-1-15,-5-3-2 0,0 3 2 16,-3 0 9-16,5 0 1 15,-1 0 0-15,1 0 0 16,3 0 0-16,4 0-48 16,0-5-86-16,0-4-249 15</inkml:trace>
  <inkml:trace contextRef="#ctx0" brushRef="#br1" timeOffset="106030.5527">13964 5199 257 0,'0'0'30'0,"0"0"-22"16,0 0 67-16,0 0-29 16,0 0-28-16,0 0-15 15,0 0 8-15,0 0 3 16,0 0 11-16,0 0-1 15,0 0 4-15,0 0-9 16,0 0-5-16,0 2-7 16,0-2 0-16,5 0-5 15,1 2 3-15,4-2 8 16,4 1 10-16,1-1-4 16,2 0 6-16,5 0-3 15,0 0 4-15,5 0-13 16,2 0-1-16,1 0-2 15,2 0-5-15,-3 0-1 0,1-1-1 16,-1-1 4-16,-1 0-6 16,-1 2 3-16,-2 0 1 15,-1 0-3-15,5 0 3 16,-6 0-1-16,3 0-2 16,0 0 2-16,2-3 0 15,-5 3-2-15,3 0 0 16,-5 0 0-16,4 0 2 15,-3 0-7-15,-2 0 6 16,0 0-3-16,3 0 3 16,-4 0-3-16,3 0 0 15,-2 0 0-15,3 0 0 0,-6 0 1 16,2 0 0-16,-3 0-1 16,-3 0 0-1,-1 0 0-15,-2 3 0 16,4-3 0-16,-5 0 0 15,1 2 0-15,0-2 0 16,0 0 0-16,-1 2 0 16,-2-2 0-16,-1 0 0 15,-2 1 0-15,1-1 0 16,1 0-1-16,3 0 1 16,3 0 2-16,-2 0 1 0,2 0-3 15,2 0 3-15,-5 0-3 16,1 0 0-16,-5 0 0 15,0 0 2-15,-2 0-2 16,-3 0 3-16,0 0 7 16,0 0 25-16,0 0 8 15,0 0-4-15,0-3 3 16,0-8-13-16,0-5-23 16,0-3-4-16,0-2 3 15,-1-4-3-15,-1-2-1 0,2-1-1 16,0 0 3-16,0 0 0 15,0-1 9-15,0-3-4 16,2 1 1-16,5-1 2 16,1-1-11-16,-2-3 2 15,0 2-1-15,-2 2-1 16,2 1 4-16,3 5-4 16,-2 3 1-16,0 1-1 0,-4 3-3 15,0 7 1-15,0 2 3 16,-3 7-1-16,0 0 0 15,0 3-1-15,0 0-1 0,0 0-12 16,0 0-1-16,0 0-24 16,0 0-35-16,0 11-76 15,-12 4-80-15</inkml:trace>
  <inkml:trace contextRef="#ctx0" brushRef="#br1" timeOffset="118787.4318">22662 6470 12 0,'0'0'81'0,"0"0"-76"16,0 0 39-16,0 0 37 16,0 0-33-16,0 0 2 0,0 0 5 15,-3 0-10-15,3 0-3 16,0 0-7-16,-2 0-6 15,2 0 4-15,-3 0-8 16,0 0-8-16,0 0 3 16,-2 0-18-16,-3 0 2 15,-1 0 2-15,-4 0-5 16,-1 0 2-16,-3 0-3 16,0 0 0-16,-2 0-4 15,-1 0 4-15,1 0 0 16,0 0 2-16,2 2 1 15,1 5-1-15,4 0-2 0,-3-1 0 16,3 2 0 0,-1 1 1-16,0 2-1 15,0 1-1-15,0 2 1 0,1-1 0 16,0 3 0-16,-2 1-2 16,2-2 4-16,-3 6-4 15,3-4 4-15,-1 0-2 16,3-2 0-16,2 2 0 15,-2-1 0-15,1-2 0 16,4 4 2-16,-2-3-2 16,-2-1 1-16,3 3 1 15,0-2 3-15,-1-1-1 16,3 1-1-16,-2-2 2 16,2 3-3-16,-2 1 0 15,2 0 0-15,-2-3 4 0,2 2-3 16,0 0-1-16,1-1 3 15,0-1-1-15,0 3-3 16,0-1 2-16,2-1 8 16,-2 1-5-16,1 1-6 15,1 0 0-15,-2-1 2 16,3 3 1-16,0-2 0 16,0 0-2-16,0 0 2 0,0-1-1 15,0 1-1 1,0-2 4-16,0 1-3 0,0-1-2 15,4 0 1-15,2-1-1 16,0-2 0-16,3-1 3 16,-4 3-2-16,2-2 3 15,2 1-3-15,-3-2 2 16,4 1-1-16,-2-1-2 16,1 1 2-16,0 1-2 15,-2-2 4-15,-2 2-2 16,2 0-2-16,-1-2 2 15,3 2-2-15,-3 0 1 16,3 0-1-16,1-2 2 16,-2 3-2-16,1-3 0 15,0 2 0-15,-1-3 3 0,3 3-3 16,-3 1 0-16,5-5-1 16,-5 2 1-16,4-1 3 15,-1 0-3-15,1 0 0 16,2 2 0-16,-3-1-1 15,3 0 1-15,2 1 1 16,1 0-1-16,1-2 3 16,0 1-3-16,-2-1-1 15,2-2-1-15,3 0 2 16,-2-1 4-16,4 2-2 16,-2-1-4-16,-2-3 1 15,2-1 1-15,1 4 5 0,-1 0-5 16,3-3 0-16,-1 1 2 15,3-2 3-15,1 0-5 16,-3 0 0-16,4 3 1 16,1-4-1-16,1 1 3 15,-3-1-2-15,2 0 1 16,-2 1-2-16,-3-1 0 16,3-3-1-16,-4 3 2 15,5-2-1-15,-5 1 6 16,3-1-6-16,-2 1-1 15,2-2 1-15,1 1 0 16,-3-1 3-16,3 0 0 16,-1 0-3-16,0 0 6 0,-1 0-5 15,-1 0 0-15,-1 0-1 16,-2 0 0-16,-1 0 3 16,0 0-2-16,-1 0 0 15,2 0 1-15,0 0 3 16,3-1-5-16,0-4 2 15,-2 1-2-15,-2-2 2 16,-1 1-2-16,0 1 2 16,-1-3-4-16,0 0 2 15,0 1-1-15,1 0 1 16,1 1 1-16,-1-2 1 16,2 2 2-16,1-3-4 0,-3 2 0 15,3 0 0-15,-3 1 0 16,0-1-3-16,1 0 5 15,-3-2-4-15,-1 1-1 16,-1-2 3-16,0 1 6 16,0-4-6-16,1 3 0 15,0-1 0-15,-1-2 1 16,2 3-1-16,1-2 0 31,1-3 2-31,-1 3-2 0,-3-2 0 16,1 1 3-16,0-2-6 15,0 0 6-15,1 0-3 16,3 0 5-16,-5-1-2 16,4-1 0-16,-2 0 0 15,-1 2 3-15,-3-2-5 16,1 3 5-16,-4-1 1 16,1-2 3-16,-1 3 2 15,0-1-8-15,-2 1 1 16,2 1 4-16,-4-2 5 15,0-1-4-15,2 1-9 16,-3-3 3-16,3 0-1 16,-3 4 0-16,-1-1-1 15,1-5-2-15,-2 3 4 0,-1 0-3 16,1-3 0-16,-1 0 0 16,-1 2-1-16,1 0 0 15,-1 5 2-15,1-2 2 16,-2 2-2-16,0-1 1 15,0-1-2-15,0 1 4 16,0-1-3-16,0-1 0 16,0-1 5-16,0 2-5 15,0-2 0-15,0 1 0 16,0 2 5-16,-2-2-6 16,-4 0 9-16,-1 0 1 15,1 1-8-15,0-2 3 16,-1 3-3-16,-2-1 4 0,0-1-4 15,1 0-1-15,1-1 0 16,-3 1-1-16,2 1 2 16,-3-1 5-16,0-3-7 15,-1 4 0-15,-2-2 0 16,2-1 1-16,-3 3-2 16,1-1 2-16,-4 1-1 15,4-2 4-15,-2 5 0 16,1-1-2-16,-1-2 3 15,-2 1-4-15,1 3 1 16,1-3-2-16,-4 0 1 16,2 3 0-16,-3 0-2 0,-1 1 1 15,0-2-1 1,2 5 7-16,0-4-7 0,0 3-1 16,1 0 1-16,-1 1 0 15,-2-1 1-15,1 0-1 16,0-2 0-16,-2 4 0 15,6-3-5-15,-2 1 5 16,-1 0 1-16,4 0 1 16,-4 2-3-16,4-2 1 15,-2 2-1-15,3 0 1 16,-1 0-1-16,1 0 1 16,-3 1 0-16,4-2-2 15,-3 4 5-15,-1 0-6 16,1-1 3-16,0 0-2 15,1 3 1-15,0-1-2 0,0-2 1 16,2 1 2-16,-2 2 0 16,3-5-1-16,-4 5-2 15,4 0 3-15,-2 0-1 16,-2 0-1-16,2 0 0 16,-1-2 2-16,1 2-1 15,0 0-2-15,0 0 2 16,-1 0 1-16,1 0-2 15,0 0 2-15,3 0-1 16,-1 0 1-16,2 0 0 16,1 0 1-16,-2 0 1 15,0 0-2-15,1 0-1 0,-2 0 1 16,2 0 0-16,-2 2-1 16,0-2 1-16,-2 0 0 15,0 5-1-15,-1-2 1 16,-3-1 0-16,2-1-1 15,0 2-2-15,-1 0 2 16,1-1 0-16,1 0 0 16,3-2 0-16,0 3-1 15,1-2 0-15,-2 1 2 16,2-1-1-16,-2 2-2 16,-2 0 3-16,0 4-3 0,0-2 2 15,-4 0-2-15,0 3-2 16,-3 0 5-16,-5 0-8 15,-1 1-6-15,0-1 3 16,2-3-3-16,-3 4 6 16,-1 2-8-16,-4 5-13 15,-2 1-39-15,5 0-29 16,3 0-86-16,3-1-285 16</inkml:trace>
  <inkml:trace contextRef="#ctx0" brushRef="#br1" timeOffset="122630.7377">5928 7897 398 0,'0'0'26'16,"0"0"-16"-16,0 0 21 15,0 0 50-15,0 0-41 16,0 0-29-16,0 0 3 16,0 0 7-16,0 0 11 15,0 0-18-15,0 0 1 0,0 0 3 16,0 0-5-16,0 0-5 15,0 0-1-15,0 0-6 16,3 0-1-16,3 0 0 16,6 0 1-16,3 2-1 15,0-2 4-15,7 3-2 16,1-2 1-16,1-1 1 16,5 0-3-16,1 2-1 15,1-2 1-15,2 1-1 16,3-1 0-16,-3 2 0 15,1-2 0-15,2 0-1 16,-3 0 1-16,-1 0 1 0,4 0 5 16,-1 0-5-16,2 0 0 15,2 0 0-15,-1 0-1 16,4-5 4-16,0-1-2 16,4 3-2-16,-4-5 0 15,-2 5 2-15,2-3-2 16,-6 3 2-16,-4-1-2 15,0 4 2-15,-2 0-1 16,-4 0-1-16,0 0 1 16,-1 0-1-16,-1 0 0 15,-2 0 0-15,4 0 0 16,-2 0-1-16,1 0 1 16,-1 0 2-16,-3 0 1 15,-1 0-3-15,2 0 0 16,-3 0-2-16,2 0 2 0,-6 0 0 15,6 0 2-15,-2 0-2 16,-1 0-2-16,6 0 2 16,3 0 0-16,-2 0 0 15,-1 0-1-15,0 0 0 16,-1 0-1-16,3 0 0 16,-5 2 0-16,-3-2-2 15,-5 2 4-15,0-1-2 16,-6 1 2-16,0-2-2 15,-4 0 0-15,0 0 1 16,-3 0 0-16,3 2 0 16,-3-2 1-16,3 0 2 0,-3 0-1 15,3 0-1-15,-3 0-1 16,4 3 1-16,-1-3 2 16,5 0-2-16,-5 1 0 15,-3-1 0-15,3 0 0 16,-3 0 0-16,0 0 0 15,0 0 4-15,0 0 3 16,0 0 6-16,0 0 8 16,0 0-1-16,0 0 21 15,0-6-4-15,0-4-24 16,3-4-11-16,0 1 0 16,0-3-2-16,0-4 1 15,0 2-2-15,-3-2-1 0,0 0 2 16,0 2 5-1,3-2-5-15,-3 1 3 0,0-1-4 16,0-1 1-16,0 1-2 16,0 2 2-16,0 4 0 15,2 0 1-15,-2 4-1 16,0 1 4-16,5 2-4 16,-5-1 0-16,0 2-1 15,0 3 1-15,0 0 2 31,0 3-2-31,0 0 0 0,0 0 0 16,0 0-25-16,0 0-74 16,0 3-101-16,0 7-196 15</inkml:trace>
  <inkml:trace contextRef="#ctx0" brushRef="#br1" timeOffset="124985.0278">6186 4409 203 0,'0'0'96'0,"0"0"-59"16,0 0 57-16,0 0-17 15,0 0-10-15,0 0-32 16,-3-1-3-16,3 1-10 0,0 0 1 16,-3 0 7-16,0 0-14 15,-3 0-6-15,-7 0-10 16,-1 6 0-16,-2 7 0 15,-2-1 0-15,-3 2 2 16,2 0-2-16,3 0 0 0,-1 2 0 16,2-1 0-16,2 1 4 15,2 1-5-15,5-2 1 16,0 4 0-16,-1-2-1 16,4 4 1-16,0-3 0 15,3 2 1-15,0 1-1 16,0 1 0-16,0-2 0 15,0 5 0-15,0-2 0 16,6 3 1-16,1-1-1 16,5 1 0-16,-1 1-1 15,2-2 2-15,2 0-1 16,2-3 0-16,-1-2 4 0,3 1-1 16,2-6-2-16,0 0 0 15,2 0 2-15,0-4-2 16,1 0 0-16,0 0 0 15,0 1-1 1,1-3 0-16,2 1 0 16,-3-3-1-16,4-2 1 0,-1 3 1 15,-6-2 5-15,3 0-6 16,-3-1-4-16,-2 1 4 16,5 0 0-16,-5-4 0 15,5 4 0-15,-2-3 2 16,7-1-2-16,-2 1 0 15,1 0 1-15,2-1-1 16,-2-1 4-16,5-1-4 16,-3 0 0-16,-2 0 1 15,2 0-1-15,0 0 2 16,0-3-2-16,4-4 1 16,-4-1 0-16,1-2 0 15,-1 0 1-15,-4 0-2 0,3-1 1 16,-5 2 1-1,1-2-2-15,-5-3 1 0,-1 0 0 16,2-3 2-16,-3 0 7 16,-1-2 4-16,2-5-9 15,-3 4 4-15,-1-6-9 16,3-1 5-16,-3 1-5 16,-1-1 4-16,-1-2-3 15,3 5 0-15,-6-2-1 16,4 3 5-16,-2-1-5 15,-6 2 1-15,-3 3 3 16,0-2 8-16,-3-1 6 0,0 0-4 16,0-3-5-1,0 1-2-15,-3-2-7 0,-6 1 4 16,0 1-2-16,-6 0-2 16,5 1 0-16,-1 2 0 15,-5 3 7-15,2 1-5 16,-2 1 3-16,1 1 5 15,0-1 3-15,-4 4-2 16,0-2-4-16,2 1-2 16,-4 1 1-16,3 1-2 15,-4 0-4-15,2 0 3 16,-2 3-3-16,-2-3 0 16,-1 2 1-16,-3 3 1 15,5 1-4-15,-1-2 1 16,1 3 1-16,-3 1-1 0,4 2 2 15,-1-1-2-15,-2 2 1 16,1 0 0-16,2 0 0 16,2 0 0-16,-2-2 1 15,1 1-1-15,3 1 0 16,-6-2 4-16,5 2-4 16,-4 0-3-16,4 0 3 15,-4 0-3-15,3 0 1 0,-1 5 1 16,-3 3-2-16,2 1 3 15,2 0-4-15,-3 1 1 16,2 0 3-16,0-1 0 16,1 0-4-16,-2 0-2 15,2 0 4-15,3 1-3 16,2-3 5-16,-1 3 0 16,2-4 2-16,2 2-5 15,-2 0 0-15,4-1 2 16,1 0 1-16,-4 0-4 15,1 1 0-15,4 2 2 16,-5-1-4-16,1 0 5 16,3 1 1-16,-3-3-1 0,3 2 2 15,0-2-2-15,-1 1 2 16,1 1-1-16,-2-1 0 16,4 2-1-16,-2-2-5 15,3 2-23-15,0 1-24 16,3 1-21-16,0 1-63 0,-1-1-113 15</inkml:trace>
  <inkml:trace contextRef="#ctx0" brushRef="#br2" timeOffset="131374.1474">23954 4509 25 0,'0'0'47'15,"0"0"-2"-15,0 0 10 16,0 0 14-16,0 0-5 16,0 0-11-16,0 0-14 15,-1 0-19-15,1 0 4 16,0 0 13-16,0 0-9 16,0 0 5-16,0 0-3 15,0 0-6-15,0 0 3 16,0 0-4-16,0 0-2 15,0 0-3-15,0 0-5 0,0 0 0 16,0 0-7-16,0 0 1 16,0 0-3-16,0 0-2 15,0 0-2-15,0 5-9 16,-4 5 8-16,1 5 1 16,0 1 0-16,-1 3 0 15,1 0 1-15,-2 1 4 16,1 2-5-16,-3 0 0 15,-1-1 0-15,2 0 0 16,-6 0-1-16,3 0 0 16,0 1 1-16,0-2 1 15,0 1-1-15,2-1 0 0,-1-3 0 16,2 3 0-16,2-1 2 16,0-1-2-16,-2 0 0 15,4-2 1-15,-4-1 0 16,4-3 4-16,1-2-3 15,1-5-1-15,0-4-1 16,0-1 0-16,0 0 0 16,0 0-10-16,0 0-7 15,0 0-18-15,0 0-7 16,0 1-7-16,-3 2 0 16,0 7 38-16,-2 1 10 15,-3-6 2-15,6 0-1 16,-1-2 0-16,2-3 4 0,-3 0-4 15,3 0-52 1,-4 0-282-16</inkml:trace>
  <inkml:trace contextRef="#ctx0" brushRef="#br2" timeOffset="132405.4581">23887 4496 104 0,'0'0'21'16,"0"0"62"-16,0 0 36 15,0 0-38-15,0 0-33 16,0 0-6-16,0 0 5 15,0 0-7-15,0 0-17 16,0 0-8-16,0 0 3 0,10 0 1 16,2 0-5-1,3 0 8-15,4 0 1 0,2 0-8 16,-1 0-1-16,0 0-2 16,3 0-8-16,-3 2 1 15,0 3 2-15,-1-1-5 16,-4 0 4-16,-1 2-4 15,-2-2 1-15,-1-1 3 16,-2 4-4-16,-1-2 2 16,-2 2 0-16,1 0 2 15,-2-1 0-15,-3 3-3 16,3-1 2-16,-2 3-4 16,2 1 3-16,-2-1 1 15,0 0-4-15,0 1 0 16,0-2 0-16,-2 1 0 0,-1 0-1 15,0-2 1 1,0 2-1-16,0-2 0 0,0-1 0 16,0 0 2-16,-4 0 3 15,-8-1-5-15,4 1 4 16,-4-3-4-16,-4 2-1 16,0 0-1-16,-2-2 2 15,-3 0-1-15,6-1 1 16,-4-1 0-16,-1-1 0 15,1-2 0-15,-2 1 0 16,2-1 0-16,2 0 0 16,4 0 0-16,1 0 5 0,6 0-4 15,1 0 1 1,4 0 0-16,1 0 2 0,0 0-3 16,0 0-1-16,-3 0 2 15,-1 0-2-15,-1 0-2 16,2 0 1-16,1 0-1 15,2 0 0-15,0 0-10 16,0 0-49-16,0-3-39 16,2 0-40-16,10-1-46 15,4 0-156-15</inkml:trace>
  <inkml:trace contextRef="#ctx0" brushRef="#br2" timeOffset="132969.6417">24469 4584 124 0,'0'0'8'15,"0"0"5"-15,0 0 90 16,0 0-27-16,0 0 15 16,0 0-33-16,10-38-12 15,-10 37 15-15,0-1-18 16,0 2-16-16,0 0-8 15,-3 0-11-15,-4 0-6 16,-3 5-2-16,-3 7 0 16,-3 5-2-16,-1 6-1 15,-1 0 3-15,1 0 4 0,-2 2-3 16,2 3 0 0,-2 0 0-16,0-1 0 0,4 1 5 15,-1 0-4-15,4-4 2 16,3-3-4-16,2-4 1 15,2-3-1-15,0-5 0 16,4 0 0-16,-2 0 0 16,3-3 0-16,-2 0 0 15,2-3-1-15,0-1-8 16,0-2-10-16,0 0-2 16,0 0-7-16,0 0-44 15,2-11-4-15,9-6-101 16,-1-1-28-16</inkml:trace>
  <inkml:trace contextRef="#ctx0" brushRef="#br2" timeOffset="133938.4102">24452 4601 113 0,'0'0'35'16,"0"0"18"-16,0 0 104 15,0 0-78-15,0 0-36 16,0 0-17-16,0-14 2 0,0 13 4 16,0 1 4-16,0-2-11 15,0 2 6-15,0 0-7 16,0 0 5-16,0 0-3 15,0 0-6-15,0 0-6 16,0 0-2-16,0 0-10 16,0 0 2-16,0-2 1 15,0 2-2-15,0 0 4 16,0 0-2-16,0 0-1 16,0 0 7-16,0 0-10 15,0 0 0-15,0 0-1 16,0 0 1-16,0 0-1 0,0 8 1 15,0 9-1-15,0 3 1 16,0 4-1-16,0 1 1 16,0 1 2-16,0 4-1 15,0-3-2-15,0 5 0 16,0-4 0-16,0 0 1 16,0-3-2-16,0-3 2 15,0-3-1-15,0-2 0 16,3-5 0-16,-2 0 0 15,1-2 0-15,1-4 3 16,0 2-2-16,0 0 1 16,-1-5-2-16,1 3 0 15,1-1 0-15,-4-5-4 16,3 0 3-16,-3 0 0 16,0 0 0-16,1 0-3 0,-1 0 4 15,0 0-2-15,0 0 4 16,0 0-4-16,0 0 3 15,0 0-1-15,0 0 1 16,2 0 3-16,-2 0-2 16,3 0 1-16,1 0 1 15,4-5-4-15,1-6 3 16,1-3-3-16,8-6 5 16,0-5-3-16,4-2 0 15,0-6-2-15,1 2 0 16,1 1 0-16,-3 1 1 15,-2 3-1-15,-3 2 0 0,-1 4 0 16,-2-2 2-16,-2 2-1 16,-2-1 1-16,1 2-1 15,0 0-1-15,0 1 3 16,-3 4 1-16,1 2-4 16,-5 5 0-16,-1 2 3 15,-2 2 10-15,0 1-3 16,0 1-4-16,0 0-6 15,0 1-1-15,0 0-4 16,0-2-3-16,0 2-1 16,0-1 0-16,0 1 1 15,0 0 0-15,0 0-2 16,0 0-16-16,0 0-36 16,0 0-66-16,0 0-143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0-11-06T12:53:38.2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18583 9138 28 0,'0'0'34'0,"0"0"-4"16,0 0-5-16,0 0 7 15,0 0 14-15,0 0-6 16,0 0 5-16,0 0 2 0,0 0-6 0,0 0-7 31,0 0-2-31,0 0 0 0,0 0 1 16,0 0-10-16,0 0 3 15,2 0-13-15,0 0 5 16,1 0-10-16,4-4 2 16,9-9-4-16,3-4-5 15,11 0 6-15,1-2-7 16,3-3 0-16,5 1 3 15,-2-1-3-15,7 2 0 16,-5-2-3-16,-1 1-4 16,-4 1 0-16,-4 3-8 15,-8 5 6-15,-6 1-1 16,-3 3 0-16,-9 2-7 16,-2 1-12-16,1 4-10 0,-2-2-26 0,-1 3-26 0,0 0-89 15,0 0 57-15</inkml:trace>
  <inkml:trace contextRef="#ctx0" brushRef="#br0" timeOffset="578.1348">18796 8828 157 0,'0'0'63'0,"0"0"-63"0,0 0 79 0,0 0-28 16,0 0-43-16,0 0-1 31,0-2-7-31,0 4 1 16,0 12-1-16,0 5 23 15,0 4-10-15,0 4 1 16,-6 1 6-16,-1-1-6 0,2 0 2 0,-3-1 11 16,4-3-12-16,-2-6 9 0,6 0-10 31,0-4-5-31,0-5 2 0,0 1-4 0,0-4-3 31,3 1-2-31,0-2 0 16,1-1-2-16,4 1 0 15,1-4 8-15,6 0-5 16,1 0-2-16,10 0 2 16,3-7 2-16,9-3-5 0,2-4 1 0,-1-1 0 31,1 1-1-31,-2-1 0 0,-2 1 0 0,-5 0-3 15,-4 4 4-15,-4 2-1 0,-4 1 0 32,-4 0-1-32,-4 4 0 15,-6-1-2-15,-3 1-48 16,-2 3-58-16,0-2-70 16</inkml:trace>
  <inkml:trace contextRef="#ctx0" brushRef="#br0" timeOffset="1033.0662">18651 8656 182 0,'0'0'15'16,"0"0"30"-16,0 0 85 15,0 0-46-15,0 0-27 16,0 0-31-16,0 0-9 16,-13-5-8-16,18 5-9 15,15 0 12-15,14 0 33 16,11 0-7-16,9-2-14 16,1 2-12-16,3-3 0 15,-4 3-11-15,-8 0 2 16,-10 0-3-16,-6 0 0 15,-8 0-22-15,-9 0-19 16,-3 0-40-16,-7 0-84 16,-3 0-102-16</inkml:trace>
  <inkml:trace contextRef="#ctx0" brushRef="#br0" timeOffset="1486.1889">18984 8537 76 0,'0'0'372'16,"0"0"-358"-16,0 0 65 16,0 0 10-16,0 0-63 0,0 0-26 15,3-6-18-15,22 6 18 16,6 0 0-16,5 0 0 15,0 2-1-15,-2 1 2 16,2 1-1-16,-2 1 1 16,-3 0-1-16,-6 1 2 15,-6-2-2-15,-4-2 0 16,-9 1-3-16,-3-1 1 16,-3 1-4-16,0-2 1 15,0 2 5-15,0 2 5 16,-6 2 0-16,-11 8 5 15,-3-3-2-15,1 1 2 16,-4 0-3-16,1-1 9 16,-4 0-2-16,6-2 4 15,0-1 2-15,3 2-8 0,1-2-6 16,2-1-6 0,4 1 0-16,1-2-11 0,5-1-37 15,4 1-55-15,0-2-78 16,0 0-172-16</inkml:trace>
  <inkml:trace contextRef="#ctx0" brushRef="#br0" timeOffset="1912.2174">19386 8857 237 0,'0'0'189'16,"0"0"-172"-16,0 0 99 15,0 0-31-15,0 0-51 16,0 0-20-16,-4 0-6 16,4 0-4-16,9 0-2 15,6 0 4-15,7 0 6 16,1 0-3-16,0 0-3 16,0 0-5-16,-5 0-1 15,-2 0 0-15,-5 0-4 16,-4 0-20-16,-3 0-39 0,-2 0-39 15,-2 0-43 1,0 0-53-16,0 0 4 0</inkml:trace>
  <inkml:trace contextRef="#ctx0" brushRef="#br0" timeOffset="2168.1225">19392 8923 193 0,'0'0'4'16,"0"0"97"-16,0 0 23 16,0 0-46-16,0 0-25 15,0 0-24-15,73 0 3 0,-62 0-21 16,-1 0-1-16,-1 0-10 15,0 4-5-15,-1-4-11 16,2 3-30-16,-3-2-50 16,0 0-121-16</inkml:trace>
  <inkml:trace contextRef="#ctx0" brushRef="#br0" timeOffset="2747.5813">20237 8506 138 0,'0'0'142'16,"0"0"-114"-16,0 0 86 0,0 0-31 15,0 0-44 1,0 0-29-16,-29-2-8 0,7 15 3 15,-2 7 3-15,-4 4 2 16,-12 4 4-16,1 6-10 16,-3 3 14-16,0 2-9 15,6 1 6-15,7 3-3 16,0-1-6-16,4 0-3 16,1-2 9-16,0 3-3 15,3-3 2-15,5-1-3 16,1-2-1-16,6-3 1 0,1-2-1 15,3-3-6 1,2-1 2-16,1-6-2 0,2 0 4 16,0-7-3-1,0-1 2-15,0-4 0 0,0-5-1 16,0 0-3-16,0-4 0 16,0-1-1-16,0 0-24 15,0 0-37-15,0 0-26 16,0 0-66-16</inkml:trace>
  <inkml:trace contextRef="#ctx0" brushRef="#br0" timeOffset="5996.0616">20259 8778 95 0,'0'0'86'15,"0"0"-25"-15,0 0 60 16,0 0-60-16,0 0-35 16,0 0-7-16,0 0-1 15,0 0 6-15,0 0 7 16,0 0 0-16,0 0-10 0,0 0 1 15,0 7-16-15,-9 2 7 16,-2 4-2-16,0-2-1 16,-6 2 12-16,4 3-8 15,-3 1-9-15,2 0-2 16,1 2-2-16,2-2 2 16,4 2-1-1,-5 1-1-15,6 0-2 16,3-3-2-16,3 2 3 15,0-3-2-15,0-2 2 16,0 0-1-16,6-5-6 16,6-2 7-16,-3 0 0 15,3-4 0-15,2-3-4 16,2 0 4-16,3 0 8 16,1 0-8-16,2-7 4 0,1-6-3 15,0 0 1 1,-3 0 5-16,-1-1-4 0,-3 0 2 15,-1-1 0-15,-2 0-3 16,-1 1 4-16,-1-1 2 16,-1-1-1-16,-1 0 8 15,-3 2-6-15,-1-3-5 16,0 5 2-16,-2-5-3 16,1 4 1-16,-2 0-1 15,-2 0 0-15,0 2 4 16,0 1 2-16,0 0 2 15,0 0 2-15,-4 1-4 16,-3 2 1-16,1 0 1 16,-3 2-3-16,-1 2-2 15,-4-2-1-15,0 5 4 0,-5 0-9 16,-6 0-4-16,-4 0-5 16,0 10-32-16,-1 0 3 0,4 0-22 15,7 4-9-15,0 2 9 16,2 1-91-16,1 3-141 15</inkml:trace>
  <inkml:trace contextRef="#ctx0" brushRef="#br0" timeOffset="6669.4144">20535 9138 206 0,'0'0'2'16,"0"0"86"-16,0 0 11 16,0 0-42-16,0 0-21 15,0 0-11-15,0-10 7 16,0 10-12-16,0 0-15 15,0 7-2-15,-4 9-1 16,-8 7 8-16,-3 6 4 16,-6 3-3-16,1-1-10 15,-3 5 4-15,2-5 3 16,1-1-1-16,5-4 6 16,3-4 0-16,0-2-3 15,5-7-2-15,2-4-4 0,1-6-3 16,2-1-1-16,2-2 0 15,0 0-43-15,0 0-26 16,0 0-76-16,0 0-111 16</inkml:trace>
  <inkml:trace contextRef="#ctx0" brushRef="#br0" timeOffset="8137.8685">20936 8547 191 0,'0'0'139'16,"0"0"-123"-16,0 0 83 15,0 0-36-15,0 0-37 16,0 0-14-16,-4-7 4 16,4 4 1-16,0 0-3 15,0 0-5-15,0-4 0 16,7 3-7-16,-2 1-4 15,3 0 4-15,-2 3-4 16,2-3 2-16,0 3-4 16,-1 0-2-16,-3 0 2 15,2 0-4-15,-1 5 7 0,-2 7-1 16,-3 0 3 0,0 8-1-16,0-4 0 0,0 1 3 15,-9 0 2-15,-3-4-3 16,-1 0-2-16,-3 0 9 15,3-6-6 1,6-3 2-16,0-1 5 16,6-3 2-16,1 0-7 15,0 0-5-15,0 0 0 0,0 0-9 16,0 0 1-16,0 0-1 16,0 0-9-16,1 0-14 15,7-2 12-15,1 0 1 16,4-1-4-16,0 3-5 15,0 0 5-15,-3 0 13 16,1 3 7-16,-1 3-2 16,-2 5 3-16,-1 3-1 15,-4-2 1-15,-1 4 2 16,-2-2 6-16,0-2 1 16,0 0-1-16,-8-3 11 0,-3 0 15 15,-2-1-1-15,0-3 6 16,-3-1-12-16,0-1 2 15,2-3-5-15,-2 0 19 16,2 0-11-16,0 0 3 16,1-3 6-16,2-3-8 15,1-4-2-15,1 3-13 16,2 0-4-16,2 4-9 0,2 1-1 16,2-3-4-1,1 5 2-15,0 0-54 0,0 0-52 16,0 0-97-16,0 0-195 15</inkml:trace>
  <inkml:trace contextRef="#ctx0" brushRef="#br0" timeOffset="8528.4774">20780 8903 311 0,'0'0'126'15,"0"0"-121"-15,0 0-1 16,0 0-1-16,0 0 29 16,0 0 1-16,116 0 15 15,-76 0-21-15,3 0-7 0,-7-2-6 16,-3-2-2 0,-8 1-10-16,-7 3 4 0,-4-3-6 15,-6 2 0-15,-1-3-6 16,-6 4-9-16,1 0-7 15,-2 0-8-15,0 0-27 16,0 0-174-16</inkml:trace>
  <inkml:trace contextRef="#ctx0" brushRef="#br0" timeOffset="9365.4475">20906 9029 212 0,'0'0'167'0,"0"0"-146"16,0 0 61-16,0 0-45 16,0 0-36-16,0 0 0 15,0 27 31-15,-10-8 4 16,-5-2-24-16,1-2 9 16,-2-1-13-16,4-4-3 15,0 2-1-15,0-7-2 16,5 1 0-16,1-3-1 0,4-3-1 15,2 0 0-15,0 0-3 16,0 0-16-16,0 0 4 16,0 0-33-16,0-5 9 15,2 1 32-15,2 3 0 16,1 1 0-16,1 0-4 16,1 0-4-16,4 0 15 0,1 0-1 15,3 0-4-15,1 0 4 16,2 0-3-16,0 0 4 15,0 0-2 1,-2 0 2-16,1-2 0 0,-7-5 0 16,2 0 3-16,-2-3 10 15,-1 4-1-15,2-2 3 16,-2 0-2-16,-5-2-1 16,2 0-1-16,-2 3-4 15,-2 3 8-15,-1-2-4 16,-1 3 11-16,0 3 1 15,0 0 9-15,0 0-2 16,0 0-15-16,0 0-6 16,0 0-9-16,0 0 0 15,-3 3-1-15,-5 7 0 16,-2 5 0-16,-2 4 1 0,-2-1 0 16,0 3 2-16,-3 2-2 15,0-1 8-15,-1 1-6 16,3-4 11-16,5 1-4 15,1-1 2-15,1-4-10 16,1 1 5-16,1-5-4 16,1 3 0-16,2-2 0 15,0-1-2-15,1-3 0 16,0-3 2-16,0 0-2 16,2-4-10-16,0-1-22 15,0 0-41-15,0 0-87 16,0-6-112-16</inkml:trace>
  <inkml:trace contextRef="#ctx0" brushRef="#br0" timeOffset="9818.5867">21140 9286 391 0,'0'0'18'0,"0"0"71"16,0 0-12-16,0 0-62 15,0 0-11-15,0 0 1 16,-23 44 7-16,11-14 7 16,-3-1 9-16,-2 7-7 15,-1-3-3-15,-1 4-12 0,3-7 1 16,-2-1-7-16,7-2 0 15,2-7 0-15,1-4 2 16,3-6-2-16,2-3-1 16,2-1-10-16,1-6-46 15,0 0-58-15,0 0-124 16,0 0-50-16</inkml:trace>
  <inkml:trace contextRef="#ctx0" brushRef="#br0" timeOffset="13215.3115">21642 8816 186 0,'0'0'18'0,"0"0"23"16,0 0 9-16,0 0-31 16,0 0-3-16,0 0 28 15,0 0 5-15,0 2 0 0,0-2-6 16,0 0-9-16,0 0-10 15,0 0-10-15,0 6-2 16,0-2 3-16,0 3-7 16,-7 1 9-16,0 1 3 15,-2 2-12-15,-3 0-4 16,0 5 12-16,-2 0-14 16,-2 1 2-16,0 4-1 31,3-1 0-31,-3 2-3 0,2 0 0 15,2-1-2-15,2-1 2 16,4 0 0-16,4 0 0 16,2-5-4-16,0-1 3 15,0-4-3-15,3 0-7 16,6-3 4-16,3-4-1 0,1 1 4 16,4-4 4-16,2 0 0 0,4 0 0 15,2-14-1-15,5 0 0 16,0-6 0-16,1 1-4 15,-4-4 5-15,-2 0 1 16,-7 3 4-16,-3 3-4 16,-5-4 7-16,-1 1 2 15,0 1 8-15,-4 0-3 16,-1-1-6-16,-1 7 7 16,-1-3-10-16,-2 6 12 15,0 1 10-15,0-2-9 16,-9 5-9-16,-5-1 5 15,1 4-9-15,-5 3 2 16,-2 0-8-16,-6 0-1 0,-4 10-27 16,3 7-14-16,0 2-22 15,7 1-29-15,3 3-96 16,4 0-214-16</inkml:trace>
  <inkml:trace contextRef="#ctx0" brushRef="#br0" timeOffset="13648.8297">21836 9210 415 0,'0'0'154'15,"0"0"-144"-15,0 0 11 0,0 0-13 16,0 0 1 0,-26 80 1-16,7-44 14 0,-1 1 10 15,0-1 7-15,2-4-11 16,4-2 8-16,1-7-12 31,4-6-10-31,3-4-9 16,0-9-7-16,6 0 0 15,0-4-63-15,0 0-72 0,12-14-128 16</inkml:trace>
  <inkml:trace contextRef="#ctx0" brushRef="#br0" timeOffset="14634.7019">22119 8939 248 0,'0'0'185'0,"0"0"-183"16,0 0 102-16,0 0-35 15,0 0-38-15,0 0-4 16,-3-6 6-16,3 6-13 16,0 0-6-16,0 0-1 15,0 0-6-15,3 0 2 16,12 0 14-16,3 0-10 16,4 0-3-16,1 0-7 15,2 0-3-15,0 0-9 16,2 0-28-16,2 0-58 0,-6-2-102 15,-8-6-264-15</inkml:trace>
  <inkml:trace contextRef="#ctx0" brushRef="#br0" timeOffset="15371.6997">22632 8487 206 0,'0'0'22'0,"0"0"126"15,0 0-41-15,0 0-25 16,0 0-32-16,0 0-1 16,6-6-34-16,-21 25-14 15,-9 9 8-15,-3 1 6 16,-2-2-11-16,4-2 4 15,9-8-8-15,2-4-5 16,7-6 5-16,4-4 5 16,3-3-2-16,0 0 1 0,0 0-4 15,0 0-8-15,0-3-4 16,0-1-16-16,2-6-18 16,1 8 32-16,2 1-1 15,3-2-17-15,3 3-7 16,2 0 6-16,8 0 3 15,1 4 18-15,0-2-5 16,1 5 1-16,-2-6 3 16,-2-1 9-16,-4 0 3 15,0 0 1-15,-4 0 6 16,1-4 22-16,1-9 2 16,-1 3-3-16,-3-2-10 0,0 0-9 15,-6 4 7-15,-2 1 2 16,-1 5 24-16,0 2-4 15,0 0 9-15,0 0-28 16,-9 10-18-16,-8 9-6 16,-7 3 6-16,0 4 3 15,1-2-3-15,3-2 5 16,2-2 0-16,4-3 1 16,4 0-4-16,3-8-2 15,2 1-9-15,2-1-56 16,1-4-161-16</inkml:trace>
  <inkml:trace contextRef="#ctx0" brushRef="#br0" timeOffset="15746.6657">22466 8920 385 0,'0'0'63'15,"0"0"-32"1,0 0 9-16,99 0 37 15,-50 0-46-15,2 0-1 16,-4-3-22-16,-8 0-3 16,-4 2 4-16,-8-2-7 15,-8-1 2-15,-6 4-3 0,-7 0 0 16,-4-3-2 0,-1 3-16-16,-1 0-29 0,0 0-37 15,0 0-60-15,-14 0-195 16</inkml:trace>
  <inkml:trace contextRef="#ctx0" brushRef="#br0" timeOffset="16424.5863">22605 9069 327 0,'0'0'134'15,"0"0"-92"-15,0 0 55 16,0 0-38-16,0 0-39 15,0 0-12-15,0 0-3 16,-1 0-3-16,-8 13 0 16,-1 1 6-16,-3-1 5 15,0-1-11-15,4 1 3 16,2-3-2-16,1-3 7 0,2-3-9 16,4-2 1-16,0-2-2 15,0 0 5-15,0 0-2 16,0 0-3-16,0 0-1 15,0 0-8-15,0 0-13 16,0 0-15-16,14 0 22 16,2 0 15-16,1-3-1 15,-1 3-17-15,-4 0 2 0,-2 0 7 16,-2 0-3 0,-2 1 5-16,-1 8 6 0,-4-1-2 15,1 2 3-15,-2 2 3 16,0-2 3-16,0 4 2 15,-6 0 8-15,-4-3-4 16,-4 0-1-16,2-2 3 16,1-3-9-16,-2-1 8 15,7-3 18-15,0-2-15 16,0 3 5-16,-2-3 10 16,1 0-6-16,-2 0-14 15,-3 0 5-15,0 0 5 16,2 0-10-16,0-5-7 15,2 4-4-15,3-3-7 16,2 1-24-16,2 1-40 0,-2 1-60 16,3-5-87-16,0 1-196 15</inkml:trace>
  <inkml:trace contextRef="#ctx0" brushRef="#br0" timeOffset="16754.143">22614 9082 447 0,'0'0'80'15,"0"0"-65"-15,0 0 43 16,0 0-43-16,0 0-13 16,0 0 4-16,60-40 0 15,-35 37 2-15,-1-4 12 16,0 3-4-16,-1 1-3 16,-4 0-9-16,1 0 5 15,-3 1-9-15,1-3 0 0,-2 3-3 16,1-1-24-16,-1-1-45 15,-5-1-127-15</inkml:trace>
  <inkml:trace contextRef="#ctx0" brushRef="#br0" timeOffset="17245.9403">23164 8547 398 0,'0'0'47'15,"0"0"-33"-15,0 0 85 16,0 0-68-16,0 0-31 16,0 0 4-16,17 3-3 15,-2 14 15-15,0 9 6 16,3 7 6-16,-3 6-8 16,-2 11-4-16,-7 3 20 15,-6 5-11-15,0 2-1 0,0 6 4 16,-18 1-7-16,-2-7 5 15,-4-1-9-15,1-9 9 16,-2-6 3-16,2-10 12 16,4-3 2-16,1-9-24 15,1-2 17-15,4-3-21 16,1-5-6-16,0-2-4 16,3-3-3-16,-1-3-2 15,5-4-15-15,0 0-53 16,0 0-103-16,0-11-258 15</inkml:trace>
  <inkml:trace contextRef="#ctx0" brushRef="#br0" timeOffset="20183.8751">18484 10321 55 0,'0'0'33'0,"0"0"-26"16,0 0 43-16,0 0-2 15,0 0-22-15,0 0 12 16,0 0 17-16,0 0 2 16,0 0-19-16,0 0-2 15,0 0 14-15,0 0-11 16,0 0-2-16,0 0-5 15,3 0-12-15,6-3 0 16,1-7 1-16,7-4-6 16,-1-2-14-16,5-2 7 15,1-3-4-15,2-3-2 16,2 2-2-16,1-3 0 0,-3 6-2 16,1-4 2-16,-7 3 0 15,-1 3-8-15,-4 3 0 16,-3 1 7-16,-3 4-2 15,-2 1 3-15,-2 3-3 16,-2 2 3-16,0 3 3 16,-1 0-3-16,0 0-8 15,0 0-10-15,0 0 8 16,0 6-8-16,-11 8 15 16,-8 4 0-16,-1 6-1 15,-2 3 5-15,2-1-1 16,7 0 2-16,3-6-2 0,7-3 0 15,3-8-3-15,0-1 1 16,1-5-3-16,16-3-1 16,8 0 5-16,7-6 2 15,6-13 7-15,-1-1-8 16,-1 1 0-16,-6-1-5 16,-7 1-3-16,-3 2-10 0,-6 8 9 15,-11 4-4-15,1 3 7 16,-4 2 6-16,0 0 27 15,0 2-10-15,-7 15-17 16,-7 4 3-16,1 2 5 16,6-3 2-16,7-4-9 15,0-2 1-15,0-5-2 16,18-8 0-16,5-1 7 16,7 0 12-16,5-10 16 15,4-9-9-15,-1-3-23 0,-2 0 3 16,-5 2-2-16,-7 3-2 15,-8 1 1-15,-7 6-3 16,-5-2 0-16,0 3-38 16,-4 1-63-16,0 1-243 15</inkml:trace>
  <inkml:trace contextRef="#ctx0" brushRef="#br0" timeOffset="20511.9847">18643 9902 353 0,'0'0'166'16,"0"0"-163"-16,0 0 33 15,0 0-4-15,0 0-8 16,0 0-7-16,74 0 7 16,-35 0-1-16,7 0-2 0,-1 0-18 15,1-2-3-15,-5-1-1 16,-3 0-35-16,-3-3-67 15,-9 3-65-15,-7-4-156 16</inkml:trace>
  <inkml:trace contextRef="#ctx0" brushRef="#br0" timeOffset="20935.6419">18938 9783 435 0,'0'0'145'15,"0"0"-126"-15,0 0-11 16,0 0 29-16,0 0-14 16,84-11-6-16,-49 11-12 15,1 0 3-15,2 0-4 16,1 0 1-16,-2 4-3 15,-1 5-1-15,-7-3-1 16,-7 2-2-16,-7-3-5 16,-8-1-4-16,-4 3 3 15,-3 0 8-15,0 3 6 16,-3-1 6-16,-12 2 5 0,-3 1 7 16,-5-1 0-16,-3 2 12 15,3 1-8-15,-3-5 4 16,10 2-8-16,-2-5-1 15,6 0-22-15,6-1-1 16,3 3-25-16,3-2-93 16,0 1-125-16,1-3-209 15</inkml:trace>
  <inkml:trace contextRef="#ctx0" brushRef="#br0" timeOffset="21216.9451">19567 9997 126 0,'0'0'519'15,"0"0"-507"-15,0 0 8 16,0 0 14-16,0 0 5 15,0 0 2-15,92 0-14 16,-66 0-12-16,-4 0-11 0,-7 0-1 16,-6 0-3-1,-3 0-1-15,-6 0-32 0,0 0-23 16,0 0-46-16,-3 3-112 16,-18 3-203-16</inkml:trace>
  <inkml:trace contextRef="#ctx0" brushRef="#br0" timeOffset="21435.6957">19567 9997 414 0,'24'99'92'0,"-14"-99"-78"15,6 0 104-15,3 0-48 16,1 0-28-16,1 0-29 0,-3-1-11 15,0-2 2-15,-6 0-4 16,0 3-37-16,-3 0-81 16,-6-3-113-16</inkml:trace>
  <inkml:trace contextRef="#ctx0" brushRef="#br0" timeOffset="21966.9189">20182 9760 400 0,'0'0'56'15,"0"0"-6"-15,0 0 55 16,0 0-78-1,0 0-27-15,0 0 1 0,0 0 13 16,-108 84 12-16,77-47-11 16,-1 1 9-16,0 4 0 15,5 4-11-15,0 0-6 16,0 4-1-16,7-2-1 16,4 2 0-16,1-7-3 15,8 0 5-15,1-6-2 16,3-8 1-16,0-5 2 15,3-4-5-15,0-4 5 16,0-10-7-16,0 0-1 16,0-4 0-16,0-2-12 15,0 0-8-15,0 0-14 0,0 0-26 16,4-4-44-16,4-6-17 16,-5-3-324-16</inkml:trace>
  <inkml:trace contextRef="#ctx0" brushRef="#br0" timeOffset="30058.6478">20205 10028 76 0,'0'0'159'0,"0"0"-155"16,0 0 37-16,0 0 48 16,0 0-32-16,0 0-31 15,0 0-4-15,-6-12 10 16,6 12 0-16,0 0-5 16,0 0-3-16,0 0-9 15,0 0 11-15,0-2-12 16,0-1-9-16,0-1 9 0,0 0-10 15,0 1-4-15,3 0 0 16,4 0-3-16,1-2 2 16,3 2-2-16,-4 0 3 15,-1 3-11-15,3 0 0 16,-2 0-2-16,-2 11 9 16,1 6 4-16,-6 5 3 15,0 5-2-15,0-1 6 16,-5 0 3-16,-11-3 4 15,-3 1-3-15,-7-5 3 16,1-2 7-16,0-5-6 16,2-1-5-16,3-5 9 15,3 1-9-15,4-6-3 16,5 2-2-16,2-3-5 0,3 0 0 16,-1 0-3-16,2 0-21 15,1-4-1-15,1-5-7 16,0-1-3-16,0 0 9 15,0 6 2-15,0-1 6 16,0 5 3 0,3 0 5-16,-3 0-8 0,4 0 0 15,2 12 18-15,-2 5 9 16,1 0 11-16,-1-2 5 16,3-1-6-16,-6-2-11 0,4-4 4 15,0 1 2-15,-2-2 0 16,-1-1 3-16,-1-2 4 15,1-2-14-15,-2 0-7 16,1-2-14-16,0 0-73 0,1 0-70 16,-2-4-195-16</inkml:trace>
  <inkml:trace contextRef="#ctx0" brushRef="#br0" timeOffset="30716.1453">20380 10011 410 0,'0'0'5'0,"0"0"15"15,0 0 85-15,0 0-38 16,0 0-40-16,0 0-18 16,0-41 37-16,0 41-24 15,0 0 1-15,0 0 14 16,0 0-15-16,0 0-11 16,0 0-10-16,0 3-1 15,-2 11-10-15,-4 2 10 16,1-2-2-16,1 0-3 15,4-2-4-15,0-2 1 16,0-3-2-16,0 0-14 16,9-5 6-16,3 3 6 0,2-5 0 15,5 0 10 1,2 0-2-16,1-10 4 16,4-1-2-16,-4-2-1 0,-3-1-14 15,-6 5 8-15,-3-1-5 16,-4 3 8-16,-5 4 5 15,-1 0 1-15,0 3 0 16,0 0 16-16,0 0-5 16,0 0-11-16,-4 6-6 15,-13 13 6-15,-2 5 4 16,-4 2 13-16,-3 11 5 16,-2-1-2-16,1 0 7 15,1-2-7-15,2-2 5 16,6-2-6-16,-1 0-2 0,0-4-4 15,4-1-3-15,0 0-3 16,4-5-7-16,4-3 1 16,2-7-4-16,4-5-8 15,1-4-44-15,0-1-34 16,0 0-2-16,0-6-38 16,6-11-23-16,1-7-110 15</inkml:trace>
  <inkml:trace contextRef="#ctx0" brushRef="#br0" timeOffset="30949.0278">20260 10241 220 0,'0'0'356'16,"0"0"-347"-16,0 0 69 15,0 0-15-15,0 0-53 16,0 0-10-16,33-2 11 15,-6 0 14-15,1 2-3 16,2-2-8-16,-2 2-10 16,1-3-4-16,-4 3-11 15,1 0-35 1,-5-1-71-16,-5 1-66 16,-8 0-147-16</inkml:trace>
  <inkml:trace contextRef="#ctx0" brushRef="#br0" timeOffset="31583.4789">20741 10037 395 0,'0'0'6'16,"0"0"75"-16,0 0 31 0,0 0-79 15,0 0-25-15,0 0 19 16,-3 6-16-16,-11 8-3 16,-1 3-1-16,1-5 0 15,0 3 8-15,2-3-6 16,4-3-5-16,3-2-4 15,2-4 1-15,3 0-1 16,0-3-3-16,0 0-4 16,0 0-14-16,0 0 1 0,0 0 2 15,7 0 6 1,8 0 8-16,0 0 2 16,3 0 0-16,-2 7-1 0,-1-3 2 15,-3 4-2-15,-3 3 3 16,0 2 3-16,-6 4-2 15,0 6 2-15,-3-2 1 16,0 0 24-16,0-1-14 16,0-3 0-16,-8 0 6 15,1-1-9-15,0-6 10 16,1-3 7-16,-2-1-5 16,4-4-2-16,-7-2 11 15,2 0-6-15,-5 0-7 16,-6 0-5-16,0-2 0 15,-5-5-9-15,3-1-2 0,-2 0 6 16,3 2 1 0,6 0-10-16,5 2 1 0,6 1-1 15,4 2-10-15,0-1-75 16,10-2-107-16,14-3 22 16,3-2-186-16</inkml:trace>
  <inkml:trace contextRef="#ctx0" brushRef="#br0" timeOffset="31980.8131">20711 10047 25 0,'0'0'441'16,"0"0"-429"-16,0 0 105 15,0 0-12-15,0 0-34 16,0 0-55-16,-27-19-16 16,28 17-12-16,22-1 12 15,7-1 1-15,7-1 7 16,5 0 4-16,3 2-4 0,-2-3 1 15,-3 3-3 1,-4-4-4-16,-8 6 3 0,-8-2-5 16,-9 0 2-16,-5 3-1 15,-6 0 0-15,0 0 12 16,0 0 5-16,0 0-18 16,0 0-23-16,-6 0-66 0,-8 0-111 15,-3 6-233-15</inkml:trace>
  <inkml:trace contextRef="#ctx0" brushRef="#br0" timeOffset="32782.3656">21012 10336 370 0,'0'0'78'0,"0"0"-65"16,0 0 86-1,0 0-18-15,0 0-23 16,0 0-15-16,0-6 1 15,0 6-19-15,0 0 2 16,-6 16-13-16,-8 7-9 16,-6 8 2-16,-1 8-3 15,-3 0 2-15,3-2-5 16,5-1-1-16,0-7 0 16,3-5 0-16,3-4 0 15,3-6-2-15,1-4-6 16,4-4-12-16,2-3-48 15,0-3-35-15,0 0-18 16,0-3-35-16,6-14-121 0</inkml:trace>
  <inkml:trace contextRef="#ctx0" brushRef="#br0" timeOffset="33385.9079">21414 10092 236 0,'0'0'40'0,"0"0"82"16,0 0-8-16,0 0-44 15,0 0-41-15,0 0 5 16,-17 7-9-16,-3 9-21 0,-6 4 17 16,-1 6-13-1,-1-2 7-15,4 3-2 0,4 0 1 16,4-5-3-16,4 2-2 16,6-2-7-16,3-3-2 15,3-2 0-15,0 0-3 16,0-3 3-16,13-2-1 15,2-1 0-15,3-3-6 16,0-3-9-16,3-5 0 16,0 0 16-16,4 0 1 15,2-10 0-15,0-6 3 16,3-1-3-16,-3-4-1 16,0-1 0-16,-4 2 0 15,-3-4 1-15,-5-2 1 16,1 4 9-16,-5 0-3 0,-2 0-4 15,-2 5 23 1,-3 0 1-16,-2 2 4 0,-2 1 0 16,0 1 4-16,0 0-4 15,0 3-11-15,-6 5 12 16,-6-3-6-16,1 6-16 16,-3-3-7-16,-1 5-4 15,-5 0-4-15,-3 5-52 16,-7 7-31-16,-4 8-61 15,-2-1-64-15,0-2-207 16</inkml:trace>
  <inkml:trace contextRef="#ctx0" brushRef="#br0" timeOffset="35152.0467">21652 10406 463 0,'0'0'16'15,"0"0"29"-15,0 0 17 16,0 0-52-16,0 0-7 16,0 0-1-16,-18 38 14 15,2-16 18-15,-4 1 7 16,1 7-8-16,-2-4 4 16,-1 4-10-16,0-5-8 15,5-4-6-15,1-2-8 0,3-2-2 16,2-3-3-1,2-4-4-15,4-5-45 0,4-4-56 16,1-1-73-16,0 0-221 16</inkml:trace>
  <inkml:trace contextRef="#ctx0" brushRef="#br0" timeOffset="35920.6326">22036 9973 321 0,'0'0'0'0,"0"0"102"16,0 0 1-16,0 0-33 15,0 0-41-15,0 0-19 16,0 10 13-16,-13 10-1 16,-6 3 15-16,1-2-6 0,-3-1-21 15,2-1 3 1,2-6-6-16,3-3 4 0,2-4-2 15,3 2-7-15,0-5-2 16,6-3-4-16,3 0-5 16,0 0-3-16,0 0-15 15,0 0-6-15,0 0-2 16,0 0-8-16,0 0-11 16,3 0 26-16,10 0 15 15,1 0-8-15,3 0 8 16,3 0 5-16,-3 0 7 15,2 0-10-15,-4 0 10 16,-2 0 1-16,-3 0 1 16,-3-1-1-16,-3-1 8 0,-2-3 24 15,3 2 0-15,-3 1 12 16,-2-2-4-16,3-4-15 16,-3 3-2-16,1 2-3 15,-1-1-6-15,0 4 14 31,0 0 11-31,0 0-6 16,0 0-6-16,0 0-23 0,0 4-1 0,-4 9-1 16,-11 7-4-16,-3 3 4 0,-3 2 1 15,0 2 4 1,2-1-2-16,-1 1-2 0,4-3 8 16,4-3-11-16,2-4 2 15,2-3 1-15,1-4-3 16,7-4-3-16,-2-2-20 15,2-4-61-15,0 0-52 16,0 0-41-16,2-7-63 16</inkml:trace>
  <inkml:trace contextRef="#ctx0" brushRef="#br0" timeOffset="36511.4432">22205 10118 217 0,'0'0'139'0,"0"0"-116"16,0 0 106-16,0 0-47 15,0 0-51-15,0 0 11 16,2-3 17-16,-2 3-29 15,-8 0-2-15,-5 8-13 16,-6 4-15-16,2-1 2 16,2-1 11-16,4-1-12 15,3 0 2-15,5-5-3 16,3-4-5-16,0 0 0 16,0 0-13-16,0 0-21 15,0 0 1-15,3 0 23 16,9 3 6-16,4-3 1 0,2 1 5 15,2-1 2-15,-1 3-3 16,2 2 4-16,-3 0-2 16,0 2 1-16,-6 3-1 15,-5 0 1-15,-4 3-6 16,-3 3 7-16,0-2 13 16,-1 2 6-16,-11 0 8 15,-2 1 14-15,-2-5-18 16,2 0-1-16,-2-3 1 15,-2-3-4-15,3 4-7 16,-3-6-2-16,2 3-5 16,-2-4 0-16,3 0 0 0,0 0-2 15,3-2-2-15,0-1 1 16,5 0 0-16,2 0-2 16,1 0-4-16,2 0-25 15,1-8-39-15,1-5-44 16,0 0-10-16,6 1-105 15,4-7-99-15</inkml:trace>
  <inkml:trace contextRef="#ctx0" brushRef="#br0" timeOffset="37122.6085">22156 10118 495 0,'0'0'44'16,"0"0"-16"-16,0 0 33 16,0 0-61-16,0 0-1 15,0 0 1-15,81-15 12 16,-53 13-2-16,0 2-2 16,-1 0-1-16,0 0 1 15,-7 0-7-15,1 0 0 16,-4 0-1-16,-9 0 0 0,-4 0-10 15,-4 0 2-15,0 5 8 16,0 1 0-16,0 4 2 16,0 3 18-16,-9 3-8 15,-4 4 7-15,1 2-4 16,-4 3 0-16,7-2-6 16,-2 4 7-16,1-5-5 15,7-2-9-15,1-2-2 16,2 0 0-16,0-4 0 15,0-5-5-15,8-1 2 16,7-1-3-16,1-5 4 16,5-2 2-16,3 0 2 15,1-6-2-15,2-7 0 16,-1-1 0-16,2-6 2 16,-2 1-2-16,1-4 0 0,-1 0-2 15,-6-1 2-15,-4 2 4 16,-6 1-4-16,-8 1 1 15,-2 1 8-15,-1 1 1 16,-16 0 14-16,-4 5-11 16,0-1-6-16,-3 4 1 15,-1 3 18-15,1 1-13 16,2 5-12-16,5 1-1 16,1 0-39-16,5 4-45 15,4 13-34-15,0 5-34 0,-1 4-92 16</inkml:trace>
  <inkml:trace contextRef="#ctx0" brushRef="#br0" timeOffset="37560.1405">22699 10369 131 0,'0'0'344'15,"0"0"-344"-15,0 0 16 16,0 0 7-16,0 0 16 16,-43 75 4-16,27-46-9 0,-3 1 0 15,0-2-6 1,6-4 9-16,1-1-25 0,3-4-6 15,3-5-3-15,1-4-1 16,4-3-2-16,-2-4-38 16,3 0-47-16,0-3-74 15,0 0-122-15</inkml:trace>
  <inkml:trace contextRef="#ctx0" brushRef="#br0" timeOffset="38058.3842">23030 10129 118 0,'0'0'292'0,"0"0"-268"15,0 0 131-15,0 0-74 16,0 0-48-16,0 0-6 16,-12 6-4-16,-10 11-11 15,-4 7 4-15,0 1-5 0,1 1 16 16,8 1-15-16,1-3-12 16,8-1 0-16,5-3-4 15,3-3 2-15,0-2-14 16,6-1 7-16,10-5-11 15,4-5-2-15,3-4 3 16,5 0 13-16,0-4 4 16,2-12-2-16,0-1 4 15,-5 0 2-15,-3-1-1 0,-5-3 3 16,-7 2 8-16,-1-5-3 16,-7 4 11-16,-2 1 2 0,0-1 8 15,0 3 12-15,-6 5 1 16,-6 0-14-16,0 7-12 15,-4 1-5-15,-3 4-12 16,-3 0-8-16,-5 11-56 16,-1 4-55-16,3 0-17 15,8 2-51-15,4-5-114 16</inkml:trace>
  <inkml:trace contextRef="#ctx0" brushRef="#br0" timeOffset="38558.3477">23336 9973 409 0,'0'0'80'16,"0"0"-71"-16,0 0 59 15,0 0-64-15,0 0-4 16,0 0 0-16,24 0 15 15,-15 16 9-15,0 9-1 16,-2 4 12-16,-4 10 1 16,-3 11 1-16,0 3-1 15,-4 6-26-15,-12 1 1 16,-6 3-3-16,-3 0 14 16,-5-4-9-16,-4-3 3 15,-3-9 17-15,1-11-2 16,0-7-2-16,5-2-15 0,6-10-11 15,8-8-1-15,7-1-2 16,7-8-31-16,3 0-93 16,0 0-99-16,0-8-278 15</inkml:trace>
  <inkml:trace contextRef="#ctx0" brushRef="#br0" timeOffset="41465.4283">19389 11080 95 0,'0'0'22'0,"0"0"25"16,0 0 40-16,0 0-38 15,0 0-9-15,0 0-2 16,3 0 1-16,-3 0-15 15,0 0 0-15,0 0-3 16,0 0 17-16,0 0-2 16,0 0-6-16,0 0-2 15,0 0-2-15,0 0-7 16,0 0 11-16,-1 0-20 16,-7 0-9-16,-2 0-1 15,-2 0-4-15,-3 0 4 16,2 0 0-16,-2 0 1 0,-2 0-2 15,-1 3 0-15,0 1 1 16,3 2-2-16,-1 4 5 16,6-3-6-16,0 6 3 15,0 0-5-15,3 2 3 16,-1 2-2-16,3 0 3 16,2-2-2-16,1 3 1 15,2-4 0-15,0 2-3 16,0-2 2-16,0-1-2 15,3-1 5-15,4-1-7 16,1-1 6-16,0 0 0 16,1 0 1-16,-2 0 0 15,-3-1 0-15,-1 2 1 16,-3-5-1-16,0 5 2 16,0-1-1-16,0-1 1 0,-13 4 3 15,-2-1-1-15,-6 2 3 16,0-3 2-16,-3 1-6 15,2-4 3-15,0 1-3 16,7-2 0-16,-3-4 3 16,6 0-4-16,6-3 2 15,2 3-2-15,2-3-1 16,2 0-1-16,0 0 0 16,0 0-5-16,0 0-3 0,0 0-3 0,0 0-8 15,0 0 5-15,7 0 9 16,4 1 1-16,1-1 4 15,3 0 0-15,-2 3-3 16,3 1 3-16,0 2 0 16,-5 1 0-16,0 0 1 15,2-1 1-15,-2 1 2 16,-5-1-3-16,0 4 2 16,-2-3 3-16,-1 5 0 15,-3 1 4-15,0 1-1 0,0 3 10 16,0 3 5-16,-6 2 0 15,-7 0 4-15,-2 1-11 16,-2-4 3-16,0 3 0 16,0-2-17-16,-4 3 12 15,0 1-4-15,3-2-8 16,1 1-3-16,1-3 3 16,2 0-3-16,2 0 0 15,-3 1 2-15,3 1-1 16,0-2 0-16,-2-3-1 15,7 2 0-15,-2-5 0 16,3-2-3-16,3-5 3 0,0 0 0 16,3-1 0-16,0-2-3 15,0 0-3-15,0-1-4 16,5 3-6-16,11-5 16 16,5 2-3-16,3-3 3 15,3 0 0-15,-1 0 2 16,0 0 0-16,-6 0 2 15,-3 0-2-15,-4 0-2 16,-7 0 0-16,-1 0 2 16,-4 0-2-16,-1 0 1 15,0 0 1-15,0 0-2 16,0 0-7-16,0 0-57 16,0 0-57-16,0 0-103 0</inkml:trace>
  <inkml:trace contextRef="#ctx0" brushRef="#br0" timeOffset="45763.3766">19609 11595 48 0,'0'0'96'0,"0"0"-76"16,0 0 72-16,0 0 33 0,0 0-57 15,0 0-31-15,0 0-2 16,-6 0-3-16,6 0-5 16,0 0-10-16,0 0-5 15,0 0-6-15,0 0-1 16,0 0-5-16,1 0 0 16,12 0 0-16,4 0 7 15,4 0-3-15,3 0 2 16,-2 0 8-16,4 0 1 15,2 0-12-15,0 0 1 16,2 0 4-16,-3 0-5 16,1 0 0-16,-1 0 0 0,0 0 3 15,3 0 5-15,-3 0-9 16,3 0-1-16,4 0 3 16,-6 0-1-16,2 0-2 15,-2 0 0-15,2 0 3 16,1 0-4-16,-1 0 0 15,3 0 0-15,-2 0-1 16,-1 0 1-16,-2-3 2 16,-2 0-2-16,1 3 0 15,1 0 3-15,-1 0-3 16,1-4 0-16,-1 4-5 16,-2 0 4-16,2-3 1 15,0 3 0-15,-1-3-2 0,0-1-6 16,-1 1 5-1,-1-1-3-15,0 1-6 0,-4 3 6 16,-1-3 1-16,-1 3 3 16,-1-2 2-16,-1 2 0 15,-3-2-3-15,4-1 3 16,-4 1 0-16,-1 2-9 16,0 0 1-16,-6 0-10 15,-3 0-10-15,-3 0-42 16,0 0-21-1,-13 0-200-15</inkml:trace>
  <inkml:trace contextRef="#ctx0" brushRef="#br0" timeOffset="46850.1686">19529 11117 176 0,'0'0'23'0,"0"0"-3"15,0 0 60-15,0 0 19 16,0 0-60-16,0 0-16 16,0-7-2-16,0 7-6 15,0 0-3-15,0 0-9 16,0 9-3-16,0 6 15 16,0 2 8-16,0 4-9 15,-2 0-1-15,1 4 11 16,1 0 6-16,0 1-18 15,0 1 3-15,0-2-5 16,0 1-3-16,-1 5 4 0,-1-4-3 16,-2 1 2-16,3-5-5 15,-1 4 10-15,-1 0-8 16,2-1-6-16,-2 3 5 31,0 1 1-31,0 0-4 0,1-4 2 16,-2 2-2-16,4-2 3 15,-3-4-4-15,1 2 2 16,1-1 0-16,-4 0-4 0,5-1 5 16,-6-1-4-1,2 2 0-15,2-3 0 0,-1 2 1 16,2-2-2-16,-2-3 0 16,3 3 0-16,-2-3-2 15,1 0 4-15,-2-2-2 16,3 2 2-16,-5-4 1 15,4 1-3-15,0-4-5 16,-1 0 5-16,1-3 0 16,-1-2 2-16,1-2 2 15,1-1-4-15,0-2-3 16,0 0-1-16,0 0-8 16,0 0-12-16,0 0-32 15,0-10-26-15,0-7-110 16</inkml:trace>
  <inkml:trace contextRef="#ctx0" brushRef="#br0" timeOffset="48045.6528">19717 11383 408 0,'0'0'58'15,"0"0"-28"-15,0 0 59 16,0 0-49-16,0 0-22 16,0 0-5-16,-1-5-2 15,1 5 0-15,0-3-7 0,5 3 1 16,5 0 29 0,8 0-14-16,3 0-7 0,4 0 1 15,-1-2-10-15,3 0 2 16,-5 2-6-16,-3-3-7 15,-3-1-23-15,-3 4-47 16,-7-6-33-16,-5 3-170 16</inkml:trace>
  <inkml:trace contextRef="#ctx0" brushRef="#br0" timeOffset="48766.9849">20169 11126 176 0,'0'0'122'15,"0"0"-86"-15,0 0 4 16,0 0 60-16,0 0-30 16,0 0-31-16,8-16-4 15,-8 16 0-15,0 7-26 16,-14 10-7-16,-3 2 6 0,-4 4-6 16,1-1 4-16,3-5-6 15,0-3 2-15,4-4-2 16,4-3 2-16,6-4-1 15,1 0-1-15,1-3 0 16,1 0-4-16,0 0-8 16,0 0-12-16,0 0-17 15,0 0-32-15,4 0-11 16,7 0 58-16,8 0 21 16,5 0 3-16,-2 0-4 15,2 0 1-15,-2-3 3 16,-1 0-3-16,-2 0 5 15,-4-1 5-15,-1 0-4 16,-5-2 10-16,0 3 6 16,0-5 19-16,-1 0-8 0,-4 0-2 15,-1 4-5-15,1-1 4 16,-2 4-5-16,-2 1-3 16,0 0 15-16,0 0 2 15,0 0-11-15,0 0 0 31,0 0-16-31,0 0-7 16,-6 8 0-16,-6 7 1 16,-2 5 7-16,-1 0-5 0,4 4 16 15,-6-5-5-15,7 4 2 16,-1-3-8-16,3-6-7 16,1 2 1-16,1-7-2 15,5-1 1-15,1-6-1 16,-2 2-34-16,2-4-30 15,0 0-47-15,0 3-46 16,0-3-87-16</inkml:trace>
  <inkml:trace contextRef="#ctx0" brushRef="#br0" timeOffset="49333.7089">20450 11179 173 0,'0'0'16'0,"0"0"154"16,0 0-49-16,0 0-29 16,0 0-37-16,0 0 5 15,0-6-28-15,0 6-19 16,-14 9-1-16,-3 7-2 15,-3-4-7-15,5-3 3 16,5 1-4-16,1-4 0 0,6-3-2 16,3-3 0-16,0 0-4 15,0 0-19-15,0 0-17 16,0 0-7-16,7 0 16 16,13 0 26-16,4-3 5 15,2 0-1-15,0 0-2 16,-4 3-13-16,-1 0 6 0,-9 0 6 15,-2 0-9-15,-4 9 8 16,-4 2 3-16,-2 2 2 16,0 2 32-16,0 0-4 15,0 1 6-15,-9-3-11 16,-4 3 4-16,1-6 2 16,-2 1-9-16,2-1 5 15,0-3-6-15,-4 1-6 16,5-3-2-16,-2-3-4 15,4-2 5-15,0 0-9 16,-1 0-1-16,2 0-2 16,1 0-27-16,1-7-37 15,1-5-7-15,0 2-1 16,5-4-22-16,0 4-47 0,0-3-83 16</inkml:trace>
  <inkml:trace contextRef="#ctx0" brushRef="#br0" timeOffset="49931.7187">20442 11168 31 0,'0'0'309'0,"0"0"-307"15,0 0 28-15,0 0-6 0,0 0-14 16,0 0 0-1,74-22 1-15,-48 22 5 0,6 0-9 16,-2-3 4-16,1 3 7 16,-3 0-18-16,-2 0 4 15,-6 0-2-15,-8 0 1 16,-6 0 9-16,-3 0-11 16,-3 0 11-1,0 0 15-15,0 0-7 0,0 8-3 16,-7 4 19-1,-5 4-11-15,-1 1 1 0,0-1-6 16,-1 7 6-16,6-1-2 16,1-2-13-16,4 0-1 15,3-3-8-15,0-1-1 16,0-2 2-16,8 3-4 16,10-7 5-16,1-1-8 15,4-4 8-15,3-5-4 16,2 0 1-16,2 0 1 0,0-10-2 15,1-4 0-15,-3-3-2 16,-2 1 0-16,-4-1 2 0,-4-2 0 16,-7-1 2-16,-3 3 2 15,-5-6-4-15,-3 3 11 16,0 1 12-16,0-2-5 16,-10 2 15-16,-4 2 19 15,0 3-20-15,-1 2 0 16,-3 6-18-16,3 2-11 15,-3 4-3-15,-2 3-35 16,-3 13-67-16,-4 11-44 16,-1 6-39-16,1-2-250 15</inkml:trace>
  <inkml:trace contextRef="#ctx0" brushRef="#br0" timeOffset="52733.4986">19676 11972 311 0,'0'0'35'0,"0"0"-15"15,-3 0 53-15,3 0-33 16,0 0-25-16,0 0 12 0,0 0 15 15,0 0 4-15,0 0 0 16,0 0-2-16,0 0-11 16,0 0-7-16,0 0-4 15,0 0-15-15,0 0-7 16,0 0-1-16,3-3-6 16,7-2 7-16,1 0 0 15,6 2 0-15,-1 2 0 16,1 1 1-16,3-3-1 15,-4 3 1-15,-1 0-1 16,0 0 0-16,-2 0 2 0,-2 0-2 16,-1 0 2-16,4 0-6 15,-7 0 4-15,1-2 0 16,-2-1 0-16,-2 3-26 16,-3-3-39-16,-1 3-26 15,0 0-99-15,0 0-200 16</inkml:trace>
  <inkml:trace contextRef="#ctx0" brushRef="#br0" timeOffset="53639.7903">20232 11830 176 0,'0'0'107'0,"0"0"-48"16,0 0 35-16,0 0-47 15,0 0-16-15,0 0 13 16,9-33-7-16,-7 26-11 15,-2 2 15-15,0-3 5 16,0 4-18-16,0-1-4 16,0-2-3-16,0 0 0 15,-4 4 2-15,-3-4 2 0,-1 3-21 16,-2 1 4-16,-2 1-7 16,0 1 0-16,-4 1-1 15,-3 0-10-15,1 0-1 16,-6 3-11-16,3 4 7 15,4 3 13-15,4 0-1 16,4-1 0-16,5-2-3 16,2 7-7-16,2-4-34 15,0 0 11-15,0-3 6 16,9-2 7-16,6-1 3 16,2-1 4-16,4-3 13 15,-1 0-8-15,0 0 0 16,2 0-1-16,-4 0 1 15,-3-7 7-15,-2 2 4 16,-2-2 0-16,-5 4 0 0,-3 2 1 16,-3-2 3-16,0 3 10 15,0 0 11-15,0 0-9 16,0 0-9-16,0 0-2 16,0 0-4-16,0 0-1 15,0 0 0-15,0 7-1 16,0 5 1-16,-3 2 4 15,-3 1 1-15,-2-1 1 16,1 6 5-16,-2-6 1 16,0 2-3-16,-1-2 9 15,3 0-7-15,3-6-3 16,1-1 2-16,1-3-10 0,1-1-3 16,1 0 1-1,0 0-4-15,0-2-34 0,0-1-37 16,0 0-90-16,0 0-160 15</inkml:trace>
  <inkml:trace contextRef="#ctx0" brushRef="#br0" timeOffset="54021.7248">20439 11727 225 0,'0'0'164'0,"0"0"-149"16,0 0 93-16,0 0-51 15,0 0-41-15,0 0-15 16,-22 37 12-16,7-11-2 15,-3 1 7-15,-1 2 0 16,1 1 6-16,-1 2 1 16,-2-1 2-16,3 5-1 15,-2-3-12-15,5-2 2 16,0-5-14-16,4-6 11 16,3-4-13-16,2-5 2 0,3-6-2 15,3-1 0-15,-2-4-9 16,2 0-19-16,0 0-66 31,0-7-63-31,14-6-98 0</inkml:trace>
  <inkml:trace contextRef="#ctx0" brushRef="#br0" timeOffset="54678.8332">20459 11962 481 0,'0'0'32'0,"0"0"9"16,0 0 23-16,0 0 5 15,0 0-40-15,0 0-14 16,15-43-5-16,-14 40 2 16,1 3-1-16,-2 0-7 15,1 0-4-15,-1 0 0 16,2 0-10-16,-2 14 10 16,3 6 7-16,-3 6 3 15,0-1 2-15,0 2 3 16,-13 0-1-16,-4-4-1 0,-3-4 2 15,-4-2-3-15,1-1 0 16,0-6-1-16,4-3-2 16,4-4 0-16,8-2-6 15,4-1-2-15,3 0-1 16,0-11-61-16,0-6 9 16,6 1 20-16,4 3-6 15,2 1 6-15,-2 5 8 16,0 4 18-16,-2-1 6 15,1 4-3-15,-3 0-11 16,2 0 13-16,3 0 0 16,0 0 1-16,2 4 2 0,-1 2 7 15,2 1-4 1,4 0 9-16,-1-5-2 0,3 1 1 16,1-3 7-16,1 0-6 15,-2 0 5 1,-1-10-11-16,-1 1-1 15,-3-1-4-15,-5 0 7 16,-1 6-10-16,-6-2-11 0,0 2-21 16,0 1-48-16,-1 1-44 15,0-2-245-15</inkml:trace>
  <inkml:trace contextRef="#ctx0" brushRef="#br0" timeOffset="55714.827">21136 11117 126 0,'0'0'128'0,"0"0"-122"15,0 0 111-15,0 0-32 16,0 0-23-16,0 0-31 16,3-17-3-16,-3 17-11 15,0 0 0-15,0 0 1 16,0 10-18-16,0 6 3 15,0 14 10-15,0 6 8 16,0 4-3-16,0 10 3 0,0 3-7 16,0 0 3-16,-6 3-14 15,0 0-2-15,2-3 0 16,-1 3 0-16,2-1 1 16,3-5 2-16,0-7 6 15,0-3-6-15,0-8 5 16,0-6 8-16,0-2-8 15,0-7-2-15,0-7-4 16,0-3-2-16,0-4 4 16,0-3-3-16,0 0 2 15,0 0-4-15,0 0-16 16,0 0-51-16,0-8-29 16,0-2-97-16,0 1-243 0</inkml:trace>
  <inkml:trace contextRef="#ctx0" brushRef="#br0" timeOffset="56122.8831">21414 11744 360 0,'0'0'151'0,"0"0"-148"15,0 0 66-15,0 0-29 16,0 0-39-16,0 0 0 15,-5 53 11-15,-4-20 4 16,0 6 4-16,-3 1 7 16,-3 6 13-16,0-3-15 0,-1 0-5 15,1-6-2-15,2-8-3 16,4-5-12-16,1-4-3 16,3-8-5-16,0 1-22 15,-1-5-67-15,0-5-116 16</inkml:trace>
  <inkml:trace contextRef="#ctx0" brushRef="#br0" timeOffset="57620.3279">21755 11104 147 0,'0'0'92'15,"0"0"-84"-15,0 0 129 16,0 0-36-16,0 0-41 15,0 0-19-15,2-24 2 16,-2 20 12-16,0 4-14 16,0 0 1-16,0 0-5 15,0 0-3-15,0 0-2 16,0 0-13-16,0 4-19 16,0 9-12-16,0 8 12 15,0 4 3-15,0 7-2 16,0-1-1-16,0 6 3 0,0 3 2 15,0-1-2-15,0 4-1 16,1-1 3-16,1-1-3 16,-2 1-2-16,1-2 1 15,-1 3 3-15,0 0-2 16,0 0 0-16,0-2 3 16,0-7-3-16,0 0 1 15,0-1 2-15,0-4-5 16,0 0 10-16,0-4-8 15,0 0-1-15,0-4 0 16,0 3 0-16,0-5 1 16,0-2-1-16,0 2 2 0,0-6-3 15,0 4 3 1,0-1-1-16,0-2-1 0,0-4 0 16,-1 0 2-16,1-3-3 15,-2-2 0-15,2-2 0 16,0-2 0-16,-1-1 0 15,1 0-3-15,0 0-7 16,0 0-5-16,-2 3-12 16,-4 5-20-16,-3 3 18 15,-3 0 28-15,2-2-2 16,2-1 2-16,4-5 0 16,4-3 1-16,-5 0-25 15,4 0-109-15,-1-14-132 16</inkml:trace>
  <inkml:trace contextRef="#ctx0" brushRef="#br0" timeOffset="58619.9863">21909 11572 168 0,'0'0'106'15,"0"0"-98"-15,0 0 125 16,0 0-55-16,0 0-43 15,0 0-15-15,-3-17 8 16,3 17 7-16,0 0-14 16,0 0-8-16,0 0-1 15,0 0 0-15,0 0-12 16,0 0-4-16,6 0 4 16,13 0 2-16,5 0 15 15,4 0 8-15,3 0-7 16,2 0-1-16,2 0-11 15,0 0 1-15,1 0 3 16,3 0-5-16,-4 0-5 16,-1 0 5-16,-2 0-2 0,-2 0 0 15,-1 0 0-15,-1 0-1 16,0 0 3-16,0 0 0 16,1 0 2-16,0 0-6 15,0 0 2-15,4 0 0 16,0 0-3-16,-4-2 0 15,0 2-2-15,-5-3 2 16,0 1 2-16,-2 2 0 16,-4-2-2-16,0 2 0 15,-1 0 5-15,0-3 0 16,1 0-2-16,0 3 0 16,3-1-3-16,-2 1-1 15,-1 0 1-15,1 0 1 0,0 0 0 16,1 0-2-16,1 0 2 15,0-3-1-15,0 3 0 16,0 0 0-16,-4-3 2 16,3 3-1-16,-4 0-1 15,1 0 0-15,-2-3 0 16,-3 3 1-16,-3 0-1 16,-3 0-1-16,-5 0 1 15,1 0 0-15,-2 0 0 16,0 0 2-16,0 0-2 15,0 0 1-15,3 0-1 16,1 0-1-16,1 0 1 0,-1 0 6 16,1 0-6-16,-4 0 0 15,-1 0-2-15,0 0 2 16,0 0 6-16,0 0-6 16,0 0-24-16,0 0-33 15,-15 9-77-15,-7-2-137 31</inkml:trace>
  <inkml:trace contextRef="#ctx0" brushRef="#br0" timeOffset="62560.6926">22013 11285 364 0,'0'0'17'0,"0"0"49"15,0 0 22-15,0 0-56 16,0 0-9-16,0 0-2 15,0 0 3-15,0 0 4 16,0 0-4-16,0 0 3 16,0 0-17-16,0 0 3 15,0 0-9-15,0 0-3 0,9 0 2 16,5 0 0-16,9 0 2 16,1 0 3-16,0 0-1 15,3 0-4-15,-6 0-1 16,-2 0-2-16,-8 0 0 15,-4 0 0-15,-7 0-4 16,0 0-10-16,0 0-2 16,0 0-42-16,0 0-64 15,0 0-155-15</inkml:trace>
  <inkml:trace contextRef="#ctx0" brushRef="#br0" timeOffset="63359.3144">22426 11200 321 0,'0'0'100'0,"0"0"-74"16,0 0 92-16,0 0-42 15,0 0-30-15,0 0-21 0,2-40 5 16,2 31 0-16,2-2-11 16,0 0-1-16,0 1-8 15,2 5-10-15,-1-2 2 16,0 0-2-16,2 4 0 15,1-1-5-15,-2 4-1 16,-2 0-12-16,0 0-7 16,-3 11 16-16,1 7 9 15,0 3 5-15,-4 4-4 16,0 0 4-16,0-3-2 16,-12 2-2-16,-6-3 7 15,-6-4 3-15,2-2 0 16,-6-2-6-16,3 0-2 15,6-3-3-15,0-1 0 16,1-5-2-16,4 2-16 0,3-6-19 16,3 4-25-16,3-4 1 15,5 0 38-15,0 0-23 16,0-7-25-16,11 1 22 16,-1 3 39-16,-1 3 6 15,-3 0-4-15,-1 0 5 16,2 0 3-16,-2 12 12 15,1 5 14-15,-3-1 7 16,1 1-1-16,-2-1-7 16,2-4-1-16,-1-7 8 0,-3 1-13 15,0-3-5-15,0 1-7 16,0-4-7-16,0 0-3 16,0 0-32-16,0-7-75 15,0-10-285-15</inkml:trace>
  <inkml:trace contextRef="#ctx0" brushRef="#br0" timeOffset="63984.2629">22648 11104 357 0,'0'0'33'16,"0"0"-23"-16,0 0 76 15,0 0-16-15,0 0-43 16,0 0 3-16,26-68 24 16,-26 67-17-16,0-1 3 15,0 2 0-15,0 0-18 16,0 0 5-16,0 0-27 15,0 7 0-15,0 7-11 16,-3 5 11-16,3-2-2 16,0-3-2-16,0-1 1 15,0-4-7-15,7 1-4 0,1-4 3 16,2-5 10-16,2 2-13 16,-1-3 4-16,1 0 9 15,2 0-3-15,0-7 4 16,2-6 0-16,-2 1 0 15,-3 1 0-15,-3-2 2 16,-3 3-4-16,-4 3 4 16,1 7 1-16,-2 0 4 15,0 0 12-15,0 0-5 16,0 0-6-16,0 7-8 16,-8 10-5-16,-5 9 5 15,-3 2 25-15,-1 1-4 16,0 1-2-16,0-1-1 0,1-3-7 15,0 1 8-15,4-8-4 16,2-2-15-16,2-1 3 16,4-5-4-16,1-2 1 15,0-2-5-15,0 0-14 16,-1-5-20-16,3 3-26 16,1-5-46-16,0 0-10 15,-1 0-26-15,-2-7-199 16</inkml:trace>
  <inkml:trace contextRef="#ctx0" brushRef="#br0" timeOffset="64225.3317">22575 11311 4 0,'0'0'445'0,"0"0"-442"0,0 0 14 16,0 0 70-16,0 0-30 15,0 0-17-15,91-19-12 16,-64 14-10-16,-3 0-11 16,-6 2-4-16,-2 1-3 15,-5 0-13-15,-3 2-38 16,-1 0-9-16,-5 0-42 16,3 0-13-16,-2 0-114 15</inkml:trace>
  <inkml:trace contextRef="#ctx0" brushRef="#br0" timeOffset="64847.8486">22993 11142 277 0,'0'0'40'0,"0"0"69"16,0 0 6-16,0 0-56 15,0 0-23-15,0 0 9 16,1-3-12-16,-1 3-18 16,0 4-12-16,-4 6 12 15,-2 2 7-15,-3 2-11 0,3-8-7 16,2 2-1-16,2-5 1 15,1-1-4-15,1-2 0 16,0 2 0-16,0-2 0 16,0 0-3-16,0 0-2 15,0 0-16-15,0 0-17 16,0 0 3-16,3 0-1 16,7 2 22-16,5 2 6 15,-1 0 0-15,0 1 8 16,-2-1 0-16,-2 6-2 0,0-4 2 15,-3 5-1-15,-1 3 1 16,0-2 1-16,0 1 0 16,-6 0 4-16,0 0 3 15,0 1 3-15,0-1 13 16,-7 0 14-16,-5-3-9 16,-4 0 6-16,2-1 2 15,2-4-10-15,2-2-3 16,0-1 9-1,3-2-13-15,1 0 0 0,-5 0-5 16,4 0-4-16,-2-5-11 16,-3-5-1-16,3-1-10 15,0 5-15-15,4-1-14 16,2-3-36-16,3-1-14 16,0 2-2-16,0-1-59 15,3 0-165-15</inkml:trace>
  <inkml:trace contextRef="#ctx0" brushRef="#br0" timeOffset="65199.0021">22990 11110 325 0,'0'0'47'16,"0"0"73"-16,0 0 15 15,0 0-82-15,0 0-40 16,0 0-12-16,18-13 4 16,10 9 18-16,5 1 1 15,6-3-1-15,-2 2-9 0,-3 0-5 16,-2 1-6-16,-2 3 0 15,-5-3-1-15,-10 3 1 16,-3 0-3-16,-8 0 0 16,-4 0-11-16,0 0-6 15,0 0-11-15,0 0-46 16,-1 0-53-16,-17 0-301 16</inkml:trace>
  <inkml:trace contextRef="#ctx0" brushRef="#br0" timeOffset="68669.5321">21980 11876 70 0,'0'0'236'0,"0"0"-235"16,0 0 82-16,0 0-14 16,0 0-52-16,0 0 6 15,0 0-14-15,-6-7 15 16,6 7 19-16,0 0-5 16,0 0-5-16,0 0-6 15,0 0-8-15,0 0-8 16,0 0-10-16,0 0-1 0,9 0 0 15,6 0 5-15,7 0 0 16,4-3 2-16,-1 3-3 16,-1 0-2-16,-2 0 0 15,-2-3 3-15,-8 3-5 16,-6 0 2-16,-3 0-5 16,-3 0 7-16,0 0 0 15,0 0-1-15,0 0-1 16,0 0 7-16,0 0-9 15,0 0-7-15,0 0-38 0,0 0-50 16,0 0-85-16,0 0-149 16</inkml:trace>
  <inkml:trace contextRef="#ctx0" brushRef="#br0" timeOffset="69256.3677">22322 11797 231 0,'0'0'262'0,"0"0"-260"16,0 0 44-16,0 0-1 15,0 0-44-15,0 0 14 16,45-12 6-16,-26 4-8 16,2 2-3-16,-3-4-3 15,3 3 0-15,-5-4 0 16,2 3 1-16,-2-2-3 0,-4 3 1 31,-3 3-4-31,0-2 3 0,-6 3-4 16,-3 2 5-16,0 1 3 15,0 0-2-15,0 0 1 16,0 0-5-16,0 0 4 16,0 0 1-16,0 0-8 15,-2 6 2-15,-9 11-2 16,0 0 3-16,-2 3 3 15,2 1-2-15,1-5 0 16,0 0 3-16,1 0-4 16,1-3 2-16,0 4 3 15,0-4-1-15,0 0-4 0,2-4-1 16,2-4-1-16,1-2-1 16,3-3-3-16,0 0-8 15,0 0-53-15,0 0-46 16,0 0-51-16,0 0-165 15</inkml:trace>
  <inkml:trace contextRef="#ctx0" brushRef="#br0" timeOffset="69662.5596">22704 11673 398 0,'0'0'0'15,"0"0"49"-15,0 0 24 16,0 0-45-16,0 0-21 15,0 0 4-15,-8 17 2 16,-4 3 7-16,-6 5 16 16,0 3 11-16,-4 3-8 0,-2 1-6 15,-1-3-11-15,4 5-7 16,0-4-11-16,4 1 1 16,6-9-4-16,2 0-1 15,-1-5 2-15,6-6-2 16,1-8 0-16,2 0 0 15,1-3-19-15,0 0-28 16,0 0-40-16,3-13-43 16,10-6-107-16</inkml:trace>
  <inkml:trace contextRef="#ctx0" brushRef="#br0" timeOffset="70292.9491">22805 11730 229 0,'0'0'187'15,"0"0"-161"-15,0 0 86 16,0 0-46-16,0 0-20 16,0 0-18-16,-70 80 17 15,50-61-13-15,0-2-3 16,1-8-8-16,2 2-9 15,6-8 10-15,0 0-17 16,5 1-1-16,3-1-2 0,1-3-2 16,2 0-7-16,0 0-15 15,0 0-12-15,0 0 0 16,0 0 12-16,2 0 14 16,7 0 3-16,3-3 2 0,5 3-2 15,3 0 4-15,-1 0-5 16,-1 0-10-16,0 0 9 15,-2 0 3-15,-1 0 1 16,-1 0-4-16,-1 0 2 16,-1 0 3-16,-1 0 1 15,0-4 0-15,1-2 1 16,-1 0-2-16,1-4 2 16,-2 0-1-16,2-1 1 15,-5 1-1-15,-2 2 1 16,-3 4 0-16,-2 1 3 15,0 3 5-15,0 0 9 16,0 0 12-16,0 0 1 16,0 0-26-16,-8 10-1 0,-4 5-2 15,-2 2 12-15,-2 3 2 16,0 3 10-16,0 1-9 16,2-2 4-16,1-1-7 15,5-2 4-15,2-5-6 16,0-2-5-16,5-5-5 15,-1-1-1-15,2-5 0 16,0-1-35-16,0 0-47 16,0 0-61-16,5-14-122 15</inkml:trace>
  <inkml:trace contextRef="#ctx0" brushRef="#br0" timeOffset="71214.0404">23435 11129 72 0,'0'0'32'16,"0"0"61"-16,0 0 17 15,0 0-29-15,0 0-15 16,0 0 2-16,0-25 6 16,0 25-31-16,0 0 0 15,0 0-4-15,0 0-27 16,0 0-12-16,0 6-6 15,0 7 0-15,0 7 6 0,-3 9 8 16,-2-1 5-16,0 4-1 16,3 4-2-16,-3-3-2 15,0 3 3-15,2-2 4 16,-3 2-2-16,5-4-2 31,-2 2 2-31,0 2-9 16,0-2-1-16,0 1 2 15,-1 2-1-15,1-4 7 0,0 4-8 16,-1-4 1-16,1-4 2 16,0-2 11-16,0 0-10 0,1-5 1 15,0-2-7-15,2 0 7 16,0 0-2-16,0-3 3 16,0-1 2-16,0-6-3 15,0 3-8-15,0-2 0 16,0-5 2-16,0 2 0 15,0-6-2-15,0 1 0 0,0-3 2 16,0 0 1-16,0 0 0 16,0 0-6-16,0 0-8 15,0-7-30-15,0-5-71 16,-1-8-93-16,-8-5-307 16</inkml:trace>
  <inkml:trace contextRef="#ctx0" brushRef="#br0" timeOffset="72229.6419">23589 11073 473 0,'0'0'20'0,"0"0"28"16,0 0 5-16,0 0-47 15,0 0-6-15,0 0 0 16,55-26 1-16,-41 26 4 15,-2 0 3-15,0 0-1 16,-3 7-5-16,2 6 3 16,-3 3-2-16,-3 1-3 0,-2 5 0 15,-3-1 7-15,0 1-1 16,-3 3 1-16,-12-5 11 16,0 2 1-16,-1-2-3 15,0 3 14-15,2-1-14 16,0-1 7-16,3-2-12 15,3-1-2-15,5 2-4 16,3-5-2-16,0 2-3 16,0-2-1-16,3-3-7 15,10-2 0-15,1 0-8 16,4-1-2-16,-2-5 1 16,-1-4-1-16,-1 0 0 15,-5 0-6-15,-2 0-4 16,-6 0 22-16,-1 0 6 0,0 0 11 15,0 0 12-15,0 0 7 16,-10 0-6-16,-2 4-17 16,-3 5-5-16,0 1 8 15,3 3-2-15,0 7-5 16,5 0-3-16,-1 5 1 16,3 2-2-16,5 4 2 15,0-2-1-15,0 1 0 16,0-5-5-16,8 5-1 15,0-2-4-15,-2-2-2 16,2-1 6-16,-2-1 5 16,-1-1 1-16,-2 4 1 15,-3-1-1-15,0 7 0 0,-9 1 15 16,-12 2 29-16,1-3-12 16,-2-8 6-16,3-5 12 15,5-6 5-15,3-8-14 16,6-5 20-16,1-1 11 15,-1 0-16-15,-2 0-20 16,-2-9-26-16,0-6-1 16,1 3-8-16,0-1 1 15,3 3-2-15,2 6-4 16,0 1-23-16,3 3-15 16,0 0-64-16,-1 0-131 15,-7 0-393-15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0-11-06T12:55:14.7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23797 8748 173 0,'0'0'0'0,"0"0"0"15,0 0 32-15,0 0 19 0,0 0-6 16,0 0-25 0,0 0-4-16,0-7 15 0,0 7-4 15,0 0 1-15,0 0 10 16,0 0-4-16,0 0-1 16,0 0-3-16,0 0-8 15,0 0-8-15,0 0-2 16,0 0-9-16,0 0-3 15,0 8 2-15,0 4 10 16,0 4-11-16,0 1 2 16,0 5-1-16,0 2 8 15,0 3-1-15,0 3-2 16,0 3-3-16,0-2 3 0,0 1 4 16,0-6-10-16,0 3 3 15,0-5 3-15,4 0-1 0,1-5 0 16,-2-3 9-16,0-2-1 15,-2-2 1-15,1-5 1 16,-1-6-9-16,-1 2-4 16,0-3-1-16,0 0-4 15,0 0 2-15,0 0-21 16,2 0-10-16,-2-11-59 16,0-3-106-16,0-1-176 15</inkml:trace>
  <inkml:trace contextRef="#ctx0" brushRef="#br0" timeOffset="798.9858">23807 8785 25 0,'0'0'1'0,"0"0"-1"16,0 0 24-16,0 0 14 16,0 0-2-16,0 0-10 15,-4-14 24-15,2 14 37 16,2 0-23-16,-2 0-23 15,0 0-13-15,1 0-3 16,-2 0 0-16,3-3-1 16,0 3-2-16,0 0 15 15,0 0-1-15,0 0-10 16,0 0-3-16,0 0-1 16,0 0-11-16,0 0-11 0,0 0-2 15,10-3-4-15,2 3 5 16,6 0 1-16,1 0 1 15,2 0 3-15,3 0 0 16,-3 0 0-16,1 0-1 16,0 0-3-16,-1 3 0 15,-3 4 1-15,0 0 1 16,-4-1-2-16,-3 0 4 16,-3 1-4-16,-4 0 3 15,0 3-1-15,-1 0 1 16,-3 0-3-16,0-1 11 15,0 4-9-15,0 1-1 16,0-4 9-16,0 0-6 16,-3 2 1-16,-5-4-2 15,-4 1 4-15,-1 0-6 0,-5-2 7 16,-3 1-1-16,-3-2-3 16,0-3-2-16,-1 2 2 15,4-2 1-15,1-1-1 16,1-2 4-16,3 0 5 15,-1 0 0-15,5 0 4 16,3 0 4-16,1 0-5 16,6 0 3-16,2 0-5 15,0-2-8-15,0 2-6 16,0-3-30-16,0-2-12 16,-4 2-22-16,-1-1 29 15,0 2 5-15,1-1 10 0,0 1 1 16,2 2-10-16,2 0-24 15,0 0-95-15,0 0-180 16</inkml:trace>
  <inkml:trace contextRef="#ctx0" brushRef="#br0" timeOffset="1267.7847">24254 8869 78 0,'0'0'2'0,"0"0"7"0,0 0 38 16,0 0 29-16,0 0-11 15,0 0-15-15,11-31 2 16,-11 26 14-16,0 0-13 15,0 1-16-15,0-2-6 16,0 4-10-16,0 0-2 16,0-1 10-16,0 3-2 15,0 0-5-15,0 0-11 16,0 0-6-16,0 0-5 16,0 0 0-16,-4 14-7 15,-5 7 7-15,0 7 1 16,0 1 1-16,-3 1 5 15,3 3 2-15,0-2 0 16,2-2-1-16,-1-2-4 0,4-8-1 16,-1 1-2-16,2-6 3 15,0-3-1-15,2-7-3 16,1 3 0-16,-2-7-7 16,2 0-12-16,0 0-13 15,0 0-17-15,0-7-32 16,0-5-99-16,0-5-87 15</inkml:trace>
  <inkml:trace contextRef="#ctx0" brushRef="#br0" timeOffset="2033.4169">24254 8884 98 0,'0'0'30'15,"0"0"20"-15,0 0 51 16,0 0-9-16,0 0-54 16,0 0-11-16,13-40 4 15,-13 36 22-15,0 2-4 16,0 0-8-16,0 1 12 16,1 1-15-16,-1 0-2 15,0 0-1-15,0 0-22 0,0 0-2 16,0 0 7-16,0-2-7 15,0 2 14-15,0 0-5 16,0 0 7-16,0 0-8 16,0 0-17-16,0 0 0 15,0 0-4-15,0 3-11 16,5 13 2-16,2 6 11 16,4 5 5-16,-1 2-3 15,2 2-1-15,3 0 0 16,0-1 1-16,1 1 0 15,-2-5 4-15,1-4-3 16,-5-2 1-16,0-3-2 16,-2 0 4-16,-1-4-4 15,1-4-1-15,-1 2 3 16,-2-5-1-16,-4-2-3 0,1-1 0 16,1-3-2-16,-2 3 7 15,2 0 1-15,0 1-6 16,-1 0 4-16,-1-4 2 15,1 0-4-15,-2 0-2 16,0 0 11-16,1 0 1 16,1 0 3-16,1 0 10 15,2-8-7-15,5-8-2 16,3-3-15-16,2-6-2 16,0-8 0-16,1-5-6 15,1-6 0-15,4 4-1 16,-3 0 1-16,0 5-2 0,-2 9 9 15,-6 2 1-15,-2 7 0 16,-3 0-1-16,-2 5 9 16,-1 6-4-16,-2 2 10 15,0 4-13-15,0 0-2 16,0 0-4-16,0 0-4 16,0 0-15-16,0 0 2 15,0 0 4-15,0 0-2 16,0 3-12-16,0 8-34 15,0 2-61-15,-10 2-115 16</inkml:trace>
  <inkml:trace contextRef="#ctx0" brushRef="#br1" timeOffset="6782.1891">23819 10072 151 0,'0'0'35'15,"0"0"-11"-15,0 0 85 16,0 0-24-16,0 0-28 15,0 0-12-15,4-5-4 16,-2 5-1-16,-2 0-5 16,0 0 1-16,0 0-13 15,0 0-3-15,0 0 1 16,0 5-2-16,0 9 2 16,0 3-7-16,2 3-10 0,-2 3-1 15,2 5-3-15,0 0 1 16,1-1 4-16,-1-2-3 15,2 2 1-15,-1-4-2 16,0-3 0-16,2-1-1 16,-3-2 0-16,-2 0 0 15,2-5 6-15,-2-4 0 16,2 0-6-16,-2-7 0 16,0 3 0-16,0-4-23 15,1 0-32-15,1 0-27 16,0-10-78-16,0-7-277 15</inkml:trace>
  <inkml:trace contextRef="#ctx0" brushRef="#br1" timeOffset="7469.7658">23819 10057 14 0,'0'0'53'16,"0"0"-51"-16,0 0 53 15,0 0 69-15,0 0-15 16,0 0-42-16,-15-24-23 16,15 24 14-16,0 0-10 15,0 0-21-15,0 0-17 16,0 0-8-16,0 0-2 16,8 0-3-16,5 0 3 15,10 0 3 1,2 0 2-16,2 4 6 15,0 6-8-15,0 0 8 16,-2 2 4-16,0 5-14 0,-2-4 6 16,-3 3-1-16,-3 4 6 15,-2-1 0-15,-5 0-1 16,-2 1 4-16,-4-1-3 16,0 1-6-16,-2-1 8 0,-2 0 0 15,0-1-13-15,0 1 8 16,0-5-7-16,0 3 3 15,0-2 1-15,0-1 4 16,-6-1-3-16,-4 0 6 16,-4-3 1-16,-2 1-4 15,0-3-3-15,-1 0 3 16,-2-5 8-16,1 0 2 16,-1-3-5-16,-2 0-2 15,3 0-6-15,-2 0 4 16,4 0-7-16,1 0 4 15,4 0 2-15,2-4 1 16,5 2-4-16,1-1-7 16,1 1-8-16,2-1-21 15,-1-2-50-15,0 1-55 0,-4-4-44 16,-1 3-107-16</inkml:trace>
  <inkml:trace contextRef="#ctx0" brushRef="#br1" timeOffset="8011.4063">24389 10112 62 0,'0'0'227'16,"0"0"-223"-16,0 0 65 15,0 0 34-15,0 0-12 16,0 0-30-16,2-19-7 16,-2 19-14-16,0 0-20 15,0 0-10-15,0 13-10 16,-8 10 8-16,-5 7 6 0,-1 4 8 16,0 0-1-1,-2 0 7-15,3-1-16 0,4-3 4 16,3-7-7-16,2-3 6 15,2-4-7-15,2-6 5 16,-1-3-10-16,1-4 4 16,0-3-7-16,0 0-2 15,0 0-8-15,0 0-15 16,0 0-2-16,0 0-22 16,1-9-34-16,5 1-64 15,-1-1-21-15,-4 1-177 16</inkml:trace>
  <inkml:trace contextRef="#ctx0" brushRef="#br1" timeOffset="8892.0637">24242 10057 81 0,'0'0'156'0,"0"0"-79"0,0 0 46 16,0 0-24-16,0 0-36 15,0 0-16-15,3-7-6 16,-3 4-2-16,3 3-16 15,1 0-14-15,5-2-7 16,3 2 1-16,0-2-2 16,10 2 2-16,0 0-2 15,2 0 0-15,3 0 1 16,-2 4-2-16,0 2 1 16,-2 3-1-16,-4-2 0 0,-2 0-4 15,-1 3 4-15,-2-1-1 16,-1 2 1-16,-2-2 0 15,-1 1 1-15,-1 0-1 16,-1-1 1-16,-4-1-1 16,-2 2 0-16,2-1 3 15,-4-2 1-15,2 0 0 16,-2 1 9-16,0-3-9 16,0 2 15-16,0 0-2 15,-6 0-11-15,-2-2 12 16,-4 3-7-16,2-1-9 0,4-5 9 15,-2 1-9 1,-2 4 1-16,-1-4-1 0,2 1 2 16,-1-1 9-16,3-3-5 15,1 0 8-15,-1 0-5 16,-1 0 8-16,0 0-8 16,1 0 5-16,-4 0-6 15,3 0 0-15,-2-1-3 16,3-2 1-16,2 0 1 15,2 3 0-15,2-3-5 16,1 3 1-16,0 0-5 16,0 0-6-16,0 0-1 15,0 0-1-15,0 0 0 16,-1-2 8-16,-1-3-3 16,1 5 3-16,1 0 0 0,0 0-24 15,0 0-39-15,0 0-88 16,0 0-140-16</inkml:trace>
  <inkml:trace contextRef="#ctx0" brushRef="#br1" timeOffset="13420.0549">13732 10690 437 0,'0'0'43'16,"0"0"-29"-16,0 0-8 15,0 0 70-15,0 0-10 0,0 0-46 16,0 0-9-16,0-5 13 15,0 5-3-15,0 0-6 16,0 0-4-16,0 0-5 0,0 0 4 16,7 0-9-16,5 0 9 15,11 0 4-15,2 0-8 16,6 0 9-16,3 0 3 16,7 0-4-16,-3-1-4 15,1 1-5-15,0-3 1 16,0 3-6-16,0 0 3 15,-3 0-2-15,2 0 1 16,4 0-2-16,-2 0 0 16,5 0 5-16,-2 0-5 15,2 0 0-15,1 0 0 16,-1 0 2-16,0 0-2 16,-2 0 1-16,2 0-1 0,0 0 0 15,4 0 1-15,0 0-3 16,-4-4 4-16,-3 4-4 15,-2 0 7-15,-4 0-7 16,-2 0 2-16,2 0-2 16,0 0 1-16,-2 0 0 15,-2 0 0-15,-2 0 1 16,-2 0-4-16,-5 0-1 16,-2 0 5-16,0 0 0 15,-5 0 1-15,1 0 2 16,-3-1-3-16,3-1-1 15,0 2 1-15,-3-3-4 0,1 3 4 16,2-3 0-16,-5 2 1 16,2-2-2-16,-1 3 1 15,-4 0 0-15,2 0-1 16,0 0 1-16,2 0 0 16,1 0 0-16,-1 0 0 15,-2 0 0-15,-3 0 0 16,-1 0 1-16,-4 0-1 15,-3 0 0-15,0 0 0 16,0 0 4-16,0 0 9 16,0 0 11-16,0 0 2 15,0-7-1-15,0 4-4 16,0-8-21-16,0 2 2 0,0-4 1 16,-3 1-2-1,0-7 0-15,3-3-1 16,-4-4 6-16,3-1-11 15,-2-2 7-15,-1-1-2 0,2-1 4 16,0-1-4-16,2-1 0 16,-1-1 2-16,1 2-2 15,0-2 0-15,0 1 0 0,0 1 7 16,0 2-5-16,-2 7 7 16,1-4-2-16,1 5-6 15,-3-2 11-15,2 5-6 16,-1 2 2-16,1 3-2 15,-1 4 1-15,1 1-2 16,-1 8 3-16,2-1 4 16,0 2-5-16,0 0-5 15,0 0-2-15,-1 0 2 16,1 0-4-16,0 0 0 16,0 0-5-16,0 0-1 15,0 0-9-15,0 0 3 16,0 0-4-16,0 0-32 15,0 0-33-15,0 0-53 16,-3 9-117-16,0-1-127 0</inkml:trace>
  <inkml:trace contextRef="#ctx0" brushRef="#br1" timeOffset="20138.6679">19620 11093 72 0,'0'0'19'0,"0"0"-12"16,0 0 2-16,0 0 79 15,0 0-6-15,0 0-41 16,0 0-8-16,0-6 7 15,0 6-2-15,0 0-5 16,0 0-3-16,0 0 5 16,0 0-11-16,0 0-3 15,0 0 1-15,0 3-14 16,-11 7 3-16,-3 0-2 16,1 3 1-16,-7 0 8 0,6 2-5 15,-3-1-4-15,1 3 1 0,1 1-3 16,-3 1 1-16,3 8-2 15,-3-4 0-15,1 0-5 16,3 3 4-16,0 0 1 16,1-2-3-16,2 1-1 15,2-4 2-15,-1 4 2 16,3 0 0-16,-1 1-3 16,2 1 9-16,-1-1-7 0,2 0 1 15,1 3-5-15,1-1 10 16,1-3-4-16,1 0-2 15,1 0-1-15,0-5 0 16,0 3 0-16,1-3-3 16,6 3 3-16,4 0 0 15,3-3 1-15,-4 3 2 16,2 0-4-16,1-3-2 16,1 2-1-16,-1-1 8 15,-1-1-8-15,1 0 0 16,1-1-1-16,-1 1 1 15,1-3-1-15,1-1 1 16,0-2 1-16,1-1 0 16,-2 1 4-16,2-2-4 15,0-2 2-15,2 2-3 0,0-1-1 16,2-1 1-16,-3 0 2 16,0 0 3-16,2-1-5 15,-2-1 1-15,2 1-1 16,2-1-2-16,-3 1 2 15,3-1 2-15,-2-3-1 16,-1 2-1-16,3-2 0 16,-2 0 0-16,2 1-1 15,3-2 0-15,1 1 2 16,4-3-1-16,-2 1 0 16,1-3 0-16,4 0-1 15,1 0 1-15,0 0 0 0,0 0 3 16,-5 0-3-16,-1 0-2 15,-6 0-4-15,2 0 6 16,-3 0 4-16,-1 0-4 16,3 0 0-16,2 0-5 15,-1 0 5-15,0-3 2 16,1-2 0-16,0 3-2 16,-1-2 1-16,1-2-1 15,-1 3 1-15,1-1 1 16,-1-2-1-16,0 0-1 15,-2 3 0-15,1-2 2 16,0 1 0-16,1-1-2 16,-2-3 2-16,3 2 1 0,1 0-2 15,0-5 7-15,-1 5-4 16,2-4 2-16,-3 3 3 31,1-2-1-31,-3 2-6 0,-1-4 8 16,-3 5-2-16,-2-7-2 0,2 3-3 15,-2-2 7-15,1 1-2 16,1-2 1-16,-1 0-5 0,0-1 2 16,0-2-4-16,2-1 2 15,-4 0 1-15,1 2-4 16,-2-4 1-16,-1 2 1 16,2 0-2-16,-2-3-1 15,-1-1 3-15,1 4 1 16,-2-2-4-16,3 0 1 15,-6-1 4-15,1-3 0 16,-1 3 0-16,1-7 0 16,-4 1-2-16,-1-2-1 15,-1-1 0-15,-1 3 1 16,1 0-3-16,-2 3 0 0,1 4-1 16,-1-1 1-16,0 4 6 15,0-1 0 1,0 0 9-16,0 0-6 0,0-2 0 15,0 0-5-15,-4-1-2 16,-2 0 2-16,-1-1 0 16,-2-2-4-16,2 3 2 15,0 0 4-15,-1 1-5 16,-2-1 6-16,-1 4-4 31,1-4-3-31,-2 3 4 0,2 1 4 16,-4-1-6-16,2 4 1 15,0 1 0-15,-3 0-2 0,2-1-1 16,-3 1 2-16,0 1-2 16,2-2 3-16,-1 3-2 15,0 0 0-15,0 0-1 16,-4 3 0-16,2-3 0 16,-1 2 0-16,1 0 0 15,-2-1 0-15,0-1 0 16,0 3-1-16,1 0 2 15,-1-2-3-15,-1 1 2 16,-1-2 0-16,0 1 0 16,-2-1 0-16,0 4-2 15,1-1 1-15,-3 0-1 16,4 4 0-16,-2-3-1 0,-3 1 0 16,3 2-2-16,-2 1 5 15,1 2-1-15,1 0 1 16,1 0-10-16,0 0 9 15,2 0-6-15,1 0 3 16,-1 0 0-16,4 0 0 16,-3 2 4-16,1 1-1 15,0 2-2-15,0 1 2 16,1-3-1-16,-1 4 0 16,7-3-3-16,-8 1 0 15,8-1 0-15,-4 3 3 16,3-1 0-16,-3 0-1 15,2 2 3-15,-1-2-1 0,1 2 1 16,1 0-4 0,-3-2 3-16,3-1 1 0,-1 4 0 15,1-3 1-15,-1-1-1 16,0 4 0-16,1 1 0 16,-2-7 0-16,1 4 0 15,-1 0-1-15,-1-1 1 16,1-3-5-16,-2 4 8 15,5-3-6-15,0 2 6 16,0-3-9-16,2 1 12 16,-3 3-13-16,0-1 6 15,-1 1 1-15,-1 2-1 16,0 1-12-16,0 2-9 16,-1 3-9-16,-1 4-26 0,-3 5-28 15,6 2-20-15,-4-1-74 16,4 0-200-16</inkml:trace>
  <inkml:trace contextRef="#ctx0" brushRef="#br1" timeOffset="22636.5876">3328 12163 217 0,'0'0'63'0,"0"0"-43"0,0 0 36 15,0 0 27-15,0 0-47 16,0 0-12-16,0 0 15 16,0 0 2-16,0 0-3 15,0 0 4-15,0 0-17 16,0 0-3-16,0 0-6 16,0 0-8-16,0 0-7 15,3 0 2-15,12 0 2 16,2 0 6-16,8 0-3 15,0 0-2-15,5 0-1 16,0 0 5-16,1 0-9 16,5-3 4-16,0 0-4 15,3-3 7-15,4 2-8 0,-1-2 0 16,-1 2 0-16,-5 4 1 16,2-3-1-16,-4 3 0 15,2 0 0-15,-6 0-2 16,8 0 4-16,-5 0-1 15,4 0-1-15,2 0-1 16,4 0 1-16,-2 0 0 16,2 0 1-16,-3 0 0 15,-4 0-1-15,0-3 3 16,-2 3-2-16,-2-1-1 16,2-3 0-16,-3 1 0 15,-7 3 0-15,1-2 2 0,-1 2-2 16,-2-1-1-16,-5-2 1 15,2 3 0-15,1 0 0 16,-1-3 2-16,0 3-1 16,-2 0 0-16,2-2 3 15,-2 0-4-15,2-1-1 16,-3 3 1-16,1 0 4 16,-4 0-4-16,-1-3 0 15,-1 3-1-15,5 0 3 16,-1 0-4-16,-2 0 4 0,-2 0-4 15,-5 0 4-15,1 0-2 16,-4 0 0-16,0 0-1 16,0 0 1-16,0 0 0 15,0 0 1-15,0 0-5 16,0 0 4-16,2 0 0 16,2 0 6-16,-1 0-5 15,0 0-2-15,0 0 2 16,0 0-1-16,-3 0 0 15,1-3 0-15,-4 3-3 16,0 0 3-16,0 0 12 16,0-1 22-16,0-5 9 15,0-1 6-15,0-2-19 0,0-7-26 16,0-5 4-16,0-2-1 16,-7 1-7-16,1-5 1 0,3 2 2 15,-3 0-3-15,3-1 0 16,-3 2 1-16,3 5 0 31,-1-1 5-31,-1 1 7 0,2 2-6 16,0 3-5-16,0 5 8 15,0 2-5-15,3 3-3 0,0 4 1 16,0 0-3-16,0 0-4 16,0 0-19-16,0 0-32 15,-3 4-46-15,-7 12-72 16,-5 11-35-16</inkml:trace>
  <inkml:trace contextRef="#ctx0" brushRef="#br1" timeOffset="24981.4967">3540 9660 285 0,'0'0'38'0,"0"0"-22"16,0 0 66-16,0 0 2 15,0 0-21-15,0 0-3 16,0 0-22-16,-42-7 3 0,28 7-18 16,3 0 1-16,-7 0-18 15,0 10 2-15,-6 0-8 16,2 4 1-16,-2-2 14 16,3 7-11-16,-3 1 2 15,5 2 1-15,2 1-3 16,-2 0-3-16,7-4 1 15,-1 3 3-15,-1-1-2 16,4-1-1-16,1 3 2 16,3-3-1-16,0 2 1 15,1 3-4-15,-2-3 0 16,7 4 8-16,-3 1-7 16,0-1 1-16,3 1 3 0,0-1-3 15,0 1 3 1,0-4-3-16,0 5 4 0,0-3-3 15,6 1 2-15,2-2-1 16,-1-1-4-16,2-3 1 16,0 2 3-16,1-3-1 15,-5 1-2-15,7 4 0 16,-2-4 0-16,-2 0-1 16,2 0 1-16,3 2-1 15,-2 5 0-15,5-4 2 16,-1 4 1-16,3-5-2 15,-1-2-2-15,5 0 3 16,0-3-2-16,1 0 7 16,2 0-7-16,-1-4 1 0,-2 2-3 15,2-2 1-15,3-2 1 16,0 1 0-16,1-1 0 16,2 2 1-16,3-3-1 15,0 0-1-15,5 0-1 16,-5-3 2-16,6-4 0 15,-3 0 0-15,4-3 0 16,-3 0-1-16,2 0 1 16,0 0 0-16,3 0 1 15,1 0 1-15,3-3-1 16,-4-5-1-16,4 5 0 16,-7-6-3-1,0 2 3-15,-3 0 2 16,-2 2-1-16,-4-5-2 15,1 3-1-15,-1-3 1 16,-3-2 1-16,4-3 1 16,-1-1-1-16,0-2 2 15,1 0-1-15,-1 1-1 16,-4-3 0-16,0 0-4 16,-6 1 9-16,-1-1-5 0,0-1 2 15,-5 1-2-15,-1 0 0 16,-2 2 6-16,0-3-5 15,0-2 1-15,-5 1-2 16,3 1 0-16,-2 1 3 16,-1 1 0-16,0-1 6 15,-3 1 0-15,-3-2-1 16,0 1 0-16,0 1 4 16,0 0 0-16,0-3-6 15,0 0-1-15,0-1 7 0,0 2-7 16,-6-1 0-1,3-2-4-15,-3 5 4 0,-1-2-5 16,0-1 3-16,-1 2-2 16,0 1 1-16,-6-1 1 15,6-1 6-15,-4 1-4 16,-3 1 4-16,0-1-2 16,-1 0-3-16,-2 1-4 15,0-1 0-15,-2 3 2 0,1-3-2 16,-1 5 0-16,0-2 0 15,-1 0 0-15,0 5 0 16,-1-2 0-16,1 0-4 16,3 3 9-16,-5 2-4 15,3-1 0-15,2 0 0 16,-3 0 2-16,3-1-3 16,-3 0 0-16,-1 2 0 0,1 0 2 15,3 1-3-15,-4-2 1 16,1 3 0-16,-3-3 1 15,0-1 0-15,-2 5-1 16,3 2 1-16,-1-1-1 16,0 1 0-16,3 3 2 15,-1-1-2-15,-2 1-3 16,2-2 0-16,-1 3-1 16,-2 0 0-16,-2 0 2 15,6 0 1-15,-6 0 1 16,-1 0 0-16,1 0 0 15,-3 0 0-15,-4 0-1 16,4 0 0-16,-3 6 0 0,5-1 1 16,4 0 0-1,2-1-5-15,2 2 5 0,4-6-3 16,4 8 1-16,-3-2 2 16,3 1-1-16,-1-2-3 15,-2 2 2-15,0 1 1 16,3-2 1-16,0 5-3 15,-3-3-1-15,6 1-4 16,-1 2-13-16,-2 0 10 16,3 5-13-16,-3 4-37 15,0 0 11-15,-4 8-25 16,5 2-26-16,-1 1-38 0,2-2-107 16</inkml:trace>
  <inkml:trace contextRef="#ctx0" brushRef="#br2" timeOffset="35959.7048">18949 13458 174 0,'0'0'0'16,"0"0"5"-16,0 0 10 15,0 0 22-15,99-79 12 16,-77 63-25-16,-2 5-7 16,-5 2 7-16,-5-1 0 15,2 3-17-15,-5 0 9 16,-1 2 14-16,2-2 14 15,2 0-18-15,-3 0 1 0,3-3-17 16,-1 4-3 0,-1 2-2-16,0-5-2 0,-1 2 0 15,4 1 4-15,1-8 7 16,0 4-3-16,2 1-7 16,-6 1 5-16,1 2-7 15,0 0-1-15,-3-1 0 16,0 3 2-16,-2-2-2 15,-1 4 1-15,1 2-2 16,-4 0 4-16,0 0-4 16,0 0-9-16,0 0-42 15,-13 8-105 1</inkml:trace>
  <inkml:trace contextRef="#ctx0" brushRef="#br2" timeOffset="37128.6225">19009 13188 126 0,'0'0'58'15,"0"0"-38"-15,0 0 74 16,0 0-43-16,0 0-35 16,0 0-2-16,0-7-6 15,0 7 2-15,0 0 6 16,0 0 5-16,0 0 0 16,0 0-1-16,0 0 3 15,0 0-5-15,0 0-5 16,0 0-6-16,0 0-5 15,0 0 4-15,0 0 5 16,0 0 1-16,0 0 1 16,0 0-3-16,0 0-1 0,0 0-9 15,3 3 1-15,0 11 0 16,4 6 12-16,0 6-6 16,-6 7-3-16,1 2 8 31,-2-1-8-31,1-5 0 0,-1 1-1 0,4-7-3 15,-2-6 2-15,-2 0-1 16,3-7 5-16,-2-3-4 16,1-2-2-16,1-5 1 15,-2 0-1-15,4 0 2 0,2 0-2 16,10-3 2-16,3-6 6 16,9-5-6-16,2-2 2 15,3 2-4-15,0 2 0 16,1-2 0-16,-2 4 1 15,-5 4 0-15,-4-1 0 16,-4 0-1-16,-6 4 0 16,2 0 0-16,-6 0 0 15,0-2 0-15,-1 2 0 16,-2 3 0-16,-5 0-3 16,-2-2-58-16,0 1-25 15,0-2-127-15</inkml:trace>
  <inkml:trace contextRef="#ctx0" brushRef="#br2" timeOffset="38138.5758">18824 12983 32 0,'0'0'323'0,"0"0"-316"16,0 0 92-16,0 0-5 15,0 0-50-15,0 0-27 16,-7-3-9-16,7 3-8 16,14 0 1-16,13 0 13 15,8 0 18-15,6-4-8 16,-1 4-5-16,4 0-8 15,-1-3-11-15,5 2 0 16,-2-2 2-16,0 0 1 16,-4 0-1-16,-6-1-1 15,-10 4-1-15,-10-3 0 0,-9 3-2 16,-4 0-12-16,-3 0-18 16,0 0-17-16,0 0-21 15,0 0-57-15,-10 0-212 16</inkml:trace>
  <inkml:trace contextRef="#ctx0" brushRef="#br2" timeOffset="38625.6798">19158 12827 429 0,'0'0'51'15,"0"0"-24"-15,0 0 66 16,0 0-37-16,0 0-56 16,0 0 0-16,12-3 1 15,10 6-1-15,7 7 5 0,3-3 6 16,3 3-5-1,1-3 4-15,0 3-7 0,0-1 0 16,-4-1-3-16,1-3 1 16,-3-2-1-16,-8-2 0 15,1-1 5-15,-10 0-4 16,-1 0 0-16,-8 0 0 16,-2 0 1-16,-2 0-1 15,0 0 6-15,0 3 19 16,0 0 2-16,0 2-5 0,-10 4-17 15,-5 1-3-15,-5 2 3 16,-5 2-3-16,-1-1 10 16,0 1 4-16,-1-1 0 15,5-4-3-15,0-2-3 16,4 0-11-16,5 0 0 16,3-1-24-16,1 1-69 15,4 0-99-15,-1-2-280 16</inkml:trace>
  <inkml:trace contextRef="#ctx0" brushRef="#br2" timeOffset="39396.3055">19379 13534 78 0,'0'0'32'0,"0"0"89"16,0 0-2-16,0 0-67 15,0 0 1-15,0 0-7 16,1 0 1-16,-1 0-3 15,0 0 3-15,0 0 2 16,0 0-8-16,-4 0-25 16,-8 7-11-16,-6 6-5 0,2 1 2 15,1-2 3 1,1 3-1-16,5-1-1 0,2 1 0 31,2 1-3-31,5-3 0 16,0-3-2-16,0 0-6 15,8-3 7-15,5 2-6 0,4-5 2 16,0-4-1-16,8 0-5 16,-3 0 8-16,2 0-2 15,-4-6 2-15,2-5 1 16,-5-2 0-16,-6 0 1 16,-1 0-2-16,-2 2 3 15,-7-1 0-15,-1 2 3 16,0-1 2-16,0 1 9 15,0 0 2-15,-4 1-5 16,-7-1 13-16,4 4-10 16,-2-1 0-16,-1 0 3 15,2 4 1-15,-1 0-10 16,-2 3-4-16,3 0-8 0,-4 0 0 16,-2 6-27-1,-2 11-31-15,-2 3-5 0,1-4-45 16,4 1-2-16,7-1-44 15,5-3-43-15</inkml:trace>
  <inkml:trace contextRef="#ctx0" brushRef="#br2" timeOffset="39750.273">19634 13561 182 0,'0'0'12'15,"0"0"128"-15,0 0-33 16,0 0-37-16,0 0-16 16,0 0-6-16,2-7-4 15,-2 7-20-15,0 4-20 0,0 11-3 16,0 5 9-16,-2 4 2 15,-2-1 7-15,4-4 2 16,-3-2-11-16,3-4-6 16,0-3 3-16,0-3-7 15,0-7 0-15,0 0-5 16,0 0-33-16,0 0-28 16,0 0-39-16,0-10-63 15</inkml:trace>
  <inkml:trace contextRef="#ctx0" brushRef="#br2" timeOffset="39859.5899">19634 13561 374 0</inkml:trace>
  <inkml:trace contextRef="#ctx0" brushRef="#br2" timeOffset="40134.7878">19634 13561 374 0,'-107'-63'20'0,"106"59"-11"0,1 1 57 0,0 1-16 0,0 2-34 16,0-1-15-16,11 1-1 16,4 0 3-16,-2 0-3 15,7 0 1-15,-2 1 3 16,2 7-4-16,4 3 0 16,2-1 1-16,-5 0-2 15,-2 3 1-15,-7 0-2 16,-6-6-8-16,-2 0 9 15,-4-2 1-15,0 0 7 0,-5-3 36 16,-11 2-7 0,-1-1-14-16,-3-3 2 0,0 0-7 15,3 0-5-15,4 0-1 16,0 0-11-16,6 0-2 16,4 0-22-16,3 0-37 15,0 0-82-15,0 0-225 16</inkml:trace>
  <inkml:trace contextRef="#ctx0" brushRef="#br2" timeOffset="40447.3471">19892 13564 124 0,'0'0'87'0,"0"0"-48"16,0 0 71-16,0 0-28 15,0 0-28-15,0 0 10 16,-27 82-13-16,20-58 18 16,-4-5-17-16,2-2 1 0,3 0-10 15,0-5-14 1,1-1-13-16,0-5-9 0,4 1-6 15,-1-7-1-15,2 3-17 16,0-3-35-16,0 0-22 16,0 0-29-16,0-3-18 15,2-13-104-15</inkml:trace>
  <inkml:trace contextRef="#ctx0" brushRef="#br2" timeOffset="40735.2203">19787 13537 407 0,'0'0'13'0,"0"0"63"16,0 0 58-16,0 0-71 15,0 0-62-15,0 0 2 16,20-6 2-16,11 6 1 15,8 0 2-15,3-3 2 16,-3 0-6-16,0 3-4 16,-11 0-3-16,-7 0-1 15,-11 0-37-15,-8 0-51 16,-2 0-23-16,-3 0-90 16</inkml:trace>
  <inkml:trace contextRef="#ctx0" brushRef="#br2" timeOffset="41211.5743">20163 13223 353 0,'0'0'123'0,"0"0"-71"16,0 0 41-1,0 0-41-15,0 0-36 16,0 0-8-16,44-10 17 0,-20 7-13 15,-1 1-2-15,-1 1-9 16,-5-2-1-16,-5 3 0 16,-3 0-36-16,-4 0-32 15,-5 0-57-15,0 0-111 16</inkml:trace>
  <inkml:trace contextRef="#ctx0" brushRef="#br2" timeOffset="41516.7288">20116 13314 208 0,'0'0'27'16,"0"0"42"-16,0 0 29 16,0 0-31-16,0 0-7 15,0 0-30-15,92 0-8 16,-80 0-4-16,-1 0-7 16,-4 0 1-16,-2 0-12 0,-4 0-4 0,1 0-45 15,-2 0-80-15,0 0-214 16</inkml:trace>
  <inkml:trace contextRef="#ctx0" brushRef="#br2" timeOffset="42932.9629">20860 12838 6 0,'0'0'143'0,"0"0"-55"15,0 0 21-15,0 0-53 16,0 0-10-16,0 0 38 15,-30 67 26-15,8-35-5 16,-2 0-35-16,0-1-22 16,3 2 2-16,0-4-14 15,2 1-8-15,4 3 1 16,-3 1-19-16,2 0 5 16,-1 3-8-16,-1 4-4 15,-1-5-3-15,1 3 0 0,3-2 2 16,2-2-2-16,5-3 1 15,4-5-2-15,1-3 1 16,3 0-2-16,0-1 0 16,0-3 2-16,0-1 0 15,0-3-1-15,0-2-1 16,0-5-1-16,3-2-1 16,-2-3 3-16,0-1 1 15,1-3-9-15,0 3 3 16,-2-3-14-16,0 0-17 15,0 0-20-15,0 0-38 16,5 0-46-16,-4 0-82 16,2-3-219-16</inkml:trace>
  <inkml:trace contextRef="#ctx0" brushRef="#br2" timeOffset="46908.6789">21309 12861 7 0,'0'0'212'0,"0"0"-208"15,0 0 90-15,0 0-28 16,0 0-34-16,0 0-12 16,3-3 18-16,-3 3 9 0,0 0-8 15,0 0-3-15,0 0-7 16,0 0-8-16,0 0 1 15,-10 6-11-15,-4 8-8 0,-4 1 9 16,2 2-1-16,-5-5-3 16,6 3-2-16,0-2 5 15,8-7-8-15,-2 1-3 16,5-4 4-16,4-3-4 16,0 0-3-16,0 0-7 15,0 0-4-15,0 0-2 16,0 0-2-16,0 0-6 15,5 0 15-15,7 0 2 16,1 0 2-16,4 0 4 16,-5 0-5-16,0 0-15 15,-3 0 8-15,-2 0 1 0,-1 0 11 16,0 10 0 0,-4 6 1-16,-2 1 10 0,0 0 9 15,0 3-7-15,0-4 4 16,-11 0 10-16,1-2-3 15,-2-5 3-15,-2 5-8 16,-1-8 3-16,1 2-10 16,2-3 1-16,-2-2 3 15,4-3 3-15,1 0-11 16,-1 0 6-16,2 0-7 16,2-5-6-16,0-6-3 15,4 2-19-15,1-4-20 16,1-2-26-16,0 3-39 15,1-5-43-15,10 5-125 16</inkml:trace>
  <inkml:trace contextRef="#ctx0" brushRef="#br2" timeOffset="47221.2443">21243 12857 178 0,'0'0'32'16,"0"0"38"-16,0 0 59 0,0 0-79 16,0 0-33-16,0 0 14 15,48-3 18-15,-21 3-2 16,3 0-16-16,1 0-20 15,2 0 7-15,-6 0-14 16,-5 0-2-16,-4-4-2 16,-9 4-9-16,-3 0-23 15,-5 0-26-15,-1 0-47 16,-1 0-46-16</inkml:trace>
  <inkml:trace contextRef="#ctx0" brushRef="#br2" timeOffset="47621.4272">20892 13273 84 0,'0'0'65'16,"0"0"-58"-16,0 0 122 15,0 0-32-15,0 0-81 0,0 0 47 16,19 7 10-16,0-4-24 16,5-3 0-16,7 0-19 15,6 0-13-15,6 0 8 16,1 0-12-16,0 0-5 31,-1 0-2-31,-6 0-5 0,-1 0-1 16,-6 0 0-16,-8 0-5 15,-10 0-7-15,-3 0-9 16,-8 0-23-16,-1 0-4 16,0 0 4-16,-4 0-51 0,-14 0-180 15</inkml:trace>
  <inkml:trace contextRef="#ctx0" brushRef="#br2" timeOffset="48058.9828">20830 13505 113 0,'0'0'256'16,"0"0"-253"-16,0 0 7 15,0 0 53-15,0 0-6 16,0 0-25-16,90-33-12 16,-59 20-8-16,0-1 5 15,-3 2-1-15,-3-3-4 16,-6 5-2-16,-7 1 0 15,-2 6 5-15,-7-1-3 16,-3 1 8-16,0 3 3 16,0 0-3-16,0 0-7 15,0 3-11-15,-13 13-2 16,-4 9 0-16,-5 1 5 16,0 4 9-16,2-5 9 15,3 2-3-15,4-4-4 0,2-7-1 16,5-3-13-16,3-2-2 15,0-6-3-15,3-2-38 16,0-1-43-16,0-2-71 16,0 0-106-16</inkml:trace>
  <inkml:trace contextRef="#ctx0" brushRef="#br2" timeOffset="48673.6045">21166 13534 345 0,'0'0'12'0,"0"0"10"16,0 0 65-16,0 0-29 16,0 0-29-16,0 0-5 15,76-59 3-15,-73 46-2 16,-1 3-9-16,-2 0-2 15,0-2-6-15,0 4 0 16,-8 2 3-16,-3-2-7 0,0 5 2 16,0 0 1-1,2 3-2-15,-1 0-5 0,1 0 2 16,1 6-5-16,1 2-2 16,1 4 3-16,2 5-3 15,1 2 10-15,-1 1-11 16,3 1 8-16,1 2-2 15,0 0 6-15,0-3-4 16,0-1-4-16,1 0 9 16,6-2-14-16,0-3 7 15,-4-1 0-15,0-7 5 16,-2-2-5-16,1 0-1 16,-2-4 1-16,0 0 1 0,0 0 9 15,-2 0-1-15,-12-4-9 16,1-2-9-16,-1-5 9 15,1 5 1-15,1-1-1 16,2-2 0-16,2-1 11 16,4 3-6-16,1 0 5 15,3 0-10-15,0-3-2 16,0 0 0-16,6 1-4 0,12-1 4 16,-1 0 1-1,3 0-3-15,3 1 3 0,-2 6 0 16,0-5-12-16,-2 2-20 15,-4 3-50-15,0-1-57 16,-8 4-84-16</inkml:trace>
  <inkml:trace contextRef="#ctx0" brushRef="#br2" timeOffset="49329.8556">21570 13646 62 0,'0'0'335'0,"0"0"-328"16,0 0 67-16,0 0 29 15,0 0-53-15,0 0-38 16,0-3 2-16,0 17-13 0,-11 5 8 16,-2 9 2-16,0-2 5 15,-4 6-7-15,4 2 4 16,-3-1-3-16,2 2-7 16,5-5-2-16,-1-7 3 15,5-2-1-15,2-6 0 16,1-8-1-16,2-3-2 15,0-4-6-15,0 0-7 16,0 0-20-16,0 0-28 16,0-6-33-16,4-9-59 15,5-4-166-15</inkml:trace>
  <inkml:trace contextRef="#ctx0" brushRef="#br2" timeOffset="50453.7907">21815 13078 239 0,'0'0'32'0,"0"0"10"16,0 0 46-16,0 0-31 0,0 0-4 15,0 0 1-15,49-16-10 16,-34 9-9-16,4-5-4 16,-1 2-11-16,2-1 2 15,2-2-14-15,-4-3 1 16,2 3 6-16,1-4-12 16,-4 1 1-16,1-1-2 15,-4 0-2-15,2 1 0 16,-7 7 4-16,-4 1-3 15,-3 4 0-15,-2 4-1 16,0 0 1-16,0 0-1 16,0 0-3-16,0 12-14 15,-7 8 3-15,-5 9 14 16,-5 0-1-16,2 5 3 0,-1-3 0 16,2-1 1-16,3-2 5 15,1-9-4-15,6-2-1 16,1-8-2-16,2-1-1 15,1-5-3-15,0-1-15 16,0-2-41-16,0 0-47 16,0 0-34-16,0 0-84 15</inkml:trace>
  <inkml:trace contextRef="#ctx0" brushRef="#br2" timeOffset="50882.4356">22176 13003 365 0,'0'0'19'16,"0"0"-11"-16,0 0 79 15,0 0-40-15,0 0-15 16,94-66 7-16,-80 51 6 15,-5 3 0-15,1-1-11 16,-6 4-8-16,1-3 10 16,-3 3-8-16,0 3-11 15,-1 3-2-15,-1 3-8 0,0 0-4 16,0 0-3 0,0 0 0-16,0 0-3 0,0 0-1 15,0 0 3-15,0 13-6 16,-3 7 3-16,-10 6 4 15,-1 4 5-15,0-4 2 16,0 4-3-16,1-4 6 16,1-2 0-1,3-2-2-15,-3 1-6 16,4-6-2-16,2 0 0 16,0-1-19-16,-1 0-16 15,0-1-34-15,-2-3-60 16,1-2-90-16</inkml:trace>
  <inkml:trace contextRef="#ctx0" brushRef="#br2" timeOffset="51304.3209">21848 13379 285 0,'0'0'22'0,"0"0"2"16,0 0 43-16,0 0-7 15,0 0 1-15,84 0-25 16,-45 0-4-16,6-7-15 16,1 1-6-16,3 2 3 15,-4-3-11-15,-2 5-1 16,-5-2 5-16,-4 1-7 16,-4 0 3-16,-3 3 2 15,-7-4-5-15,-4 4 0 16,-6-3 0-16,-4 3-5 15,-5 0-17-15,1 0-18 16,-2 0-26-16,0 0-41 16,-9 0-111-16</inkml:trace>
  <inkml:trace contextRef="#ctx0" brushRef="#br2" timeOffset="52206.3952">21809 13604 199 0,'0'0'25'0,"0"0"60"15,0 0 21-15,0 0-40 16,0 0-12-16,0 0-9 16,86-24-2-16,-68 17-9 15,0 2-12-15,-3-5-5 0,1 3-5 16,-4 0 3 0,0 0 0-16,-6 4-12 0,-3 0 3 15,-2 3-3-15,-1 0 1 16,0 0-1-16,0 0-2 15,0 0-1-15,0 0-4 16,0 0 3-16,0 0-4 16,0 0-5-16,0 14 10 15,0 5 4-15,-5-3 9 16,-1 4-5-16,-3 0-7 16,3 0 10-1,-2-1-2-15,1 1 2 16,1-9-2-16,-1 3-9 15,4-8 4-15,0 0-4 16,3-6-3-16,0 2-22 16,0-2-30-16,0 0-50 15,0 0-37-15,0-2-139 16</inkml:trace>
  <inkml:trace contextRef="#ctx0" brushRef="#br2" timeOffset="52803.6749">22180 13624 145 0,'0'0'79'0,"0"0"-74"16,0 0 121-16,0 0-59 15,0 0-22-15,87-56-20 16,-80 42 11-16,-2 4 6 15,-4-3-4-15,-1-4-4 16,0 4-20-16,0 0 5 16,0 0-8-16,-3 2 34 15,-4 6-18-15,-2 1-17 16,1 1 6-16,-1 3-5 16,2 0-11-16,-1 0-7 0,-2 10 3 15,-2 7 0 1,1 5 3-16,2 2 1 0,4 2 0 15,2-4 0-15,3 2 0 16,0-1 5-16,0 0-5 16,0-4 0-16,0-2-1 15,0 0 1-15,0-3 0 16,0-1-2-16,0-6 0 16,-2-2-2-16,-1 0 0 15,0-2-6-15,-3-3 10 0,-3 0-1 16,0 0-7-16,-1 0-7 15,-2-5 0-15,3-4 10 16,0-2 5-16,3 2 1 16,1 1 5-16,4-3-3 15,1 5 8-15,0-5-10 16,0 1-1-16,0 4 1 16,3-5-1-16,12 2-2 15,6-2-2-15,1-1 4 16,7 2-4-16,-2 1 3 15,-5-2-18-15,-2 5-29 16,-7-1-51-16,-1 0-62 16,-5 1-149-16</inkml:trace>
  <inkml:trace contextRef="#ctx0" brushRef="#br2" timeOffset="53241.2152">22587 13587 509 0,'0'0'29'0,"0"0"-20"16,0 0 58-16,0 0-8 15,-28 83-18-15,17-57 18 16,1 1-14-16,1 0-20 0,0 2-7 16,3 0-10-1,0-5-6-15,2 2-2 0,-2-6-2 16,0-7-31-16,2-4-35 16,0-5-34-16,1-4-49 15,3 0-60-15</inkml:trace>
  <inkml:trace contextRef="#ctx0" brushRef="#br2" timeOffset="53772.4206">22900 13254 378 0,'0'0'42'16,"0"0"19"-16,0 0 24 15,0 0-48-15,0 0-18 16,0 0 9-16,-55 70 12 15,36-41-7-15,1-2 5 16,2 1-4-16,5-3-20 16,7-3-3-16,4 2-6 0,0-2-4 15,2-1-1-15,15-2 0 16,6-6-1-16,2-6-7 16,0-4-4-16,3-3 8 15,5-6-11-15,0-11-4 16,0-6 13-16,-5-1-3 15,-4-6-9-15,-9-1 15 16,-3 0-10-16,-9 1 13 16,-3 1 12-16,0 2 8 15,-21 4 3-15,-6 3-4 16,-4 4 5-16,0 10-23 16,5 6 1-16,3 0-2 15,8 9-15-15,-2 14-40 16,2 10-44-16,1 6-70 0,0-5-184 15</inkml:trace>
  <inkml:trace contextRef="#ctx0" brushRef="#br2" timeOffset="54258.313">23170 13514 268 0,'0'0'81'0,"0"0"52"16,0 0-7-1,0 0-53-15,0 0-16 0,0 0-33 16,0 11-9-16,-6 12-13 15,-4 2 24-15,-3 6-13 16,1-1 15-16,1-5-17 16,1 3-6-16,0-6-5 15,4-5 0-15,1-3-9 16,2-2-16-16,0-2-20 16,1-3-41-16,1-4-38 15,1-3-55-15,0 0-159 16</inkml:trace>
  <inkml:trace contextRef="#ctx0" brushRef="#br2" timeOffset="54749.1126">23418 13283 124 0,'0'0'363'16,"0"0"-358"-16,0 0 57 15,0 0-15-15,0 0-40 0,0 0 5 16,-33 50 25-16,16-25-8 16,4 0-4-1,2 0 8-15,5-3-16 0,3-2-5 0,3-1-9 16,0-4-4-16,1-2 1 15,12-2-7-15,4-8-3 16,4 0 9-16,-1-3 0 16,3 0 1-16,1-6-3 15,1-11 0-15,-2 1 5 16,-3-4-4-16,0 0 2 16,-6 1 0-16,-7-1 8 15,-1-1 20-15,-6-1 14 16,0 2-15-16,0-1 1 15,-11-1-5-15,-7 5 3 16,-2 1-9-16,-3 3 13 16,-2 9-17-16,-1 4-13 15,1 0-6-15,1 7-7 0,5 17-30 16,1 7-42-16,2 6-34 16,5-1-87-16,4 2-223 15</inkml:trace>
  <inkml:trace contextRef="#ctx0" brushRef="#br2" timeOffset="55282.5077">23836 13000 269 0,'0'0'171'0,"0"0"-157"16,0 0 97-16,0 0-21 15,0 0-55-15,0 0-35 16,4-20 9-16,5 29-8 16,6 11 7-16,3 12 7 15,0 8 3-15,-5 7-5 16,-4 6 14-16,-7 6-11 15,-2 3-7-15,0-1-7 16,-8-2 7-16,-5 0 3 16,-7-6 18-16,-1-7 11 15,-1-2-2-15,0-11-10 16,-3-3-1-16,5-11 0 16,0-4-17-16,5-7-5 0,4-2-6 15,3-3-20-15,2-3-37 16,-2 0-36-16,2 0-107 15,-5-5-371 1</inkml:trace>
  <inkml:trace contextRef="#ctx0" brushRef="#br2" timeOffset="57034.339">18633 14711 99 0,'0'0'32'0,"0"0"70"16,0 0 4-1,0 0-43-15,0 0-3 0,0 0-7 16,3-4-5-16,-3 4-8 16,0 0 1-16,0 0-11 15,0-3 2-15,0 3-6 16,4-3-4-16,1-5 1 15,2-1-7-15,3-1-13 16,2-5 1-16,2 3-2 16,2-5-2-16,3-1 1 15,0 1 0-15,2-6 3 16,-3 2-8-16,3 2 3 16,-2-4-7-16,-3 6-4 15,-2 0 6-15,-2 5 2 16,-5 1-6-16,-3 1 9 0,1 4-1 15,-5 3-1-15,0 3 3 16,0 0 0-16,0 0-3 16,0 0-5-16,0 0-6 15,0 13 8-15,-7 10 5 16,-5 3 2-16,0 4 3 16,5-7 2-16,-1-3 3 15,6-6-7-15,2-4 1 16,0-1-1-16,6-9-2 15,8 0-5-15,5 0 5 16,4-6 0-16,-1-11 0 16,4-3-2-16,-4 3-9 0,-1-2-7 15,-9 6-11-15,-6 4 4 16,-1 4 11-16,-5 5 14 16,0 0 0-16,0 0 17 15,0 7-3-15,-7 13-11 16,-3 1 7-16,5-2 2 15,5-3 0-15,0-7-4 16,0-1-8-16,9-5 5 16,9-3-3-16,5 0 8 15,7-11 2-15,3-6-2 16,2-5-5-16,-6 3-4 16,-3-1-1-16,-9 3 0 15,-3 1-2-15,-9 6-16 16,-5-4-22-16,0 8-89 15,-10-1-146-15</inkml:trace>
  <inkml:trace contextRef="#ctx0" brushRef="#br2" timeOffset="57358.2191">18778 14341 374 0,'0'0'71'0,"0"0"-66"15,0 0-5-15,0 0 20 16,0 0 18-16,88-4-17 0,-55 4-1 16,-1 0-8-16,-2-4-8 15,-3 4-4-15,-6-3-30 16,-4 0-42-16,-8-3-72 16,-4 1-115-16</inkml:trace>
  <inkml:trace contextRef="#ctx0" brushRef="#br2" timeOffset="57729.8276">18961 14215 440 0,'0'0'3'16,"0"0"-3"-16,0 0 32 15,96-11-24 1,-59 8 18-16,2 3-15 16,-3 0 11-16,-8 0-9 15,-6 0-6-15,-8 0-6 0,-7 0-1 16,-2 3 3-16,-1 2 4 16,-3-2-3-16,-1 0 4 15,0 6 16-15,0-2 3 16,-5 3 7-16,-7 1-3 15,-3 2-2-15,-3-3 8 16,0-1-12-16,1 1-5 16,1 3-7-16,4-4-10 15,-1 5-3-15,1 0-3 16,1 1-37-16,0 2-55 16,3 0-115-16</inkml:trace>
  <inkml:trace contextRef="#ctx0" brushRef="#br2" timeOffset="58372.0126">19382 14757 182 0,'0'0'13'16,"0"0"141"-16,0 0-40 16,0 0-19-16,0 0-31 15,0 0 0-15,-8-20-14 16,-3 20-5-16,-6 0-21 16,-1 3-15-16,0 7 2 0,0 6-8 15,6-2 5 1,4-1-5-16,5-1-3 0,3-2-3 15,0 1-4-15,3-5-12 16,11 1 6-16,5-5 1 16,6-2 2-16,1 0-4 15,3 0-7-15,-2-12 3 16,-4-1-8-16,-6-1-3 16,-2-5 13-16,-8 2 10 15,-5-2 2-15,-2 2 4 16,0 0 3-16,-6 2 16 15,-10 4 8-15,-3 0 6 16,-3 5 11-16,0 3 2 0,2 3-23 16,4 0-15-1,4 0-8-15,2 15-22 0,3-1-35 16,5 7-8-16,2-1-61 16,0 0-14-16,6-1-70 15,8-5-4-15</inkml:trace>
  <inkml:trace contextRef="#ctx0" brushRef="#br2" timeOffset="58627.0238">19561 14696 175 0,'0'0'215'16,"0"0"-211"-16,0 0 22 15,0 0 39-15,0 0-23 0,-30 77-6 16,21-57 8-16,0-4 11 16,2 0-25-16,4-5-19 15,0-4-10-15,3-1-1 16,0-3-23-16,0-3-73 16,0 0-55-16,-3 0-96 15</inkml:trace>
  <inkml:trace contextRef="#ctx0" brushRef="#br2" timeOffset="58955.133">19356 14625 478 0,'0'0'56'15,"0"0"-46"-15,0 0-15 16,0 0 5-16,0 0 0 15,0 0-1-15,106-7-1 16,-74 7 2-16,-3 0 2 16,-6 7-2-16,-5 0-2 15,-9 1 2-15,-6 2 0 16,-3-1 3-16,0 3 35 16,-2 1 15-16,-8-1-8 15,-5 0-20-15,2-3-13 16,-1 0-7-16,-2-5 2 15,4 3-7-15,0-4 0 16,3-3-16-16,1 0-22 0,7 3-31 16,1-3-45-1,0 0-165-15</inkml:trace>
  <inkml:trace contextRef="#ctx0" brushRef="#br2" timeOffset="59250.8805">19782 14687 467 0,'0'0'100'31,"0"0"-88"-31,0 0 60 16,0 0-21-16,0 0-13 15,-42 99 20-15,27-73-8 16,3-2 1-16,-1-2-15 16,4-5-24-16,1-1-6 15,2-6-6-15,2-3-1 16,4-4-16-16,0-2-45 16,0-1-18-16,0 0-35 0,0-4-22 15,0-13-146-15</inkml:trace>
  <inkml:trace contextRef="#ctx0" brushRef="#br2" timeOffset="59454.4988">19640 14662 417 0,'0'0'107'0,"0"0"-95"15,0 0 10-15,0 0 41 16,91-5-4-16,-55 5-32 15,-2 0-10-15,-3 0-15 16,-5 0-2-16,-7 2-8 16,-4-2-48-16,-9 5-66 15,-1-2-84-15</inkml:trace>
  <inkml:trace contextRef="#ctx0" brushRef="#br2" timeOffset="59889.9494">20190 14455 450 0,'0'0'189'0,"0"0"-146"15,0 0 69-15,0 0-35 16,0 0-57-16,0 0-20 16,17-3 3-16,4 1-7 15,1-2 7-15,4 0-6 16,-4 4 2-16,-5-3-36 16,-3 3-51-16,-6 0 8 15,-3 0-39-15,-5 0-33 16,0 0-67-16</inkml:trace>
  <inkml:trace contextRef="#ctx0" brushRef="#br2" timeOffset="60157.5033">20144 14558 285 0,'0'0'105'0,"0"0"-76"15,0 0 97-15,0 0-48 16,0 0-30-16,97 0 3 0,-76 0-29 16,-3 0 1-1,-3 0-17-15,-6 0-6 0,-1 0-23 16,0 0-54-16,-2 0-107 15,-1 0-213-15</inkml:trace>
  <inkml:trace contextRef="#ctx0" brushRef="#br2" timeOffset="60940.5624">20862 14126 231 0,'0'0'127'0,"0"0"-91"16,0 0 96-16,0 0-22 15,0 0-61-15,0 0-8 16,0-1-10-16,-4 2-16 16,-10 18-10-16,-7 2 1 15,-2 8 12-15,-5 5 7 16,3 5-15-16,-4 4 6 16,1 5 1-16,-1 1-12 15,6-2 2-15,2 0-2 0,5-4 3 16,2-1-1-1,2-4-1-15,6-1-2 0,2-3 6 16,2 0-5-16,2-1-1 16,0-6-2-16,0-1 1 15,0-3-1-15,0-7 1 16,0-2-3-16,3-8 0 16,-1 1 0-16,-1-7-1 15,1 0-2-15,-2 0-6 16,0 0-5-16,0 0-15 15,3 0-5-15,0 0-38 16,4-7-33-16,-3-2-112 16</inkml:trace>
  <inkml:trace contextRef="#ctx0" brushRef="#br2" timeOffset="62442.68">20982 14485 93 0,'0'0'165'0,"0"0"-121"15,0 0 81-15,0 0-56 16,0 0-7-16,0 0-10 16,-4 0 13-16,4 0-9 15,0 0-3-15,-3 0-3 16,3 0-16-16,0 0-3 15,-1 0-2-15,1-6-12 16,0-4-16-16,0 0 3 16,0 1-4-16,0-5 0 0,8 3-9 15,1 3 8-15,2 4-2 16,-3 1 1-16,0 3-15 16,-5 0-2-16,-2 0-8 15,1 6-1-15,-2 14 27 31,0 7 1-31,-12 5 16 16,-13-1-11-16,-5-4 3 16,-1-2-7-16,1-5 17 15,1-3-3-15,9-7-3 16,3-3-1-16,5-5-8 16,8 1-2-16,-1-3-2 0,2 0-18 15,-1-5-23-15,2-7-27 16,-1-4-12-16,3 7 33 15,0 1 2-15,0 8 41 16,0 0 0-16,0 0 4 16,0 0 2-16,5 8-1 15,7-2 8-15,4 4 2 16,2-3 6-16,3-5 0 16,0-2 9-16,-2 0-8 15,-2 0 0-15,-7 0-10 16,-2 0-1-16,-3-2-1 15,-2-1-5-15,-3 3-5 0,0 0-9 16,2 0-34 0,-2-3-62-16,0 2-162 0</inkml:trace>
  <inkml:trace contextRef="#ctx0" brushRef="#br2" timeOffset="62917.86">21187 14427 54 0,'0'0'352'0,"0"0"-343"16,0 0 100-16,0 0-26 0,0 0-52 15,0 0-7-15,-37 45 4 16,23-31 1-16,1 0-3 15,2-5-7-15,4-2 1 16,3-1-8-16,0-2-7 16,4-4-5-16,0 0-12 15,0 0-6-15,0 0-13 16,0 0 6-16,8 0 0 16,4 0 23-16,4 0 2 15,-1 6 0-15,0 3-2 16,0 5 0-16,-5 3-1 15,-1 3 3-15,-4-1 4 16,-4 2 11-16,-1 1 2 16,0-2 10-16,-1-3 8 15,-10-1 5-15,-2-6-11 0,2-4 6 16,0-3-7-16,1-3 3 16,-3 0-26-16,0 0-5 15,-1-13-4-15,-2-4-22 16,4-3-28-16,4-2-38 15,4-2-34-15,4 2-63 16,0-4-169-16</inkml:trace>
  <inkml:trace contextRef="#ctx0" brushRef="#br2" timeOffset="63450.3206">21183 14430 35 0,'0'0'411'16,"0"0"-410"-16,0 0 31 15,0 0 36-15,99-25-29 16,-68 25-24-16,-1 0 2 16,0 0-10-16,-4 0-5 15,-3 0 9-15,-2 0-7 16,-4 0 2-16,-4 0 1 16,-5 3 4-1,-5 2-6-15,-3-1 3 16,0 4 6-16,0 3 26 15,-5 3-1-15,-7 5 3 0,-4 1-16 16,-1 5-4-16,-1 0 5 16,5 1-13-16,1 0 2 0,5-2-14 15,7-2 3-15,0-2-3 16,0-3-1-16,9-4-2 16,8-4-8-16,3-1 3 15,2-8 6-15,5 0-11 16,3-6 2-16,0-10 6 15,1-9-9-15,-3 2 12 16,-1-3-5-16,-5 2 6 16,-5-2-5-16,-5 4 6 15,-8-2-2-15,-4-2 11 0,0 6 12 16,-1 0-2 0,-14 4 5-16,-2 2 3 0,-5 3-6 15,-2 6-14-15,-1 5-6 16,0 0-3-16,2 3-10 15,-2 14-15-15,0 9-10 16,1 3-40-16,6 5-49 16,1 0-63-16,5 4-119 15</inkml:trace>
  <inkml:trace contextRef="#ctx0" brushRef="#br2" timeOffset="63735.0903">21758 14647 428 0,'0'0'5'15,"0"0"29"-15,0 0 58 0,-31 86-37 16,16-53-5-16,-3-4 2 15,3 1 21-15,0-6-36 16,4-4 9-16,1-3-26 16,4-4-13-16,2-7-7 15,1-3-8-15,3 0-28 16,0-3-56-16,0 0-75 16,0-6-167-16</inkml:trace>
  <inkml:trace contextRef="#ctx0" brushRef="#br2" timeOffset="64127.6315">21916 14598 366 0,'0'0'90'0,"0"0"-81"15,0 0 18-15,98-59 53 16,-69 42-44-16,-6 0-14 16,-1-2 6-16,-6 5-2 15,-4 1 20-15,-4 0-16 16,-1 3 4-16,-4-1-8 16,0 6-8-16,-3 2-13 15,0 3-3-15,0 0-4 16,0 0-2-16,0 8-7 0,-3 13 3 15,-12 8 8-15,-3 5 25 16,-1 2 3-16,1 0 2 16,3-5-13-16,-1 2-15 15,3-7-4-15,3 1-6 16,1-2-38-16,3-5-23 16,3-6-56-16,3-5-87 15,0-9-161-15</inkml:trace>
  <inkml:trace contextRef="#ctx0" brushRef="#br2" timeOffset="64531.4134">22323 14483 513 0,'0'0'131'15,"0"0"-127"-15,0 0 78 16,0 0-31-16,0 0-10 15,-33 72-4-15,22-46 12 16,3 1-31-16,4-5-2 16,4-5-15-16,0 0-2 0,0-7 2 15,3 3-2-15,6-7-11 16,5-3 2-16,2-3-3 16,3 0-1-16,0-3 3 15,1-14-1-15,0-5-1 16,-2-4-1-16,-3-1 7 15,-7-6 0-15,-4 4 5 16,-4-1 4-16,0 6 6 16,-4 5 17-16,-13 3 23 15,-4 5 8-15,-2 9-15 16,0 2-14-16,-4 0-27 16,5 18-4-1,0 6-24-15,7 6-17 0,3 0-28 16,7 1-18-16,5 0-75 15,5-11-51-15,16-1-51 16</inkml:trace>
  <inkml:trace contextRef="#ctx0" brushRef="#br2" timeOffset="64953.2692">22601 14489 320 0,'0'0'83'15,"0"0"-5"-15,0 0 62 16,0 0-51-16,0 0-50 16,0 0-2-16,-30 20-13 15,7 5 12-15,4 3 1 16,1 1-12-16,9-2-13 16,6-3-6-16,3-4-6 15,0-3-2-15,9-5-10 16,10-7-6-16,6-5 4 0,8 0 2 15,3-12 7-15,0-8-6 16,-4-4-2-16,-2-1 13 16,-8-3-1-16,-7 2 1 15,-8 1 2-15,-5-2 10 16,-2 3 9-16,-3-2 3 16,-14 6 6-16,-2 1 15 15,-5 9-16-15,3 3-21 16,-3 7-8-16,-2 0-5 15,0 14-15-15,3 15-34 16,0 4-28-16,7 10-45 16,5-3-92-16,5-1-201 15</inkml:trace>
  <inkml:trace contextRef="#ctx0" brushRef="#br2" timeOffset="65250.1655">22869 14657 271 0,'0'0'189'15,"0"0"-189"-15,0 0 89 0,-64 103 28 16,46-70-66-16,5-1-7 15,-4-4 17-15,5-2-44 16,2-4-8-16,4-2-4 16,3-3-10-16,0-3-8 15,3-5-47-15,0-3-28 16,0-6-53-16,2 0-53 16,14-6-95-16</inkml:trace>
  <inkml:trace contextRef="#ctx0" brushRef="#br2" timeOffset="65656.3846">23305 14466 473 0,'0'0'55'16,"0"0"-35"-16,0 0 59 15,0 0-36-15,-61 73-17 16,38-42 8-16,3 0 4 16,5-4-6-16,4-1-5 15,5-6-12-15,6-1-14 16,0-4 3-16,0-3-8 16,10-2 0-16,7-10-10 15,4 0-3-15,3-3 1 16,9-17 13-16,-1-8-5 0,-2-4 7 15,-1-4 1 1,-9-3-4-16,-6 3-3 0,-7 5 7 16,-7 1 2-16,0 5 23 15,-12 5 30-15,-11 6-12 16,-2 3-11-16,-5 11-28 16,-1 0-4-16,-1 3-4 15,4 19-19-15,2 5-37 16,0 8-46-16,1 9-73 15,1 1-223-15</inkml:trace>
  <inkml:trace contextRef="#ctx0" brushRef="#br2" timeOffset="65968.8777">23437 14717 531 0,'0'0'29'16,"0"0"-21"-16,0 0 75 16,-49 83-30-16,32-54-25 15,3-3 42-15,-2 1-25 0,4-4-1 16,-1-3-20-16,3-3-19 15,4-1-5-15,3-9-23 16,3-1-12-16,0-5-34 16,0-1-52-16,3 0-49 15,15-17 27-15,3-10-146 16</inkml:trace>
  <inkml:trace contextRef="#ctx0" brushRef="#br2" timeOffset="66377.0827">23735 14500 416 0,'0'0'99'0,"0"0"-41"16,0 0 55-16,0 0-50 0,0 0-29 16,0 0 3-16,-25 41-2 15,8-12 0-15,0-1-14 16,4 2-7-16,3-1-4 15,6-4-4-15,2-3 2 16,2-6-8-16,0-3 0 16,2-3-6-16,10-3-4 15,3-7 1-15,6 0-2 0,3-4 1 16,4-16 7 0,0 1 2-16,2-6 1 0,-1 0 0 15,-8-2-1-15,-2-2 1 16,-10 0 2-16,-6 2 6 15,-3 1 15-15,0 2-7 16,-9 4 18-16,-8 4-9 16,-3 7 0-16,-3 5-11 15,1 4-14-15,2 0-13 16,0 13-32-16,-2 11-20 16,3 7-56-16,3 0-90 15,9 2-168-15</inkml:trace>
  <inkml:trace contextRef="#ctx0" brushRef="#br2" timeOffset="66736.4017">24050 14350 646 0,'0'0'13'0,"0"0"20"15,0 0 53 1,0 0-58-16,0 0-26 0,0 0 3 16,50 21 12-16,-38 11 10 15,-9 7 13-15,-3 8-10 16,0 5-7-16,-10 2-1 15,-13 1 1-15,-7-1-12 16,0-4 3-16,-1-9-5 16,-1-4 10-16,6-11-10 15,0-2-6-15,4-10-3 16,1-2-33-16,5-4-58 16,2-6-153-16</inkml:trace>
  <inkml:trace contextRef="#ctx0" brushRef="#br2" timeOffset="73891.3723">18908 16104 193 0,'0'0'82'16,"0"0"-57"-16,0 0 53 15,0 0-26-15,0 0-30 0,0 0 12 16,0 0 12-1,0-3-10-15,0 3 9 0,0 0-9 16,0-3-6-16,0 3-1 16,0 0-11-16,0-4-3 15,3-5-14-15,10-6-1 16,4-4-6-16,8-3 0 16,5-2 1-16,3-6 1 15,-2-3 0-15,-1-3-7 16,0-4-5-16,-8 4-11 15,-6 10 5-15,-5 9 22 16,-11 7 17-16,0 6 26 16,0 4 3-16,0 0 25 15,0 0-21-15,0 0-21 16,-7 0-24-16,3 10-5 0,-2 1-6 16,5-1 2-16,1-1-19 15,0 2-4-15,0-2 12 16,0 1 1-16,8-1 2 15,-2 1 11-15,-1 5 1 16,0-4 0-16,-5 4 2 16,0 1 0-16,0-2 2 15,-3-2-1-15,-8-2 5 16,-5 1-3-16,-1-2-2 0,-4-1-3 16,-2 1-2-16,-3-3-6 15,1 1-11-15,7-5-8 16,6-2-25-16,8 0 13 15,4 0-49-15,0 0 23 16,0 0 20-16,0 0 25 16,1 0 16-16,6 2 1 15,-2 4 3-15,1 4 7 16,2 1 12-16,-4 1 28 16,5 1-20-16,-3-4 3 15,6-1-2-15,2-2-11 16,3-3 2-16,5-3-2 0,5 0 5 15,5-6-4-15,0-10-6 16,-2 2 2-16,-5-1 0 16,-8 4-10-16,-5 3 21 15,-8 3-5-15,-2 0 4 16,-2 4 4-16,0 1-15 16,0 0-13-16,0 0-22 15,0 0-98-15,0 0-102 16,0 3-274-16</inkml:trace>
  <inkml:trace contextRef="#ctx0" brushRef="#br2" timeOffset="78163.7884">19124 16240 274 0,'0'0'56'0,"0"0"-56"0,0 0 72 16,0 0-32-16,0 0-19 16,0 0-16-16,-1 0 6 15,1 0 9-15,0 0-3 16,0 0 7-16,0 0-6 16,0 0 3-16,0 0-5 15,0 0 0-15,0 0-5 16,0 0-3-16,0 0 4 15,0 0-6-15,0 0 1 16,0-10-3-16,4 0-4 16,6-1-1-16,5-2 1 15,3-2-5-15,4 1-2 0,0-2 3 16,1 2-13-16,1 0 0 16,0 2 6-16,-4 2-3 15,-1 0 5-15,-3 4 1 16,-5 2-3-16,-6 1 2 15,0 3 1-15,-2 0-5 16,-3 0 1-16,0 0 5 16,0 0 3-16,0 0 2 15,0 3 2-15,0 10 8 16,0 4 8-16,-6 0 7 16,-1 0-14-16,-4 3-3 15,1-4 12-15,1-1-4 16,1-2-4-16,0-2 4 15,0-5-10-15,2 1 6 16,0-3-8-16,4-1 0 0,-1 0-1 16,3-3-1-16,0 0-1 15,0 0-4-15,0 0-2 16,0 0-9-16,0 0 1 16,0 0 5-16,0 0-6 15,0 0-3-15,0-6-2 16,2-2-4-16,7-1 5 15,5-5-2-15,0 2-25 16,2-3 11-16,3 3-10 16,0-3-34-16,-4 4 24 15,0 4 31-15,-5 4 11 16,-2 3-11-16,-5 0 12 0,-3 0 13 16,0 0 17-16,0 0 65 15,0 3-12 1,0 13 0-16,-6 1-40 0,-3-2 4 15,3-3-5-15,3-4-21 16,-1-4 8-16,4-1-9 16,0-3-1-16,0 0-6 15,0 0-1-15,0 0 0 16,0 0-8-16,4-5-2 16,8-8 11-16,1 1 0 15,7-2-22-15,-7 0-24 16,2 6 8-16,-2 2-4 15,-4 2 20-15,-4 4-2 0,-4 0 11 16,-1 0 9-16,0 0 4 16,0 4 50-16,0 7-1 15,0 1-15-15,0-1-23 16,0-1 6-16,0-1-10 16,0-3-2-16,0 0-5 15,5-2-1-15,2-1-5 16,5-3 2-16,0 0 3 15,6 0 2-15,0-13-2 16,3-4-5-16,1-2-2 0,-2 2-9 16,-1-2 10-16,-1 2 0 15,-6 5-5-15,-5 2 12 16,-2 3-1-16,-5 4 2 16,0-2 12-16,0 3 7 0,0 2-3 15,0 0 20 1,0 0-12-16,-2 7-8 0,-8 5-13 15,-2 5 3-15,-6 2 8 16,6-1 10-16,0 1-8 16,4-5-10-16,5 2 5 15,3-7-6-15,0 1-6 16,0-6-3-16,0 3-1 16,7-4-6-16,3-3 5 15,6 0-1-15,7-3 6 16,2-15-6-16,4 3-2 15,-3-5-15-15,0 3 1 0,-4 1-2 16,-4 5 5 0,-2 3 12-16,-5 0 1 0,-2 5 6 15,-6 0-2-15,-3 3 1 16,0 0-12-16,0 0 12 16,0 3 1-16,0 11 17 15,-3 1 9-15,-8 2-8 16,4-5-10-16,2-3 8 15,2-1 5-15,3-5-12 16,0 2-2-16,0-5-7 16,0 0-4-16,0 0-13 15,0 0-2-15,9-5 16 16,3-5 2-16,5 0 1 16,-5 0-5-16,-2 8-3 15,-4 2-3-15,-1 0 4 0,-2 0 7 0,-2 7 14 16,2 6 19-16,3-4-13 15,0 3-5-15,3-2 9 16,4-5-15-16,7-5 10 16,3 0-3-16,9-7-3 15,2-13-5-15,2-2 2 16,-2-4-10-16,-4-1-2 16,-6 7-2-1,-11 0 0 1,-5 0-10-16,-8 7-16 15,0 4-62-15,-15 3-93 0</inkml:trace>
  <inkml:trace contextRef="#ctx0" brushRef="#br2" timeOffset="78484.3167">19761 15942 397 0,'0'0'258'15,"0"0"-227"-15,0 0 95 16,0 0-28-16,0 0-55 16,0 0-17-16,6-4-7 15,-6 2-4-15,0 2-15 16,1 0-3-16,2 0-64 0,2 0-160 16</inkml:trace>
  <inkml:trace contextRef="#ctx0" brushRef="#br2" timeOffset="79783.0509">20463 15833 232 0,'0'0'162'0,"0"0"-115"16,0 0 72-16,0 0-16 15,0 0-49-15,0 0-10 16,0 0-5-16,0-6-13 15,0 6-6-15,0 0-12 16,0 0-7-16,5 0 0 0,2 0-2 16,8 0-4-16,8 0 5 15,2 0 5-15,2 0-5 16,-1 0-12-16,-3 0-15 16,-7 0-10-16,-1 0-30 15,-7 0-7-15,-4 0-25 16,-4 0-36-16,0 0-119 15</inkml:trace>
  <inkml:trace contextRef="#ctx0" brushRef="#br2" timeOffset="80222.0043">20475 15916 60 0,'0'0'24'0,"0"0"97"15,0 0 0-15,0 0-62 16,0 0-2-16,0 0-8 16,0 0-11-16,0 0-13 15,3 0-17-15,5 0 0 16,6 0 16-16,5 0-2 15,2 0-3-15,7 0-8 16,-2 0-4-16,1 0-4 0,-3 0-3 16,-6 0-3-1,-3 0-26-15,-4 0-42 0,-4 0-39 16,-5 0-110-16</inkml:trace>
  <inkml:trace contextRef="#ctx0" brushRef="#br2" timeOffset="82450.6236">21322 15727 167 0,'0'0'142'0,"0"0"-89"15,0 0 40-15,0 0-50 16,0 0-30-16,0 0 10 16,2-2-4-16,2 1 5 15,1-2-5-15,4-3 2 16,0 3-7-16,0-5-7 16,4 2-1-16,-2-4 1 15,-1 3 5-15,0 0 2 16,-2-2-9-16,-4 2 5 15,1-3-10-15,-4 2 9 16,-1 0-4-16,0-1-2 16,0 1-2-16,0-2 3 15,0 0-3-15,0 3-1 0,-3 1-4 16,-6 0 1-16,-4 1 1 16,-2 3 0-16,-6 2 1 15,-1-3-5-15,-3 3 2 16,1 0 4-16,-3 0 0 15,4 7 2-15,0 6 5 16,5-4 0-16,0 4 5 16,7 2-4-16,4-4-3 15,5 3 5-15,2 0-10 16,0-2-7-16,2-2-1 16,10-3 3-16,4 0-5 15,1-7 4-15,3 0 1 0,4 0 5 16,-3 0-1-16,2-10 0 15,-3 3 1-15,-3-3 2 16,-2 1-2-16,-3 1 0 16,-6 6 1-16,-3-2-1 15,1 4 0-15,-4 0 0 16,0 0 5-16,0 0-2 16,0 0 8-16,0 0-5 15,0 0-6-15,0 0 4 16,0 0-3-16,0 0-1 15,0 14 0-15,-6 3 4 0,-3 8 15 16,-6 2 7-16,-4 3-7 16,-3 6 3-16,-4 0-7 15,2 0-9-15,0-2 1 16,2-4-5-16,4-5 4 16,5-5-5-16,5-9 6 15,4-5 7-15,2-3-6 16,2-3-5-16,0 0-3 0,0 0-19 15,0 0-19 1,5-10-38 0,10-9-15-16,4 0-85 15,-2-3-206-15</inkml:trace>
  <inkml:trace contextRef="#ctx0" brushRef="#br2" timeOffset="83196.0064">21611 15662 135 0,'0'0'100'15,"0"0"-53"-15,0 0 78 16,0 0-49-16,0 0-28 16,0 0-10-16,1-8-3 15,-1 8-5-15,0 0-1 16,0 0-6-16,0 5 6 15,-8 10 0-15,-4 2-12 16,-6 4 9-16,3-4 0 16,2-2-14-16,3-1 0 15,2-4-3-15,4-5-8 0,0-1 5 16,4-4-5 0,0 0-1-16,0 0-4 0,0 0 0 15,0 0-8-15,0 0 2 16,0 0-18-16,0 0-10 15,11 0 20-15,6 0 17 16,4 0-11-16,-1 0-6 16,2 0 6-16,-5 0-1 15,-2 0 0-15,-1 0 4 16,-7 13 4-16,-2 1 5 16,-2 5 6-16,-3 2 6 15,0 1 7-15,0 0 12 0,-7 1 1 16,-5-4 4-16,1 0-11 15,-3-6 9-15,1-3-4 16,-4 1-6-16,1-5-2 16,4 0-2-16,1-6-1 15,0 3-2-15,2-3 2 16,-2 0-12-16,-3 0 2 16,3 0-9-1,-4-3 0-15,3-4 0 0,3-3 0 16,-1 4 0-16,2 0-9 15,2-2-8-15,3-1-16 16,3-2-6-16,0-2-46 16,0-1-35-16,14-1-40 15,0 0-161-15</inkml:trace>
  <inkml:trace contextRef="#ctx0" brushRef="#br2" timeOffset="83891.946">21562 15678 534 0,'0'0'20'15,"0"0"30"-15,0 0 28 16,0 0-78-16,0 0-4 15,0 0 4-15,95-16 1 16,-52 13 1-16,6 2 2 0,2-3-2 16,-5 2 1-1,0 2-3-15,-7-4-8 0,-5 1-15 16,-7 0-8-16,-5-2 4 16,-10 2 21-16,-5 3 1 0,-6 0 5 15,-1 0 16-15,0 0 35 16,0 0-18-16,0 0-8 15,-3 0-19-15,-9 14-3 16,-7 6 0-16,-5 3 2 16,0 7 27-16,-6 3 2 15,-1 3-1-15,1 1-9 16,3-3 14-16,6-1-9 0,9-7-8 16,6-1-11-16,6-1 0 15,0-1-3-15,15-6-5 16,9 0-1-16,6-5-1 15,6-6-1-15,4-5-2 16,6-1-7-16,4-4 0 16,-1-12 7-16,0-4-10 15,-7-2-5-15,-3-3 12 16,-5-5 6-16,-3 1 0 16,-4-7 0-16,-3 3 0 15,-7-3 0-15,-3 5 1 16,-6-1 0-16,-3 2 5 15,-5 7 2-15,0 3 21 16,0-1-4-16,-11 7 12 16,-8-1-13-16,-3 5 5 0,-4 5-1 15,-4 5-12 1,-3 0-16-16,-8 5-4 0,-2 12-20 16,-2 2-17-16,2 6-42 15,1 3-49-15,-2 0-225 16</inkml:trace>
  <inkml:trace contextRef="#ctx0" brushRef="#br2" timeOffset="84675.094">22532 15813 527 0,'0'0'22'0,"0"0"51"15,0 0-13-15,0 0-60 16,0 0 2-16,0 0-2 16,12 0 2-16,-4 0 8 15,-1 0 5-15,3 0 5 16,-1 3-12-16,5 1-3 16,-4-1-1-16,5 1-3 15,-1-1-1-15,-2-3-25 16,-2 3-12-16,-4-3-20 15,0 0-6-15,-5 0-31 16,1 4-55-16,-2-4-111 0</inkml:trace>
  <inkml:trace contextRef="#ctx0" brushRef="#br2" timeOffset="84956.4022">22488 15942 128 0,'0'0'79'0,"0"0"33"16,0 0 10-16,0 0-34 15,0 0-18-15,101 0-40 16,-73 0 1-16,-1 0-14 0,3 0-2 15,-5 0-15-15,-5 0 0 16,-8 0-11-16,-5 0-40 16,-4 0-57-16,-3 0-82 15</inkml:trace>
  <inkml:trace contextRef="#ctx0" brushRef="#br2" timeOffset="85813.9289">22959 15978 396 0,'0'0'84'0,"0"0"-83"16,0 0 78-16,0 0-35 0,0 0-13 16,98-40-13-16,-70 30-8 15,1-2 2-15,-2-4 5 16,3 2 3-16,-1-3-7 15,-2 1 1-15,-3 0-3 16,0-1-7-16,-3-3-1 16,-6 3 1-16,1-1-4 15,-4 4 0-15,-3 1 0 16,-3 4 0-16,-3 1 0 16,-3 3-7-16,0 4 6 15,0 1-5-15,0 0-8 0,-5 0-4 16,-8 0-1-16,-2 0-18 15,-4 3 14-15,-3 8 12 16,0 1 11-16,0-2 4 16,0 7 15-16,-3 2-5 15,0 4-7-15,-1 10 4 16,-4 3-4-16,-3 4 6 16,-6 10-7-16,-1 6-4 0,0 6-2 15,0 1 0-15,5 0 1 16,5-7-1-16,6-10 1 15,5-12 3-15,8-8 0 16,4-10 10-16,6-5-10 16,1-8-4-16,0-3-5 15,0 0 0-15,0-6 5 16,14-15 0-16,2-10 3 16,2-4-3-16,-4-4-4 15,1-5-5-15,-3 2-5 16,-3 7 12-16,-5 11 2 15,-2 7 4-15,-2 7 23 16,0 3 14-16,0 7 30 0,0 0-35 16,4-3-36-1,12-3-5-15,10 2 3 0,13-2 2 16,3-5 0-16,3 5 0 16,1-1 1-16,-7 0-1 15,-5 1-1-15,-7 2-16 16,-10 1-2-16,-7 1-31 15,-7-1-4-15,-3 2-16 16,0 1-36-16,-9 0-269 16</inkml:trace>
  <inkml:trace contextRef="#ctx0" brushRef="#br2" timeOffset="87065.4023">23164 16249 407 0,'0'0'6'15,"0"0"31"-15,0 0 51 0,0 0-49 16,0 0-2 0,0 0-12-16,91-70-4 0,-69 53 3 15,-2 3-21-15,1-1 3 16,-3 5 1-16,-2 5-6 16,0 0-1-16,-6 5 0 15,-4 0-4-15,-2 0-4 16,-2 0-4-16,-2 0-5 15,0 5 8-15,0 8 9 16,0 4 18-16,-9-3-7 0,-3 1-5 16,-2-2-2-1,3-2 7-15,2-1 6 0,3-5-9 16,1-1-3-16,5-4 4 16,0 0-7-16,0 0-3 15,0 0 1-15,0 0-1 16,0 0-12-16,0 0 5 15,0 0-8-15,0-7 15 16,5 0-7-16,2 0-6 16,3-1-8-16,-1 4 0 15,2-4-6-15,-1 3-1 16,1 1-15-16,-2 1-2 16,1 3 0-16,-2-2 9 15,-4 2 15-15,-2 0-13 16,-1 0 13-16,-1 0 16 15,0 9 6-15,0 4 24 16,0-1 16-16,0-2-22 0,0-3-7 16,0 0 2-16,0-4-10 15,0 0 2-15,5-3-5 16,2 0 0-16,8 0 13 16,4-13-2-16,2 1-9 15,3-1-2-15,-3 4-7 16,-3 4-4-16,-6 5 1 15,-5 0-2-15,-1 0 12 16,-3 0 1-16,0 7 16 16,3 3 7-16,-1 2-9 15,4-2-4-15,0-3-11 16,3-1 6-16,4-5 7 0,3-1-2 16,5 0 5-16,-1 0-10 15,3-10 0-15,3-4-5 16,-2-1 0-16,1 1 4 15,-3-1-3-15,-5 3-2 16,-4-1 2-16,-5 4 0 16,-4-1 3-16,-7 3-1 15,0 0 20-15,0 1 20 16,-6 3-16-16,-12 3-20 16,-9 0-4-16,-3 0 0 15,-4 16 14-15,0 4 4 16,1 1 9-16,6 4-11 15,9-6-4-15,9-4-12 0,8-6-4 16,1 0-16-16,0-5-13 16,6 0-3-16,14-4 6 15,3 0 9-15,2-11-12 16,1-2-21-16,-6 6 8 16,-4 3 12-16,-6 4 22 15,-6 0 8-15,-2 0 0 16,1 0 6-16,1 7 9 15,3 4-4-15,9-5 2 16,2 5-3-16,6-8 7 16,5-3-2-16,5 0-9 15,5 0-1-15,2-11-5 0,1-9 4 16,1-2 10-16,-1 0 13 16,-2-2-9-16,0 3 5 15,-4 5-2-15,-3-3-1 16,-10 9-16-16,-7 0 6 15,-6 6-10-15,-9 4-10 16,-1 0-1-16,-5 0-48 16,-15 3-166-16</inkml:trace>
  <inkml:trace contextRef="#ctx0" brushRef="#br2" timeOffset="87487.3326">24074 16094 358 0,'0'0'107'0,"0"0"-93"16,0 0 100-16,0 0-54 15,0 0-35-15,0 0-4 16,1 0 7-16,-1 10 1 16,0 4 23-16,0 2-12 0,0 4 9 15,0-2-16-15,0 1-26 16,0 1 6-16,0-2-5 16,0-4 0-16,7 2-5 15,2-6-2-15,3-3 0 16,9-7-1-16,10 0 3 15,8 0-2-15,2-17 2 16,-3 4-3-16,-7 0-8 16,-7 6 1-16,-7 4-9 15,-6 0 1-15,-5 3-36 16,-3 0-11-16,-3 0-50 16,0 6-99-16,-16 8-224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0-11-06T12:57:08.62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24373 13174 7 0,'0'0'260'16,"0"0"-253"-16,0 0 13 15,0 0 58-15,0 0-1 16,0 0-41-16,7-6-23 16,-5 6 10-16,-2-1 16 15,0 1-2-15,0 0 0 16,0 0-7 0,0 0 3-16,0 0-4 15,0 0-9-15,0 0-8 16,0 0-2-16,1 0-3 15,-1 0-2-15,0 0 0 0,0 0 4 16,0 0-1-16,0 0-5 16,0 0 0-16,0 7-1 15,0 10-2-15,-8 10 14 16,-5-1-11-16,-4 7 0 16,0 2 1-16,-2-1-2 15,-1 0 9-15,1 2-5 16,0-7-2-16,5-2-4 15,5-8 5-15,3-5-1 16,5-11-4-16,1 0 0 0,0-3-2 16,0 0-6-16,0-3-23 15,0-16 3-15,10-1-58 16,1-2-32-16,1-3-62 16,-4 5-192-16</inkml:trace>
  <inkml:trace contextRef="#ctx0" brushRef="#br0" timeOffset="549.4138">24189 13061 347 0,'0'0'11'15,"0"0"26"-15,0 0 80 16,0 0-15-16,0 0-30 16,0 0-33-16,-21-22-28 15,23 22-10-15,13 0 1 16,13 0-1-16,7 0 0 0,2 0 3 15,1 4-2-15,0 4-2 16,-4 3 0-16,-1 2 1 16,-5 1-1-16,-5 1 0 15,-7-1-1-15,-3 5 0 16,-5-2 1-16,-3 0 1 16,-4-4 1-16,-1 1 9 15,0-4-10-15,0 0 2 16,0-2 4-16,0 0 0 0,-6-5 1 15,-2 0 2-15,-8 0 6 16,-2-2 0-16,-6-1-6 16,-1 0 16-16,1 0 4 15,5 0-12-15,-1 0 2 16,7 0-6-16,3 0-14 16,6 0-11-16,3 0-32 15,1 0-60-15,0 0-77 16,0 0-64-16,11 3-80 15</inkml:trace>
  <inkml:trace contextRef="#ctx0" brushRef="#br0" timeOffset="918.6068">24720 13168 331 0,'0'0'54'0,"0"0"-51"16,0 0 94-16,0 0 18 15,0 0-56-15,0 0-24 16,6-17 2-16,-6 20-12 16,0 14-16-16,-12 10 19 0,-6 5-2 15,-2 1 15-15,0 4-2 16,-1-5-16-16,1-2-3 15,2-3 7-15,4-8-3 16,4 1-21-16,4-9 7 16,1 0-4-16,3-6-6 15,0-2 0-15,2-3-11 16,0 0-16-16,0 0-21 16,0 0-10-16,0 0-32 15,0 0-22-15,9-13-46 16,0 1-109-16</inkml:trace>
  <inkml:trace contextRef="#ctx0" brushRef="#br0" timeOffset="1371.7507">24593 13078 499 0,'0'0'26'16,"0"0"-12"-16,0 0 85 15,0 0-5-15,0 0-61 0,0 0-27 16,-1-6-2-16,8 6-3 16,10 0 6-1,8 0 2-15,4 0-1 0,0 0-4 16,3 0-3-16,-6 0 5 15,0 12 1-15,-2 2-4 16,-6 6 2-16,0 4-10 16,-5-2 10-16,-3-2-3 15,-2 3-2-15,-5-9 0 16,-3-1 8-16,0-4 1 16,0 2 8-16,-11-8 11 15,-2 4-3-15,-2-3 2 16,0-1-2-16,-1-3-8 0,-4 0 7 15,0 0 0 1,-3 0 1-16,-1-8-6 0,6 2 7 16,5 3-11-16,7 0-2 15,2 3-13-15,1 0-14 16,3 0-31-16,0 0-49 16,0-4-79-16,0 1-311 15</inkml:trace>
  <inkml:trace contextRef="#ctx0" brushRef="#br0" timeOffset="2367.9691">24623 14455 149 0,'0'0'26'15,"0"0"-20"-15,0 0 79 16,0 0-9-16,0 0-34 16,0 0 2-16,4 0 14 15,-2 0 1-15,-2 0-9 0,0 0-4 16,0 0 5-1,0 0-1-15,0 0-11 0,0 0-8 16,0 0-19-16,0 0-7 16,0 8-5-16,0 8 7 15,0 0 8-15,-2 8-10 16,-6-2 14-16,-1 2-5 16,-2 2-4-16,2-6 0 15,-1 3 5-15,1-3-6 16,1 0-6-16,1-3 9 15,3-7-11-15,2-3 3 16,1-2-4-16,1-5-1 0,0 0-4 16,0 0-27-16,0 0-19 15,0 0-49-15,0-9-79 16,7-7-81-16</inkml:trace>
  <inkml:trace contextRef="#ctx0" brushRef="#br0" timeOffset="3008.587">24526 14391 95 0,'0'0'140'16,"0"0"-131"-16,0 0 90 15,0 0-1-15,0 0-8 16,0 0-26-16,-22-17-16 15,22 17-2-15,0 0-23 16,0 0-10-16,0 0-9 16,4 0-4-16,9 0 8 15,6 5 5-15,1 7-10 0,0 2 13 16,2 3 3-16,-2 7-5 16,-5 2-5-16,-3 2 9 15,0-2-17-15,-3 3 9 16,-5-2-6-16,-2 2 4 15,-2-3 2-15,0-1-2 16,0 0-5-16,-14-5 3 16,-2-1 3-16,-3-2-4 15,-2-3 5-15,-2-5 9 16,-4 1-6-16,2-9 16 0,-4-1-12 16,1 0 5-1,0 0-1-15,1 0 5 0,2-1-9 16,2-5 0-16,7 6-3 15,1-4 2-15,9 1-12 16,3 3-4-16,1-3 0 16,2 0-24-16,0-4-22 15,0-3-41-15,6 3-20 16,11-3-28-16,1 4-72 16,4-4-69-16</inkml:trace>
  <inkml:trace contextRef="#ctx0" brushRef="#br0" timeOffset="3477.3412">24965 14455 268 0,'0'0'79'15,"0"0"-69"-15,0 0 12 16,0 0 72-16,0 0-32 16,0 0-16-16,0-8 17 0,0 8 8 15,0 0-22-15,0 0-25 16,0 10-16-16,-15 12 5 15,-2 4 21-15,-3 5-4 16,-2 1 4-16,2 1-6 16,-2 0-5-16,4-3 1 15,3-1-2-15,0-4-9 16,6-3 2-16,3-5-7 16,1-8-3-16,4-5-5 15,1-1 0-15,0-3-4 16,0 0-17-16,0 0-16 15,0 0-3-15,0 0-28 16,0-13-30-16,7 3-69 16,-2-3-67-16,-4 2-142 15</inkml:trace>
  <inkml:trace contextRef="#ctx0" brushRef="#br0" timeOffset="4063.8511">24817 14439 299 0,'0'0'18'0,"0"0"17"0,0 0 98 16,0 0-22-16,0 0-38 31,0 0-4-31,-12-36-11 0,12 33-33 16,0 0-9-16,0 2-11 15,6-4-5-15,9 3-2 16,5-1 2-16,0 3 3 16,0 0 0-16,2 0-1 15,0 0-2-15,0 7 0 16,1 3 6-16,0 0-6 15,-3 2-4-15,-3 2-2 0,-1-1 4 16,-4 1-6-16,-1-5 8 16,-4 2-1-16,-4-2 1 15,-1-2 5-15,-2 0 0 16,0 0 4-16,0 2 1 16,-5-2 7-16,-5 0 3 15,1-1-14-15,0 0 10 16,-1-2-4-16,2 2 3 15,-3-5-4-15,-3 2 4 16,-4-3-3-16,-6 0 0 16,3 0 3-16,0 0-3 15,-1-4 17-15,-1-2-2 16,3 2-9-16,5-2 2 16,4 2 3-16,3 2-10 15,7 2-13-15,1 0-7 0,0 0-42 16,0 0-56-16,15 0-51 15,7 0-64-15,-1 0-219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349E0B3-790D-4F2A-B1C4-A210B77043E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EA8543-31C0-4E42-96DC-A390F08EE573}" type="slidenum">
              <a:rPr lang="cs-CZ" altLang="cs-CZ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cs-CZ" altLang="cs-CZ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F91CA-1808-457A-876F-C7D665F158B2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79257-FAD8-466B-91D7-0BB5C821EE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884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8F1D-A86C-4A0C-8EA2-B5642A374427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EAEC6-9B93-44ED-8AC5-DB10580D9B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149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2C9E-69A8-4C68-926B-31AA7F321AE1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9430F-07A4-4B91-9324-5DC453A984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732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D9CD5-317A-400A-A8B8-38A5CE18D461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8D473-F34D-4759-BFAB-6B27ADCF5B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761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26B5D-5215-45BF-A2AF-1F028FBAFB1E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BB800-7CD0-42BE-81C1-535FF23BBC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462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944A-8BEA-4E99-9D7F-2EDD178FADDE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5AB23-6C61-4185-A750-173618BB16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105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A1E29-C61C-4022-BFDE-02F56DDF0316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BF340-F50B-468B-9E12-E8F7D423B8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60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EC-2710-4EFE-9DE8-50B78CC5A246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75059-3B95-4999-94A2-346C65B260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734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28969-622D-4640-8112-B780C10D55E1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E574F-F82F-4C0E-93FE-32D59E29ED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085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1843-FC0F-4DF0-8F0B-6B1379FB9B70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90F9E-BB30-4B3D-87BB-92A8441D38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947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DC38-2D0D-49C3-8497-636C94691624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3AA5A-A3E0-4E67-ACAB-31B4EA3639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144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B3B72F77-9B5A-4E9F-B400-395B56DD97E1}" type="datetime1">
              <a:rPr lang="cs-CZ"/>
              <a:pPr>
                <a:defRPr/>
              </a:pPr>
              <a:t>24.10.2021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Dualita, EMM I, RNDr. Šmerek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A50D3889-8812-4E93-A300-108AD235A10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21" Type="http://schemas.openxmlformats.org/officeDocument/2006/relationships/image" Target="../media/image25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e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e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e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image" Target="../media/image31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1.wmf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emf"/><Relationship Id="rId5" Type="http://schemas.openxmlformats.org/officeDocument/2006/relationships/customXml" Target="../ink/ink2.xml"/><Relationship Id="rId10" Type="http://schemas.openxmlformats.org/officeDocument/2006/relationships/image" Target="../media/image53.emf"/><Relationship Id="rId4" Type="http://schemas.openxmlformats.org/officeDocument/2006/relationships/image" Target="../media/image50.emf"/><Relationship Id="rId9" Type="http://schemas.openxmlformats.org/officeDocument/2006/relationships/customXml" Target="../ink/ink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5. Dualita v úlohách LP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Tvorba a řešení duálně sdružených úloh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Duálně simplexová metoda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471562"/>
            <a:ext cx="2944813" cy="2165350"/>
            <a:chOff x="240" y="124"/>
            <a:chExt cx="1855" cy="1364"/>
          </a:xfrm>
          <a:solidFill>
            <a:schemeClr val="accent1">
              <a:lumMod val="20000"/>
              <a:lumOff val="80000"/>
            </a:schemeClr>
          </a:solidFill>
        </p:grpSpPr>
        <p:graphicFrame>
          <p:nvGraphicFramePr>
            <p:cNvPr id="4100" name="Object 2"/>
            <p:cNvGraphicFramePr>
              <a:graphicFrameLocks noChangeAspect="1"/>
            </p:cNvGraphicFramePr>
            <p:nvPr/>
          </p:nvGraphicFramePr>
          <p:xfrm>
            <a:off x="240" y="124"/>
            <a:ext cx="1855" cy="9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7" name="Rovnice" r:id="rId3" imgW="1295280" imgH="685800" progId="Equation.3">
                    <p:embed/>
                  </p:oleObj>
                </mc:Choice>
                <mc:Fallback>
                  <p:oleObj name="Rovnice" r:id="rId3" imgW="1295280" imgH="6858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24"/>
                          <a:ext cx="1855" cy="9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3"/>
            <p:cNvGraphicFramePr>
              <a:graphicFrameLocks noChangeAspect="1"/>
            </p:cNvGraphicFramePr>
            <p:nvPr/>
          </p:nvGraphicFramePr>
          <p:xfrm>
            <a:off x="627" y="1179"/>
            <a:ext cx="1200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8" name="Rovnice" r:id="rId5" imgW="838080" imgH="215640" progId="Equation.3">
                    <p:embed/>
                  </p:oleObj>
                </mc:Choice>
                <mc:Fallback>
                  <p:oleObj name="Rovnice" r:id="rId5" imgW="838080" imgH="2156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" y="1179"/>
                          <a:ext cx="1200" cy="3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79912" y="778842"/>
            <a:ext cx="50022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Primární úloha </a:t>
            </a:r>
            <a:r>
              <a:rPr lang="cs-CZ" altLang="cs-CZ" dirty="0"/>
              <a:t>maximalizační je     ve standardním </a:t>
            </a:r>
            <a:r>
              <a:rPr lang="cs-CZ" altLang="cs-CZ" dirty="0" smtClean="0"/>
              <a:t>tvaru; </a:t>
            </a:r>
            <a:r>
              <a:rPr lang="cs-CZ" altLang="cs-CZ" dirty="0"/>
              <a:t>všechny nerovnosti jsou typu „</a:t>
            </a:r>
            <a:r>
              <a:rPr lang="en-US" altLang="cs-CZ" dirty="0">
                <a:sym typeface="Symbol" panose="05050102010706020507" pitchFamily="18" charset="2"/>
              </a:rPr>
              <a:t></a:t>
            </a:r>
            <a:r>
              <a:rPr lang="en-US" altLang="cs-CZ" dirty="0" smtClean="0"/>
              <a:t>“</a:t>
            </a:r>
            <a:r>
              <a:rPr lang="cs-CZ" altLang="cs-CZ" dirty="0"/>
              <a:t> </a:t>
            </a:r>
            <a:r>
              <a:rPr lang="cs-CZ" altLang="cs-CZ" dirty="0" smtClean="0"/>
              <a:t>a </a:t>
            </a:r>
            <a:r>
              <a:rPr lang="cs-CZ" altLang="cs-CZ" dirty="0"/>
              <a:t>všechny proměnné jsou nezáporné.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52400" y="3038723"/>
            <a:ext cx="899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Primární úloha má 2 vlastní omezení, </a:t>
            </a:r>
            <a:br>
              <a:rPr lang="cs-CZ" altLang="cs-CZ" dirty="0"/>
            </a:br>
            <a:r>
              <a:rPr lang="cs-CZ" altLang="cs-CZ" dirty="0"/>
              <a:t>proto </a:t>
            </a:r>
            <a:r>
              <a:rPr lang="cs-CZ" altLang="cs-CZ" dirty="0">
                <a:sym typeface="Math C" pitchFamily="2" charset="2"/>
              </a:rPr>
              <a:t>duální úloha bude mít 2 proměnné </a:t>
            </a:r>
            <a:r>
              <a:rPr lang="cs-CZ" altLang="cs-CZ" i="1" dirty="0">
                <a:latin typeface="Times New Roman" panose="02020603050405020304" pitchFamily="18" charset="0"/>
              </a:rPr>
              <a:t>u</a:t>
            </a:r>
            <a:r>
              <a:rPr lang="cs-CZ" altLang="cs-CZ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dirty="0"/>
              <a:t> a </a:t>
            </a:r>
            <a:r>
              <a:rPr lang="cs-CZ" altLang="cs-CZ" i="1" dirty="0">
                <a:latin typeface="Times New Roman" panose="02020603050405020304" pitchFamily="18" charset="0"/>
              </a:rPr>
              <a:t>u</a:t>
            </a:r>
            <a:r>
              <a:rPr lang="cs-CZ" altLang="cs-CZ" baseline="-25000" dirty="0">
                <a:latin typeface="Times New Roman" panose="02020603050405020304" pitchFamily="18" charset="0"/>
              </a:rPr>
              <a:t>2</a:t>
            </a:r>
            <a:r>
              <a:rPr lang="cs-CZ" altLang="cs-CZ" dirty="0"/>
              <a:t> :</a:t>
            </a: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834764"/>
              </p:ext>
            </p:extLst>
          </p:nvPr>
        </p:nvGraphicFramePr>
        <p:xfrm>
          <a:off x="35496" y="4177506"/>
          <a:ext cx="395605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Rovnice" r:id="rId7" imgW="1739880" imgH="685800" progId="Equation.3">
                  <p:embed/>
                </p:oleObj>
              </mc:Choice>
              <mc:Fallback>
                <p:oleObj name="Rovnice" r:id="rId7" imgW="173988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177506"/>
                        <a:ext cx="395605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962712"/>
              </p:ext>
            </p:extLst>
          </p:nvPr>
        </p:nvGraphicFramePr>
        <p:xfrm>
          <a:off x="1333500" y="5818783"/>
          <a:ext cx="19050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Rovnice" r:id="rId9" imgW="838080" imgH="215640" progId="Equation.3">
                  <p:embed/>
                </p:oleObj>
              </mc:Choice>
              <mc:Fallback>
                <p:oleObj name="Rovnice" r:id="rId9" imgW="8380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5818783"/>
                        <a:ext cx="19050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4191000" y="4365104"/>
            <a:ext cx="45911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Duální úloha </a:t>
            </a:r>
            <a:r>
              <a:rPr lang="cs-CZ" altLang="cs-CZ" dirty="0"/>
              <a:t>je minimalizační, </a:t>
            </a:r>
            <a:r>
              <a:rPr lang="cs-CZ" altLang="cs-CZ" dirty="0" smtClean="0"/>
              <a:t>ve </a:t>
            </a:r>
            <a:r>
              <a:rPr lang="cs-CZ" altLang="cs-CZ" dirty="0"/>
              <a:t>standardním </a:t>
            </a:r>
            <a:r>
              <a:rPr lang="cs-CZ" altLang="cs-CZ" dirty="0" smtClean="0"/>
              <a:t>tvaru. Všechny </a:t>
            </a:r>
            <a:r>
              <a:rPr lang="cs-CZ" altLang="cs-CZ" dirty="0"/>
              <a:t>nerovnosti jsou typu „</a:t>
            </a:r>
            <a:r>
              <a:rPr lang="en-US" altLang="cs-CZ" dirty="0">
                <a:sym typeface="Symbol" panose="05050102010706020507" pitchFamily="18" charset="2"/>
              </a:rPr>
              <a:t></a:t>
            </a:r>
            <a:r>
              <a:rPr lang="en-US" altLang="cs-CZ" dirty="0"/>
              <a:t>“ </a:t>
            </a:r>
            <a:r>
              <a:rPr lang="cs-CZ" altLang="cs-CZ" dirty="0"/>
              <a:t>a všechny proměnné jsou </a:t>
            </a:r>
            <a:r>
              <a:rPr lang="cs-CZ" altLang="cs-CZ" dirty="0" smtClean="0"/>
              <a:t>nezáporné </a:t>
            </a:r>
            <a:r>
              <a:rPr lang="cs-CZ" altLang="cs-CZ" dirty="0" smtClean="0">
                <a:sym typeface="Wingdings" panose="05000000000000000000" pitchFamily="2" charset="2"/>
              </a:rPr>
              <a:t> </a:t>
            </a:r>
            <a:r>
              <a:rPr lang="cs-CZ" altLang="cs-CZ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symetrické</a:t>
            </a:r>
            <a:r>
              <a:rPr lang="cs-CZ" altLang="cs-CZ" dirty="0" smtClean="0">
                <a:sym typeface="Wingdings" panose="05000000000000000000" pitchFamily="2" charset="2"/>
              </a:rPr>
              <a:t> duálně sdružené úlohy.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/>
      <p:bldP spid="31751" grpId="0"/>
      <p:bldP spid="317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05680" y="2147372"/>
            <a:ext cx="86868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ZÁKLADNÍ VĚTA O DUALITĚ:</a:t>
            </a:r>
            <a:r>
              <a:rPr lang="cs-CZ" altLang="cs-CZ" b="1" dirty="0">
                <a:solidFill>
                  <a:srgbClr val="00CC00"/>
                </a:solidFill>
              </a:rPr>
              <a:t>	</a:t>
            </a:r>
            <a:r>
              <a:rPr lang="cs-CZ" altLang="cs-CZ" dirty="0"/>
              <a:t>Má-li jedna z dvojice duálně sdružených úloh LP </a:t>
            </a:r>
            <a:r>
              <a:rPr lang="cs-CZ" altLang="cs-CZ" dirty="0" smtClean="0"/>
              <a:t>optimální </a:t>
            </a:r>
            <a:r>
              <a:rPr lang="cs-CZ" altLang="cs-CZ" dirty="0"/>
              <a:t>řešení, pak má i druhá úloha </a:t>
            </a:r>
            <a:r>
              <a:rPr lang="cs-CZ" altLang="cs-CZ" dirty="0" smtClean="0"/>
              <a:t>optimální </a:t>
            </a:r>
            <a:r>
              <a:rPr lang="cs-CZ" altLang="cs-CZ" dirty="0"/>
              <a:t>řešení a hodnoty účelových </a:t>
            </a:r>
            <a:r>
              <a:rPr lang="cs-CZ" altLang="cs-CZ" dirty="0" smtClean="0"/>
              <a:t>funkcí odpovídající optimu </a:t>
            </a:r>
            <a:r>
              <a:rPr lang="cs-CZ" altLang="cs-CZ" dirty="0"/>
              <a:t>jsou stejné.</a:t>
            </a:r>
            <a:endParaRPr lang="cs-CZ" altLang="cs-CZ" dirty="0">
              <a:sym typeface="Symbol" panose="05050102010706020507" pitchFamily="18" charset="2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4730" y="3741018"/>
            <a:ext cx="866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s-CZ" altLang="cs-CZ" dirty="0"/>
              <a:t>Řešení duální úlohy lze vyvodit z posledního kroku simplexové tabulky primární úlohy. Na základě reflexivity duality lze určit řešení primární úlohy ze simplexové tabulky duální úlohy.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5013176"/>
            <a:ext cx="8458200" cy="1595437"/>
            <a:chOff x="144" y="1779"/>
            <a:chExt cx="4224" cy="762"/>
          </a:xfrm>
        </p:grpSpPr>
        <p:graphicFrame>
          <p:nvGraphicFramePr>
            <p:cNvPr id="7170" name="Object 7"/>
            <p:cNvGraphicFramePr>
              <a:graphicFrameLocks noChangeAspect="1"/>
            </p:cNvGraphicFramePr>
            <p:nvPr/>
          </p:nvGraphicFramePr>
          <p:xfrm>
            <a:off x="144" y="1779"/>
            <a:ext cx="2052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4" name="Worksheet" r:id="rId3" imgW="3257608" imgH="1209611" progId="Excel.Sheet.8">
                    <p:embed/>
                  </p:oleObj>
                </mc:Choice>
                <mc:Fallback>
                  <p:oleObj name="Worksheet" r:id="rId3" imgW="3257608" imgH="1209611" progId="Excel.Sheet.8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779"/>
                          <a:ext cx="2052" cy="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8"/>
            <p:cNvGraphicFramePr>
              <a:graphicFrameLocks noChangeAspect="1"/>
            </p:cNvGraphicFramePr>
            <p:nvPr/>
          </p:nvGraphicFramePr>
          <p:xfrm>
            <a:off x="2316" y="1779"/>
            <a:ext cx="2052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" name="List" r:id="rId5" imgW="3258064" imgH="1210071" progId="Excel.Sheet.8">
                    <p:embed/>
                  </p:oleObj>
                </mc:Choice>
                <mc:Fallback>
                  <p:oleObj name="List" r:id="rId5" imgW="3258064" imgH="1210071" progId="Excel.Sheet.8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6" y="1779"/>
                          <a:ext cx="2052" cy="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43715" y="421283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Existují 2 možnosti, jak zjistit řešení duální úlohy: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5704" y="82767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1) 	Samotné řešení duální úlohy </a:t>
            </a:r>
            <a:r>
              <a:rPr lang="cs-CZ" altLang="cs-CZ" dirty="0" smtClean="0"/>
              <a:t>(výpočet SM, MUB).</a:t>
            </a:r>
            <a:endParaRPr lang="cs-CZ" altLang="cs-CZ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14288" y="1238523"/>
            <a:ext cx="8829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2) 	Řešení duální úlohy lze vyčíst ze simplexové tabulky vyřešené </a:t>
            </a:r>
            <a:r>
              <a:rPr lang="cs-CZ" altLang="cs-CZ" dirty="0" smtClean="0"/>
              <a:t>primární </a:t>
            </a:r>
            <a:r>
              <a:rPr lang="cs-CZ" altLang="cs-CZ" dirty="0"/>
              <a:t>úlohy.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1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567577"/>
              </p:ext>
            </p:extLst>
          </p:nvPr>
        </p:nvGraphicFramePr>
        <p:xfrm>
          <a:off x="612775" y="1392186"/>
          <a:ext cx="47974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8" name="List" r:id="rId3" imgW="3781868" imgH="514586" progId="Excel.Sheet.8">
                  <p:embed/>
                </p:oleObj>
              </mc:Choice>
              <mc:Fallback>
                <p:oleObj name="List" r:id="rId3" imgW="3781868" imgH="514586" progId="Excel.Sheet.8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392186"/>
                        <a:ext cx="47974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472690"/>
              </p:ext>
            </p:extLst>
          </p:nvPr>
        </p:nvGraphicFramePr>
        <p:xfrm>
          <a:off x="609600" y="2003177"/>
          <a:ext cx="402272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9" name="List" r:id="rId5" imgW="3172087" imgH="819447" progId="Excel.Sheet.8">
                  <p:embed/>
                </p:oleObj>
              </mc:Choice>
              <mc:Fallback>
                <p:oleObj name="List" r:id="rId5" imgW="3172087" imgH="819447" progId="Excel.Sheet.8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03177"/>
                        <a:ext cx="4022725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332568"/>
              </p:ext>
            </p:extLst>
          </p:nvPr>
        </p:nvGraphicFramePr>
        <p:xfrm>
          <a:off x="4624388" y="2003176"/>
          <a:ext cx="785812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0" name="List" r:id="rId7" imgW="619534" imgH="819447" progId="Excel.Sheet.8">
                  <p:embed/>
                </p:oleObj>
              </mc:Choice>
              <mc:Fallback>
                <p:oleObj name="List" r:id="rId7" imgW="619534" imgH="819447" progId="Excel.Sheet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2003176"/>
                        <a:ext cx="785812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845633"/>
              </p:ext>
            </p:extLst>
          </p:nvPr>
        </p:nvGraphicFramePr>
        <p:xfrm>
          <a:off x="609600" y="2996952"/>
          <a:ext cx="40227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" name="List" r:id="rId9" imgW="3172087" imgH="829176" progId="Excel.Sheet.8">
                  <p:embed/>
                </p:oleObj>
              </mc:Choice>
              <mc:Fallback>
                <p:oleObj name="List" r:id="rId9" imgW="3172087" imgH="829176" progId="Excel.Sheet.8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96952"/>
                        <a:ext cx="40227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598887"/>
              </p:ext>
            </p:extLst>
          </p:nvPr>
        </p:nvGraphicFramePr>
        <p:xfrm>
          <a:off x="4624388" y="2996952"/>
          <a:ext cx="78581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" name="List" r:id="rId11" imgW="619534" imgH="829176" progId="Excel.Sheet.8">
                  <p:embed/>
                </p:oleObj>
              </mc:Choice>
              <mc:Fallback>
                <p:oleObj name="List" r:id="rId11" imgW="619534" imgH="829176" progId="Excel.Sheet.8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2996952"/>
                        <a:ext cx="785812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063716"/>
              </p:ext>
            </p:extLst>
          </p:nvPr>
        </p:nvGraphicFramePr>
        <p:xfrm>
          <a:off x="609600" y="3984476"/>
          <a:ext cx="40227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3" name="List" r:id="rId13" imgW="3172087" imgH="829176" progId="Excel.Sheet.8">
                  <p:embed/>
                </p:oleObj>
              </mc:Choice>
              <mc:Fallback>
                <p:oleObj name="List" r:id="rId13" imgW="3172087" imgH="829176" progId="Excel.Sheet.8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84476"/>
                        <a:ext cx="40227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227627"/>
              </p:ext>
            </p:extLst>
          </p:nvPr>
        </p:nvGraphicFramePr>
        <p:xfrm>
          <a:off x="4624388" y="3984476"/>
          <a:ext cx="78581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4" name="List" r:id="rId15" imgW="619534" imgH="829176" progId="Excel.Sheet.8">
                  <p:embed/>
                </p:oleObj>
              </mc:Choice>
              <mc:Fallback>
                <p:oleObj name="List" r:id="rId15" imgW="619534" imgH="829176" progId="Excel.Sheet.8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3984476"/>
                        <a:ext cx="785812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95300" y="54868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accent2"/>
                </a:solidFill>
              </a:rPr>
              <a:t>PRIMÁRNÍ ÚLOHA</a:t>
            </a:r>
          </a:p>
        </p:txBody>
      </p:sp>
      <p:sp>
        <p:nvSpPr>
          <p:cNvPr id="35846" name="Oval 6"/>
          <p:cNvSpPr>
            <a:spLocks noChangeAspect="1" noChangeArrowheads="1"/>
          </p:cNvSpPr>
          <p:nvPr/>
        </p:nvSpPr>
        <p:spPr bwMode="auto">
          <a:xfrm>
            <a:off x="1470025" y="2349574"/>
            <a:ext cx="287338" cy="287338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2006600" y="2979167"/>
            <a:ext cx="493713" cy="377825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205032"/>
              </p:ext>
            </p:extLst>
          </p:nvPr>
        </p:nvGraphicFramePr>
        <p:xfrm>
          <a:off x="6354763" y="4142978"/>
          <a:ext cx="17938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5" name="Rovnice" r:id="rId17" imgW="990360" imgH="241200" progId="Equation.3">
                  <p:embed/>
                </p:oleObj>
              </mc:Choice>
              <mc:Fallback>
                <p:oleObj name="Rovnice" r:id="rId17" imgW="99036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4142978"/>
                        <a:ext cx="17938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102622"/>
              </p:ext>
            </p:extLst>
          </p:nvPr>
        </p:nvGraphicFramePr>
        <p:xfrm>
          <a:off x="6611938" y="4653136"/>
          <a:ext cx="8985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6" name="Rovnice" r:id="rId19" imgW="495000" imgH="177480" progId="Equation.3">
                  <p:embed/>
                </p:oleObj>
              </mc:Choice>
              <mc:Fallback>
                <p:oleObj name="Rovnice" r:id="rId19" imgW="49500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8" y="4653136"/>
                        <a:ext cx="8985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699000" y="5636096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i="1" dirty="0">
                <a:solidFill>
                  <a:srgbClr val="000099"/>
                </a:solidFill>
                <a:latin typeface="Times New Roman" panose="02020603050405020304" pitchFamily="18" charset="0"/>
              </a:rPr>
              <a:t>z=f</a:t>
            </a:r>
            <a:endParaRPr lang="cs-CZ" altLang="cs-CZ" baseline="-25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641600" y="5013176"/>
            <a:ext cx="533400" cy="1028700"/>
            <a:chOff x="1680" y="2952"/>
            <a:chExt cx="336" cy="648"/>
          </a:xfrm>
        </p:grpSpPr>
        <p:sp>
          <p:nvSpPr>
            <p:cNvPr id="5145" name="Line 18"/>
            <p:cNvSpPr>
              <a:spLocks noChangeShapeType="1"/>
            </p:cNvSpPr>
            <p:nvPr/>
          </p:nvSpPr>
          <p:spPr bwMode="auto">
            <a:xfrm flipV="1">
              <a:off x="1792" y="2952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Text Box 19"/>
            <p:cNvSpPr txBox="1">
              <a:spLocks noChangeArrowheads="1"/>
            </p:cNvSpPr>
            <p:nvPr/>
          </p:nvSpPr>
          <p:spPr bwMode="auto">
            <a:xfrm>
              <a:off x="1680" y="331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u</a:t>
              </a:r>
              <a:r>
                <a:rPr lang="cs-CZ" altLang="cs-CZ" baseline="-25000">
                  <a:solidFill>
                    <a:srgbClr val="000099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63900" y="5013176"/>
            <a:ext cx="533400" cy="1041400"/>
            <a:chOff x="2072" y="2952"/>
            <a:chExt cx="336" cy="656"/>
          </a:xfrm>
        </p:grpSpPr>
        <p:sp>
          <p:nvSpPr>
            <p:cNvPr id="5143" name="Line 21"/>
            <p:cNvSpPr>
              <a:spLocks noChangeShapeType="1"/>
            </p:cNvSpPr>
            <p:nvPr/>
          </p:nvSpPr>
          <p:spPr bwMode="auto">
            <a:xfrm flipV="1">
              <a:off x="2184" y="2952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Text Box 22"/>
            <p:cNvSpPr txBox="1">
              <a:spLocks noChangeArrowheads="1"/>
            </p:cNvSpPr>
            <p:nvPr/>
          </p:nvSpPr>
          <p:spPr bwMode="auto">
            <a:xfrm>
              <a:off x="2072" y="33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u</a:t>
              </a:r>
              <a:r>
                <a:rPr lang="cs-CZ" altLang="cs-CZ" baseline="-25000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270000" y="5013176"/>
            <a:ext cx="635000" cy="1028700"/>
            <a:chOff x="800" y="2544"/>
            <a:chExt cx="400" cy="648"/>
          </a:xfrm>
        </p:grpSpPr>
        <p:sp>
          <p:nvSpPr>
            <p:cNvPr id="5141" name="Line 24"/>
            <p:cNvSpPr>
              <a:spLocks noChangeShapeType="1"/>
            </p:cNvSpPr>
            <p:nvPr/>
          </p:nvSpPr>
          <p:spPr bwMode="auto">
            <a:xfrm flipV="1">
              <a:off x="960" y="2544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Text Box 25"/>
            <p:cNvSpPr txBox="1">
              <a:spLocks noChangeArrowheads="1"/>
            </p:cNvSpPr>
            <p:nvPr/>
          </p:nvSpPr>
          <p:spPr bwMode="auto">
            <a:xfrm>
              <a:off x="800" y="2904"/>
              <a:ext cx="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cs-CZ" i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’</a:t>
              </a:r>
              <a:r>
                <a:rPr lang="cs-CZ" altLang="cs-CZ" baseline="-25000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892300" y="5013176"/>
            <a:ext cx="622300" cy="1041400"/>
            <a:chOff x="1192" y="2544"/>
            <a:chExt cx="392" cy="656"/>
          </a:xfrm>
        </p:grpSpPr>
        <p:sp>
          <p:nvSpPr>
            <p:cNvPr id="5139" name="Line 27"/>
            <p:cNvSpPr>
              <a:spLocks noChangeShapeType="1"/>
            </p:cNvSpPr>
            <p:nvPr/>
          </p:nvSpPr>
          <p:spPr bwMode="auto">
            <a:xfrm flipV="1">
              <a:off x="1352" y="2544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Text Box 28"/>
            <p:cNvSpPr txBox="1">
              <a:spLocks noChangeArrowheads="1"/>
            </p:cNvSpPr>
            <p:nvPr/>
          </p:nvSpPr>
          <p:spPr bwMode="auto">
            <a:xfrm>
              <a:off x="1192" y="2912"/>
              <a:ext cx="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u</a:t>
              </a:r>
              <a:r>
                <a:rPr lang="en-US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’</a:t>
              </a:r>
              <a:r>
                <a:rPr lang="cs-CZ" altLang="cs-CZ" baseline="-25000">
                  <a:solidFill>
                    <a:srgbClr val="000099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16"/>
              <p:cNvSpPr txBox="1">
                <a:spLocks noChangeArrowheads="1"/>
              </p:cNvSpPr>
              <p:nvPr/>
            </p:nvSpPr>
            <p:spPr bwMode="auto">
              <a:xfrm>
                <a:off x="6086922" y="5641451"/>
                <a:ext cx="2949574" cy="534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0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altLang="cs-CZ" sz="200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0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  <m:r>
                      <a:rPr lang="cs-CZ" altLang="cs-CZ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cs-CZ" altLang="cs-CZ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cs-CZ" altLang="cs-CZ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, 0, 0)</m:t>
                    </m:r>
                  </m:oMath>
                </a14:m>
                <a:r>
                  <a:rPr lang="cs-CZ" altLang="cs-CZ" sz="2000" baseline="-25000" dirty="0" smtClean="0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 </a:t>
                </a:r>
                <a:endParaRPr lang="cs-CZ" altLang="cs-CZ" sz="2000" baseline="-25000" dirty="0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6922" y="5641451"/>
                <a:ext cx="2949574" cy="53412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 animBg="1"/>
      <p:bldP spid="35847" grpId="0" animBg="1"/>
      <p:bldP spid="35856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464974"/>
              </p:ext>
            </p:extLst>
          </p:nvPr>
        </p:nvGraphicFramePr>
        <p:xfrm>
          <a:off x="609600" y="1124744"/>
          <a:ext cx="6324600" cy="197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7" name="List" r:id="rId3" imgW="5020214" imgH="1600695" progId="Excel.Sheet.8">
                  <p:embed/>
                </p:oleObj>
              </mc:Choice>
              <mc:Fallback>
                <p:oleObj name="List" r:id="rId3" imgW="5020214" imgH="160069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24744"/>
                        <a:ext cx="6324600" cy="197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92796"/>
              </p:ext>
            </p:extLst>
          </p:nvPr>
        </p:nvGraphicFramePr>
        <p:xfrm>
          <a:off x="609600" y="3063453"/>
          <a:ext cx="6324600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" name="List" r:id="rId5" imgW="5020214" imgH="1095839" progId="Excel.Sheet.8">
                  <p:embed/>
                </p:oleObj>
              </mc:Choice>
              <mc:Fallback>
                <p:oleObj name="List" r:id="rId5" imgW="5020214" imgH="109583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63453"/>
                        <a:ext cx="6324600" cy="135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34337"/>
              </p:ext>
            </p:extLst>
          </p:nvPr>
        </p:nvGraphicFramePr>
        <p:xfrm>
          <a:off x="609600" y="4380706"/>
          <a:ext cx="63246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9" name="List" r:id="rId7" imgW="5020214" imgH="1095839" progId="Excel.Sheet.8">
                  <p:embed/>
                </p:oleObj>
              </mc:Choice>
              <mc:Fallback>
                <p:oleObj name="List" r:id="rId7" imgW="5020214" imgH="109583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80706"/>
                        <a:ext cx="63246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52166" y="420291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DUÁLNÍ ÚLOHA</a:t>
            </a:r>
          </a:p>
        </p:txBody>
      </p:sp>
      <p:sp>
        <p:nvSpPr>
          <p:cNvPr id="33799" name="Oval 7"/>
          <p:cNvSpPr>
            <a:spLocks noChangeAspect="1" noChangeArrowheads="1"/>
          </p:cNvSpPr>
          <p:nvPr/>
        </p:nvSpPr>
        <p:spPr bwMode="auto">
          <a:xfrm>
            <a:off x="1481931" y="2112963"/>
            <a:ext cx="287338" cy="287338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2057400" y="3051175"/>
            <a:ext cx="493713" cy="377825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038600" y="4406398"/>
            <a:ext cx="1295400" cy="129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4038600" y="4401852"/>
            <a:ext cx="1295400" cy="129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685800" y="5528632"/>
            <a:ext cx="541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560761"/>
              </p:ext>
            </p:extLst>
          </p:nvPr>
        </p:nvGraphicFramePr>
        <p:xfrm>
          <a:off x="7213600" y="4302546"/>
          <a:ext cx="17018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0" name="Rovnice" r:id="rId9" imgW="939600" imgH="431640" progId="Equation.3">
                  <p:embed/>
                </p:oleObj>
              </mc:Choice>
              <mc:Fallback>
                <p:oleObj name="Rovnice" r:id="rId9" imgW="93960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4302546"/>
                        <a:ext cx="17018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283142"/>
              </p:ext>
            </p:extLst>
          </p:nvPr>
        </p:nvGraphicFramePr>
        <p:xfrm>
          <a:off x="7391400" y="5148932"/>
          <a:ext cx="966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1" name="Rovnice" r:id="rId11" imgW="533160" imgH="203040" progId="Equation.3">
                  <p:embed/>
                </p:oleObj>
              </mc:Choice>
              <mc:Fallback>
                <p:oleObj name="Rovnice" r:id="rId11" imgW="53316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148932"/>
                        <a:ext cx="9667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5486400" y="594928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i="1" dirty="0">
                <a:solidFill>
                  <a:srgbClr val="000099"/>
                </a:solidFill>
                <a:latin typeface="Times New Roman" panose="02020603050405020304" pitchFamily="18" charset="0"/>
              </a:rPr>
              <a:t>f=z</a:t>
            </a:r>
            <a:endParaRPr lang="cs-CZ" altLang="cs-CZ" baseline="-25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667000" y="5352628"/>
            <a:ext cx="533400" cy="1028700"/>
            <a:chOff x="1680" y="2952"/>
            <a:chExt cx="336" cy="648"/>
          </a:xfrm>
        </p:grpSpPr>
        <p:sp>
          <p:nvSpPr>
            <p:cNvPr id="6172" name="Line 20"/>
            <p:cNvSpPr>
              <a:spLocks noChangeShapeType="1"/>
            </p:cNvSpPr>
            <p:nvPr/>
          </p:nvSpPr>
          <p:spPr bwMode="auto">
            <a:xfrm flipV="1">
              <a:off x="1792" y="2952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73" name="Text Box 22"/>
            <p:cNvSpPr txBox="1">
              <a:spLocks noChangeArrowheads="1"/>
            </p:cNvSpPr>
            <p:nvPr/>
          </p:nvSpPr>
          <p:spPr bwMode="auto">
            <a:xfrm>
              <a:off x="1680" y="331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-x</a:t>
              </a:r>
              <a:r>
                <a:rPr lang="cs-CZ" altLang="cs-CZ" baseline="-25000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89300" y="5339928"/>
            <a:ext cx="533400" cy="1041400"/>
            <a:chOff x="2072" y="2952"/>
            <a:chExt cx="336" cy="656"/>
          </a:xfrm>
        </p:grpSpPr>
        <p:sp>
          <p:nvSpPr>
            <p:cNvPr id="6170" name="Line 21"/>
            <p:cNvSpPr>
              <a:spLocks noChangeShapeType="1"/>
            </p:cNvSpPr>
            <p:nvPr/>
          </p:nvSpPr>
          <p:spPr bwMode="auto">
            <a:xfrm flipV="1">
              <a:off x="2184" y="2952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71" name="Text Box 23"/>
            <p:cNvSpPr txBox="1">
              <a:spLocks noChangeArrowheads="1"/>
            </p:cNvSpPr>
            <p:nvPr/>
          </p:nvSpPr>
          <p:spPr bwMode="auto">
            <a:xfrm>
              <a:off x="2072" y="33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-x</a:t>
              </a:r>
              <a:r>
                <a:rPr lang="cs-CZ" altLang="cs-CZ" baseline="-25000">
                  <a:solidFill>
                    <a:srgbClr val="000099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223963" y="5347865"/>
            <a:ext cx="684212" cy="1033463"/>
            <a:chOff x="771" y="2952"/>
            <a:chExt cx="431" cy="651"/>
          </a:xfrm>
        </p:grpSpPr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 flipV="1">
              <a:off x="976" y="2952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9" name="Text Box 26"/>
            <p:cNvSpPr txBox="1">
              <a:spLocks noChangeArrowheads="1"/>
            </p:cNvSpPr>
            <p:nvPr/>
          </p:nvSpPr>
          <p:spPr bwMode="auto">
            <a:xfrm>
              <a:off x="771" y="3312"/>
              <a:ext cx="43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-x</a:t>
              </a:r>
              <a:r>
                <a:rPr lang="en-US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’</a:t>
              </a:r>
              <a:r>
                <a:rPr lang="cs-CZ" altLang="cs-CZ" baseline="-25000">
                  <a:solidFill>
                    <a:srgbClr val="000099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906588" y="5335165"/>
            <a:ext cx="638175" cy="1046163"/>
            <a:chOff x="1156" y="2952"/>
            <a:chExt cx="402" cy="659"/>
          </a:xfrm>
        </p:grpSpPr>
        <p:sp>
          <p:nvSpPr>
            <p:cNvPr id="6166" name="Line 25"/>
            <p:cNvSpPr>
              <a:spLocks noChangeShapeType="1"/>
            </p:cNvSpPr>
            <p:nvPr/>
          </p:nvSpPr>
          <p:spPr bwMode="auto">
            <a:xfrm flipV="1">
              <a:off x="1368" y="2952"/>
              <a:ext cx="48" cy="4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7" name="Text Box 27"/>
            <p:cNvSpPr txBox="1">
              <a:spLocks noChangeArrowheads="1"/>
            </p:cNvSpPr>
            <p:nvPr/>
          </p:nvSpPr>
          <p:spPr bwMode="auto">
            <a:xfrm>
              <a:off x="1156" y="3320"/>
              <a:ext cx="40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-x</a:t>
              </a:r>
              <a:r>
                <a:rPr lang="en-US" altLang="cs-CZ" i="1">
                  <a:solidFill>
                    <a:srgbClr val="000099"/>
                  </a:solidFill>
                  <a:latin typeface="Times New Roman" panose="02020603050405020304" pitchFamily="18" charset="0"/>
                </a:rPr>
                <a:t>’</a:t>
              </a:r>
              <a:r>
                <a:rPr lang="cs-CZ" altLang="cs-CZ" baseline="-25000">
                  <a:solidFill>
                    <a:srgbClr val="000099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 Box 16"/>
              <p:cNvSpPr txBox="1">
                <a:spLocks noChangeArrowheads="1"/>
              </p:cNvSpPr>
              <p:nvPr/>
            </p:nvSpPr>
            <p:spPr bwMode="auto">
              <a:xfrm>
                <a:off x="6523048" y="5949280"/>
                <a:ext cx="2949574" cy="4237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0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altLang="cs-CZ" sz="200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altLang="cs-CZ" sz="20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cs-CZ" altLang="cs-CZ" sz="20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  <m:r>
                      <a:rPr lang="cs-CZ" altLang="cs-CZ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=(250,100, 0, 0)</m:t>
                    </m:r>
                  </m:oMath>
                </a14:m>
                <a:r>
                  <a:rPr lang="cs-CZ" altLang="cs-CZ" sz="2000" baseline="-25000" dirty="0" smtClean="0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 </a:t>
                </a:r>
                <a:endParaRPr lang="cs-CZ" altLang="cs-CZ" sz="2000" baseline="-25000" dirty="0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23048" y="5949280"/>
                <a:ext cx="2949574" cy="423770"/>
              </a:xfrm>
              <a:prstGeom prst="rect">
                <a:avLst/>
              </a:prstGeom>
              <a:blipFill>
                <a:blip r:embed="rId13"/>
                <a:stretch>
                  <a:fillRect t="-15942" b="-101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799" grpId="0" animBg="1"/>
      <p:bldP spid="33800" grpId="0" animBg="1"/>
      <p:bldP spid="33802" grpId="0" animBg="1"/>
      <p:bldP spid="33803" grpId="0" animBg="1"/>
      <p:bldP spid="33804" grpId="0" animBg="1"/>
      <p:bldP spid="3381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" y="54868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>
                <a:solidFill>
                  <a:schemeClr val="accent2"/>
                </a:solidFill>
              </a:rPr>
              <a:t>MOŽNÁ ZAKONČENÍ ÚLOH LP Z HLEDISKA </a:t>
            </a:r>
            <a:r>
              <a:rPr lang="cs-CZ" altLang="cs-CZ" dirty="0" smtClean="0">
                <a:solidFill>
                  <a:schemeClr val="accent2"/>
                </a:solidFill>
              </a:rPr>
              <a:t> DUALITY</a:t>
            </a:r>
            <a:r>
              <a:rPr lang="cs-CZ" altLang="cs-CZ" dirty="0" smtClean="0">
                <a:solidFill>
                  <a:schemeClr val="accent2"/>
                </a:solidFill>
              </a:rPr>
              <a:t>: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" y="3068960"/>
            <a:ext cx="8610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2)	Má-li primární úloha alternativní řešení, má duální úloha 	degenerované řešení (a naopak).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2400" y="4077072"/>
            <a:ext cx="8812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3)	Má-li primární úloha neomezenou účelovou funkci (tj. nemá 	optimální řešení), duální úloha nemá vůbec přípustné řešení 	(a naopak).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7638" y="1340768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1)	Má-li primární úloha jediné nedegenerované optimální 	řešení, má i duální úloha jediné nedegenerované optimální 	řešení. </a:t>
            </a:r>
            <a:br>
              <a:rPr lang="cs-CZ" altLang="cs-CZ" dirty="0"/>
            </a:br>
            <a:r>
              <a:rPr lang="cs-CZ" altLang="cs-CZ" dirty="0"/>
              <a:t>	</a:t>
            </a:r>
            <a:r>
              <a:rPr lang="cs-CZ" altLang="cs-CZ" sz="2000" dirty="0"/>
              <a:t>(</a:t>
            </a:r>
            <a:r>
              <a:rPr lang="cs-CZ" altLang="cs-CZ" sz="2000" dirty="0" smtClean="0"/>
              <a:t>viz </a:t>
            </a:r>
            <a:r>
              <a:rPr lang="cs-CZ" altLang="cs-CZ" sz="2000" dirty="0"/>
              <a:t>Základní </a:t>
            </a:r>
            <a:r>
              <a:rPr lang="cs-CZ" altLang="cs-CZ" sz="2000" dirty="0" smtClean="0"/>
              <a:t>větu </a:t>
            </a:r>
            <a:r>
              <a:rPr lang="cs-CZ" altLang="cs-CZ" sz="2000" dirty="0"/>
              <a:t>o dualitě)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68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84200" y="1185739"/>
            <a:ext cx="85598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cs-CZ" altLang="cs-CZ" dirty="0"/>
              <a:t>Podnik vyrábí 2 druhy výrobků V</a:t>
            </a:r>
            <a:r>
              <a:rPr lang="cs-CZ" altLang="cs-CZ" baseline="-25000" dirty="0"/>
              <a:t>1</a:t>
            </a:r>
            <a:r>
              <a:rPr lang="cs-CZ" altLang="cs-CZ" dirty="0"/>
              <a:t> a V</a:t>
            </a:r>
            <a:r>
              <a:rPr lang="cs-CZ" altLang="cs-CZ" baseline="-25000" dirty="0"/>
              <a:t>2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Tab. udává spotřebu surovin S</a:t>
            </a:r>
            <a:r>
              <a:rPr lang="cs-CZ" altLang="cs-CZ" baseline="-25000" dirty="0"/>
              <a:t>1</a:t>
            </a:r>
            <a:r>
              <a:rPr lang="cs-CZ" altLang="cs-CZ" dirty="0"/>
              <a:t> a S</a:t>
            </a:r>
            <a:r>
              <a:rPr lang="cs-CZ" altLang="cs-CZ" baseline="-25000" dirty="0"/>
              <a:t>2 </a:t>
            </a:r>
            <a:r>
              <a:rPr lang="cs-CZ" altLang="cs-CZ" dirty="0"/>
              <a:t>v kg na výrobu 1 ks výrobku V</a:t>
            </a:r>
            <a:r>
              <a:rPr lang="cs-CZ" altLang="cs-CZ" baseline="-25000" dirty="0"/>
              <a:t>1</a:t>
            </a:r>
            <a:r>
              <a:rPr lang="cs-CZ" altLang="cs-CZ" dirty="0"/>
              <a:t>, resp. V</a:t>
            </a:r>
            <a:r>
              <a:rPr lang="cs-CZ" altLang="cs-CZ" baseline="-25000" dirty="0"/>
              <a:t>2</a:t>
            </a:r>
            <a:r>
              <a:rPr lang="cs-CZ" altLang="cs-CZ" dirty="0"/>
              <a:t> i </a:t>
            </a:r>
            <a:r>
              <a:rPr lang="cs-CZ" altLang="cs-CZ" dirty="0" err="1"/>
              <a:t>disp</a:t>
            </a:r>
            <a:r>
              <a:rPr lang="cs-CZ" altLang="cs-CZ" dirty="0"/>
              <a:t>. množství.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Zisk z každého ks V</a:t>
            </a:r>
            <a:r>
              <a:rPr lang="cs-CZ" altLang="cs-CZ" baseline="-25000" dirty="0"/>
              <a:t>1</a:t>
            </a:r>
            <a:r>
              <a:rPr lang="cs-CZ" altLang="cs-CZ" dirty="0"/>
              <a:t> je 3 Kč a z 1 ks V</a:t>
            </a:r>
            <a:r>
              <a:rPr lang="cs-CZ" altLang="cs-CZ" baseline="-25000" dirty="0"/>
              <a:t>2</a:t>
            </a:r>
            <a:r>
              <a:rPr lang="cs-CZ" altLang="cs-CZ" dirty="0"/>
              <a:t> je 2 Kč.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Stanovte </a:t>
            </a:r>
            <a:r>
              <a:rPr lang="cs-CZ" altLang="cs-CZ" dirty="0" err="1"/>
              <a:t>opt</a:t>
            </a:r>
            <a:r>
              <a:rPr lang="cs-CZ" altLang="cs-CZ" dirty="0"/>
              <a:t>. výrobní plán, aby podnik dosáhl max. zisku.</a:t>
            </a:r>
          </a:p>
        </p:txBody>
      </p:sp>
      <p:graphicFrame>
        <p:nvGraphicFramePr>
          <p:cNvPr id="30727" name="Group 7"/>
          <p:cNvGraphicFramePr>
            <a:graphicFrameLocks noGrp="1"/>
          </p:cNvGraphicFramePr>
          <p:nvPr/>
        </p:nvGraphicFramePr>
        <p:xfrm>
          <a:off x="711200" y="3519512"/>
          <a:ext cx="4800600" cy="2717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Výrobky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Disponibilní množství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[kg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[kg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Zisk [Kč]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715000" y="3645024"/>
            <a:ext cx="3429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i="1" dirty="0">
                <a:latin typeface="Times New Roman" panose="02020603050405020304" pitchFamily="18" charset="0"/>
              </a:rPr>
              <a:t>x</a:t>
            </a:r>
            <a:r>
              <a:rPr lang="cs-CZ" altLang="cs-CZ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dirty="0"/>
              <a:t> … počet výrobků V</a:t>
            </a:r>
            <a:r>
              <a:rPr lang="cs-CZ" altLang="cs-CZ" baseline="-25000" dirty="0"/>
              <a:t>1</a:t>
            </a:r>
            <a:endParaRPr lang="cs-CZ" altLang="cs-CZ" dirty="0"/>
          </a:p>
          <a:p>
            <a:pPr eaLnBrk="1" hangingPunct="1">
              <a:spcBef>
                <a:spcPct val="20000"/>
              </a:spcBef>
            </a:pPr>
            <a:r>
              <a:rPr lang="cs-CZ" altLang="cs-CZ" i="1" dirty="0">
                <a:latin typeface="Times New Roman" panose="02020603050405020304" pitchFamily="18" charset="0"/>
              </a:rPr>
              <a:t>x</a:t>
            </a:r>
            <a:r>
              <a:rPr lang="cs-CZ" altLang="cs-CZ" baseline="-25000" dirty="0">
                <a:latin typeface="Times New Roman" panose="02020603050405020304" pitchFamily="18" charset="0"/>
              </a:rPr>
              <a:t>2</a:t>
            </a:r>
            <a:r>
              <a:rPr lang="cs-CZ" altLang="cs-CZ" dirty="0"/>
              <a:t> … počet výrobků V</a:t>
            </a:r>
            <a:r>
              <a:rPr lang="cs-CZ" altLang="cs-CZ" baseline="-25000" dirty="0"/>
              <a:t>2</a:t>
            </a:r>
            <a:endParaRPr lang="cs-CZ" altLang="cs-CZ" dirty="0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516216" y="4816710"/>
            <a:ext cx="281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Vektor výroby </a:t>
            </a:r>
          </a:p>
        </p:txBody>
      </p:sp>
      <p:graphicFrame>
        <p:nvGraphicFramePr>
          <p:cNvPr id="30758" name="Object 38"/>
          <p:cNvGraphicFramePr>
            <a:graphicFrameLocks noChangeAspect="1"/>
          </p:cNvGraphicFramePr>
          <p:nvPr/>
        </p:nvGraphicFramePr>
        <p:xfrm>
          <a:off x="6660232" y="5204442"/>
          <a:ext cx="1905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Rovnice" r:id="rId3" imgW="838080" imgH="457200" progId="Equation.3">
                  <p:embed/>
                </p:oleObj>
              </mc:Choice>
              <mc:Fallback>
                <p:oleObj name="Rovnice" r:id="rId3" imgW="838080" imgH="457200" progId="Equation.3">
                  <p:embed/>
                  <p:pic>
                    <p:nvPicPr>
                      <p:cNvPr id="3075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204442"/>
                        <a:ext cx="19050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2800" b="1" kern="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EKONOMICKÁ INTERPRETACE DUÁLNÍCH PROMĚNNÝCH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171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Př.: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92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uiExpand="1" build="p" autoUpdateAnimBg="0"/>
      <p:bldP spid="30756" grpId="0"/>
      <p:bldP spid="3075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2788" y="1191642"/>
            <a:ext cx="2944812" cy="2165350"/>
            <a:chOff x="240" y="124"/>
            <a:chExt cx="1855" cy="1364"/>
          </a:xfrm>
        </p:grpSpPr>
        <p:graphicFrame>
          <p:nvGraphicFramePr>
            <p:cNvPr id="9218" name="Object 3"/>
            <p:cNvGraphicFramePr>
              <a:graphicFrameLocks noChangeAspect="1"/>
            </p:cNvGraphicFramePr>
            <p:nvPr/>
          </p:nvGraphicFramePr>
          <p:xfrm>
            <a:off x="240" y="124"/>
            <a:ext cx="1855" cy="9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5" name="Rovnice" r:id="rId3" imgW="1295280" imgH="685800" progId="Equation.3">
                    <p:embed/>
                  </p:oleObj>
                </mc:Choice>
                <mc:Fallback>
                  <p:oleObj name="Rovnice" r:id="rId3" imgW="1295280" imgH="685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24"/>
                          <a:ext cx="1855" cy="9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4"/>
            <p:cNvGraphicFramePr>
              <a:graphicFrameLocks noChangeAspect="1"/>
            </p:cNvGraphicFramePr>
            <p:nvPr/>
          </p:nvGraphicFramePr>
          <p:xfrm>
            <a:off x="627" y="1179"/>
            <a:ext cx="1200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6" name="Rovnice" r:id="rId5" imgW="838080" imgH="215640" progId="Equation.3">
                    <p:embed/>
                  </p:oleObj>
                </mc:Choice>
                <mc:Fallback>
                  <p:oleObj name="Rovnice" r:id="rId5" imgW="83808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" y="1179"/>
                          <a:ext cx="1200" cy="3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52400" y="523528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>
                <a:solidFill>
                  <a:schemeClr val="accent2"/>
                </a:solidFill>
              </a:rPr>
              <a:t>PRIMÁRNÍ MAT. MODEL: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427984" y="1526555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Suroviny se zde transformují na výrobky a ty se prodávají.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52400" y="3619872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Uvažme </a:t>
            </a:r>
            <a:r>
              <a:rPr lang="cs-CZ" altLang="cs-CZ" b="1"/>
              <a:t>přímý prodej surovin.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52400" y="4190851"/>
            <a:ext cx="899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Jaké by musely být ceny surovin, aby se jejich přímý prodej vyplatil?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52400" y="5120853"/>
            <a:ext cx="89916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cs-CZ" altLang="cs-CZ"/>
              <a:t>Označme neznámou cenu jednotkového množství 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				- suroviny S</a:t>
            </a:r>
            <a:r>
              <a:rPr lang="cs-CZ" altLang="cs-CZ" baseline="-25000"/>
              <a:t>1</a:t>
            </a:r>
            <a:r>
              <a:rPr lang="cs-CZ" altLang="cs-CZ"/>
              <a:t> symbolem </a:t>
            </a:r>
            <a:r>
              <a:rPr lang="cs-CZ" altLang="cs-CZ" i="1">
                <a:latin typeface="Times New Roman" panose="02020603050405020304" pitchFamily="18" charset="0"/>
              </a:rPr>
              <a:t>u</a:t>
            </a:r>
            <a:r>
              <a:rPr lang="cs-CZ" altLang="cs-CZ" baseline="-25000">
                <a:latin typeface="Times New Roman" panose="02020603050405020304" pitchFamily="18" charset="0"/>
              </a:rPr>
              <a:t>1</a:t>
            </a:r>
            <a:r>
              <a:rPr lang="cs-CZ" altLang="cs-CZ"/>
              <a:t>,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				- suroviny S</a:t>
            </a:r>
            <a:r>
              <a:rPr lang="cs-CZ" altLang="cs-CZ" baseline="-25000"/>
              <a:t>2</a:t>
            </a:r>
            <a:r>
              <a:rPr lang="cs-CZ" altLang="cs-CZ"/>
              <a:t> symbolem </a:t>
            </a:r>
            <a:r>
              <a:rPr lang="cs-CZ" altLang="cs-CZ" i="1">
                <a:latin typeface="Times New Roman" panose="02020603050405020304" pitchFamily="18" charset="0"/>
              </a:rPr>
              <a:t>u</a:t>
            </a:r>
            <a:r>
              <a:rPr lang="cs-CZ" altLang="cs-CZ" baseline="-25000">
                <a:latin typeface="Times New Roman" panose="02020603050405020304" pitchFamily="18" charset="0"/>
              </a:rPr>
              <a:t>2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  <p:bldP spid="40969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595536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Celkové množství surovin se prodá za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45281"/>
              </p:ext>
            </p:extLst>
          </p:nvPr>
        </p:nvGraphicFramePr>
        <p:xfrm>
          <a:off x="5657850" y="635794"/>
          <a:ext cx="30035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2" name="Rovnice" r:id="rId3" imgW="1320480" imgH="215640" progId="Equation.3">
                  <p:embed/>
                </p:oleObj>
              </mc:Choice>
              <mc:Fallback>
                <p:oleObj name="Rovnice" r:id="rId3" imgW="13204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635794"/>
                        <a:ext cx="30035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438180"/>
              </p:ext>
            </p:extLst>
          </p:nvPr>
        </p:nvGraphicFramePr>
        <p:xfrm>
          <a:off x="6305615" y="4077072"/>
          <a:ext cx="1905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3" name="Rovnice" r:id="rId5" imgW="838080" imgH="215640" progId="Equation.3">
                  <p:embed/>
                </p:oleObj>
              </mc:Choice>
              <mc:Fallback>
                <p:oleObj name="Rovnice" r:id="rId5" imgW="8380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615" y="4077072"/>
                        <a:ext cx="1905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097356"/>
              </p:ext>
            </p:extLst>
          </p:nvPr>
        </p:nvGraphicFramePr>
        <p:xfrm>
          <a:off x="1187624" y="5041602"/>
          <a:ext cx="395605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4" name="Rovnice" r:id="rId7" imgW="1739880" imgH="685800" progId="Equation.3">
                  <p:embed/>
                </p:oleObj>
              </mc:Choice>
              <mc:Fallback>
                <p:oleObj name="Rovnice" r:id="rId7" imgW="17398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41602"/>
                        <a:ext cx="395605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1052736"/>
            <a:ext cx="8915400" cy="841375"/>
            <a:chOff x="144" y="768"/>
            <a:chExt cx="5616" cy="530"/>
          </a:xfrm>
        </p:grpSpPr>
        <p:sp>
          <p:nvSpPr>
            <p:cNvPr id="10257" name="Text Box 8"/>
            <p:cNvSpPr txBox="1">
              <a:spLocks noChangeArrowheads="1"/>
            </p:cNvSpPr>
            <p:nvPr/>
          </p:nvSpPr>
          <p:spPr bwMode="auto">
            <a:xfrm>
              <a:off x="144" y="768"/>
              <a:ext cx="561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 smtClean="0"/>
                <a:t>Hledáme takové řešení a nejmenší možný celkový zisk, aby se přímý prodej surovin ještě vyplatil.</a:t>
              </a:r>
              <a:endParaRPr lang="cs-CZ" altLang="cs-CZ" dirty="0"/>
            </a:p>
          </p:txBody>
        </p:sp>
        <p:graphicFrame>
          <p:nvGraphicFramePr>
            <p:cNvPr id="1024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0195786"/>
                </p:ext>
              </p:extLst>
            </p:nvPr>
          </p:nvGraphicFramePr>
          <p:xfrm>
            <a:off x="3288" y="1008"/>
            <a:ext cx="1200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5" name="Rovnice" r:id="rId9" imgW="838080" imgH="203040" progId="Equation.3">
                    <p:embed/>
                  </p:oleObj>
                </mc:Choice>
                <mc:Fallback>
                  <p:oleObj name="Rovnice" r:id="rId9" imgW="838080" imgH="2030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008"/>
                          <a:ext cx="1200" cy="2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28600" y="1844824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Pro podnik bude přijatelné, pokud za suroviny S</a:t>
            </a:r>
            <a:r>
              <a:rPr lang="cs-CZ" altLang="cs-CZ" baseline="-25000" dirty="0"/>
              <a:t>1</a:t>
            </a:r>
            <a:r>
              <a:rPr lang="cs-CZ" altLang="cs-CZ" dirty="0"/>
              <a:t> a S</a:t>
            </a:r>
            <a:r>
              <a:rPr lang="cs-CZ" altLang="cs-CZ" baseline="-25000" dirty="0"/>
              <a:t>2 </a:t>
            </a:r>
            <a:r>
              <a:rPr lang="cs-CZ" altLang="cs-CZ" dirty="0"/>
              <a:t>získá alespoň tolik, kolik by za ně získal prodejem po transformaci na výrobky V</a:t>
            </a:r>
            <a:r>
              <a:rPr lang="cs-CZ" altLang="cs-CZ" baseline="-25000" dirty="0"/>
              <a:t>1</a:t>
            </a:r>
            <a:r>
              <a:rPr lang="cs-CZ" altLang="cs-CZ" dirty="0"/>
              <a:t> a V</a:t>
            </a:r>
            <a:r>
              <a:rPr lang="cs-CZ" altLang="cs-CZ" baseline="-25000" dirty="0"/>
              <a:t>2</a:t>
            </a:r>
            <a:r>
              <a:rPr lang="cs-CZ" altLang="cs-CZ" dirty="0"/>
              <a:t>.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28600" y="2996952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Tedy</a:t>
            </a:r>
          </a:p>
        </p:txBody>
      </p:sp>
      <p:graphicFrame>
        <p:nvGraphicFramePr>
          <p:cNvPr id="419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475506"/>
              </p:ext>
            </p:extLst>
          </p:nvPr>
        </p:nvGraphicFramePr>
        <p:xfrm>
          <a:off x="2257425" y="3068960"/>
          <a:ext cx="19335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6" name="Rovnice" r:id="rId11" imgW="850680" imgH="215640" progId="Equation.3">
                  <p:embed/>
                </p:oleObj>
              </mc:Choice>
              <mc:Fallback>
                <p:oleObj name="Rovnice" r:id="rId11" imgW="85068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3068960"/>
                        <a:ext cx="19335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778740"/>
              </p:ext>
            </p:extLst>
          </p:nvPr>
        </p:nvGraphicFramePr>
        <p:xfrm>
          <a:off x="2230438" y="3516114"/>
          <a:ext cx="19637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7" name="Rovnice" r:id="rId13" imgW="863280" imgH="215640" progId="Equation.3">
                  <p:embed/>
                </p:oleObj>
              </mc:Choice>
              <mc:Fallback>
                <p:oleObj name="Rovnice" r:id="rId13" imgW="86328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3516114"/>
                        <a:ext cx="196373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1651000" y="3068960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V</a:t>
            </a:r>
            <a:r>
              <a:rPr lang="cs-CZ" altLang="cs-CZ" baseline="-25000" dirty="0"/>
              <a:t>1</a:t>
            </a:r>
            <a:r>
              <a:rPr lang="cs-CZ" altLang="cs-CZ" dirty="0"/>
              <a:t>:</a:t>
            </a:r>
            <a:endParaRPr lang="cs-CZ" altLang="cs-CZ" baseline="-25000" dirty="0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1600200" y="3501008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V</a:t>
            </a:r>
            <a:r>
              <a:rPr lang="cs-CZ" altLang="cs-CZ" baseline="-25000" dirty="0"/>
              <a:t>2</a:t>
            </a:r>
            <a:r>
              <a:rPr lang="cs-CZ" altLang="cs-CZ" dirty="0"/>
              <a:t>:</a:t>
            </a:r>
            <a:endParaRPr lang="cs-CZ" altLang="cs-CZ" baseline="-25000" dirty="0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228600" y="4077072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Ceny surovin jsou samozřejmě nezáporné: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228600" y="4551511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Získáváme </a:t>
            </a:r>
            <a:r>
              <a:rPr lang="cs-CZ" altLang="cs-CZ" dirty="0">
                <a:solidFill>
                  <a:schemeClr val="accent2"/>
                </a:solidFill>
              </a:rPr>
              <a:t>duální matematický model</a:t>
            </a:r>
            <a:r>
              <a:rPr lang="cs-CZ" altLang="cs-CZ" dirty="0"/>
              <a:t>:</a:t>
            </a:r>
          </a:p>
        </p:txBody>
      </p:sp>
      <p:graphicFrame>
        <p:nvGraphicFramePr>
          <p:cNvPr id="4200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758292"/>
              </p:ext>
            </p:extLst>
          </p:nvPr>
        </p:nvGraphicFramePr>
        <p:xfrm>
          <a:off x="5148064" y="6034806"/>
          <a:ext cx="1905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8" name="Rovnice" r:id="rId15" imgW="838080" imgH="215640" progId="Equation.3">
                  <p:embed/>
                </p:oleObj>
              </mc:Choice>
              <mc:Fallback>
                <p:oleObj name="Rovnice" r:id="rId15" imgW="83808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6034806"/>
                        <a:ext cx="1905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97" grpId="0"/>
      <p:bldP spid="41998" grpId="0"/>
      <p:bldP spid="42002" grpId="0"/>
      <p:bldP spid="42003" grpId="0"/>
      <p:bldP spid="42004" grpId="0"/>
      <p:bldP spid="420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366936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200" b="1" dirty="0">
                <a:solidFill>
                  <a:schemeClr val="accent2"/>
                </a:solidFill>
              </a:rPr>
              <a:t>DUÁLNĚ SIMPLEXOVÁ METODA</a:t>
            </a:r>
            <a:endParaRPr lang="cs-CZ" altLang="cs-CZ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528" y="1228353"/>
            <a:ext cx="86426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3333CC"/>
                </a:solidFill>
              </a:rPr>
              <a:t>Definice</a:t>
            </a:r>
            <a:r>
              <a:rPr lang="cs-CZ" altLang="cs-CZ" b="1" dirty="0" smtClean="0">
                <a:solidFill>
                  <a:srgbClr val="3333CC"/>
                </a:solidFill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</a:rPr>
              <a:t>Řešení </a:t>
            </a:r>
            <a:r>
              <a:rPr lang="cs-CZ" altLang="cs-CZ" dirty="0">
                <a:solidFill>
                  <a:srgbClr val="000000"/>
                </a:solidFill>
              </a:rPr>
              <a:t>se nazývá </a:t>
            </a:r>
            <a:r>
              <a:rPr lang="cs-CZ" altLang="cs-CZ" b="1" dirty="0" smtClean="0">
                <a:solidFill>
                  <a:srgbClr val="000000"/>
                </a:solidFill>
              </a:rPr>
              <a:t>primárně přípustné</a:t>
            </a:r>
            <a:r>
              <a:rPr lang="cs-CZ" altLang="cs-CZ" dirty="0" smtClean="0">
                <a:solidFill>
                  <a:srgbClr val="000000"/>
                </a:solidFill>
              </a:rPr>
              <a:t>, </a:t>
            </a:r>
            <a:r>
              <a:rPr lang="cs-CZ" altLang="cs-CZ" dirty="0">
                <a:solidFill>
                  <a:srgbClr val="000000"/>
                </a:solidFill>
              </a:rPr>
              <a:t>jestliže </a:t>
            </a:r>
            <a:r>
              <a:rPr lang="cs-CZ" altLang="cs-CZ" dirty="0" smtClean="0">
                <a:solidFill>
                  <a:srgbClr val="000000"/>
                </a:solidFill>
              </a:rPr>
              <a:t>splňuje </a:t>
            </a:r>
            <a:r>
              <a:rPr lang="cs-CZ" altLang="cs-CZ" dirty="0">
                <a:solidFill>
                  <a:srgbClr val="000000"/>
                </a:solidFill>
              </a:rPr>
              <a:t>všechny vlastní omezující podmínky a </a:t>
            </a:r>
            <a:r>
              <a:rPr lang="cs-CZ" altLang="cs-CZ" dirty="0" smtClean="0">
                <a:solidFill>
                  <a:srgbClr val="000000"/>
                </a:solidFill>
              </a:rPr>
              <a:t>podmínky </a:t>
            </a:r>
            <a:r>
              <a:rPr lang="cs-CZ" altLang="cs-CZ" dirty="0">
                <a:solidFill>
                  <a:srgbClr val="000000"/>
                </a:solidFill>
              </a:rPr>
              <a:t>nezápornosti (dosud jsme v tomto smyslu </a:t>
            </a:r>
            <a:r>
              <a:rPr lang="cs-CZ" altLang="cs-CZ" dirty="0" smtClean="0">
                <a:solidFill>
                  <a:srgbClr val="000000"/>
                </a:solidFill>
              </a:rPr>
              <a:t>užívali </a:t>
            </a:r>
            <a:r>
              <a:rPr lang="cs-CZ" altLang="cs-CZ" dirty="0">
                <a:solidFill>
                  <a:srgbClr val="000000"/>
                </a:solidFill>
              </a:rPr>
              <a:t>pojem </a:t>
            </a:r>
            <a:r>
              <a:rPr lang="cs-CZ" altLang="cs-CZ" i="1" dirty="0">
                <a:solidFill>
                  <a:srgbClr val="000000"/>
                </a:solidFill>
              </a:rPr>
              <a:t>přípustné řešení</a:t>
            </a:r>
            <a:r>
              <a:rPr lang="cs-CZ" altLang="cs-CZ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3528" y="2852936"/>
            <a:ext cx="86426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 smtClean="0">
                <a:solidFill>
                  <a:srgbClr val="000000"/>
                </a:solidFill>
              </a:rPr>
              <a:t>Řešení </a:t>
            </a:r>
            <a:r>
              <a:rPr lang="cs-CZ" altLang="cs-CZ" dirty="0">
                <a:solidFill>
                  <a:srgbClr val="000000"/>
                </a:solidFill>
              </a:rPr>
              <a:t>se nazývá </a:t>
            </a:r>
            <a:r>
              <a:rPr lang="cs-CZ" altLang="cs-CZ" b="1" dirty="0" smtClean="0">
                <a:solidFill>
                  <a:srgbClr val="000000"/>
                </a:solidFill>
              </a:rPr>
              <a:t>duálně přípustné</a:t>
            </a:r>
            <a:r>
              <a:rPr lang="cs-CZ" altLang="cs-CZ" dirty="0" smtClean="0">
                <a:solidFill>
                  <a:srgbClr val="000000"/>
                </a:solidFill>
              </a:rPr>
              <a:t>, </a:t>
            </a:r>
            <a:r>
              <a:rPr lang="cs-CZ" altLang="cs-CZ" dirty="0">
                <a:solidFill>
                  <a:srgbClr val="000000"/>
                </a:solidFill>
              </a:rPr>
              <a:t>jestliže </a:t>
            </a:r>
            <a:r>
              <a:rPr lang="cs-CZ" altLang="cs-CZ" dirty="0" smtClean="0">
                <a:solidFill>
                  <a:srgbClr val="000000"/>
                </a:solidFill>
              </a:rPr>
              <a:t>koeficienty </a:t>
            </a:r>
            <a:r>
              <a:rPr lang="cs-CZ" altLang="cs-CZ" dirty="0">
                <a:solidFill>
                  <a:srgbClr val="000000"/>
                </a:solidFill>
              </a:rPr>
              <a:t>v anulované účelové funkci jsou: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23528" y="3619872"/>
            <a:ext cx="76969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 nezáporné </a:t>
            </a:r>
            <a:r>
              <a:rPr lang="cs-CZ" altLang="cs-CZ" dirty="0" smtClean="0">
                <a:solidFill>
                  <a:srgbClr val="000000"/>
                </a:solidFill>
              </a:rPr>
              <a:t>u </a:t>
            </a:r>
            <a:r>
              <a:rPr lang="cs-CZ" altLang="cs-CZ" dirty="0">
                <a:solidFill>
                  <a:srgbClr val="000000"/>
                </a:solidFill>
              </a:rPr>
              <a:t>maximalizační úlohy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3528" y="4694907"/>
            <a:ext cx="8464872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VĚTA</a:t>
            </a:r>
            <a:r>
              <a:rPr lang="cs-CZ" altLang="cs-CZ" b="1" dirty="0" smtClean="0">
                <a:solidFill>
                  <a:schemeClr val="accent2"/>
                </a:solidFill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</a:rPr>
              <a:t>Řešení </a:t>
            </a:r>
            <a:r>
              <a:rPr lang="cs-CZ" altLang="cs-CZ" dirty="0">
                <a:solidFill>
                  <a:srgbClr val="000000"/>
                </a:solidFill>
              </a:rPr>
              <a:t>je současně primárně i duálně přípustné </a:t>
            </a:r>
            <a:r>
              <a:rPr lang="cs-CZ" altLang="cs-CZ" dirty="0">
                <a:solidFill>
                  <a:srgbClr val="000000"/>
                </a:solidFill>
                <a:sym typeface="Symbol" panose="05050102010706020507" pitchFamily="18" charset="2"/>
              </a:rPr>
              <a:t> řešení je optimální.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23528" y="5636096"/>
            <a:ext cx="88734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Pozn.: </a:t>
            </a:r>
            <a:r>
              <a:rPr lang="cs-CZ" altLang="cs-CZ" dirty="0" smtClean="0">
                <a:solidFill>
                  <a:srgbClr val="000000"/>
                </a:solidFill>
              </a:rPr>
              <a:t>Řešení </a:t>
            </a:r>
            <a:r>
              <a:rPr lang="cs-CZ" altLang="cs-CZ" dirty="0">
                <a:solidFill>
                  <a:srgbClr val="000000"/>
                </a:solidFill>
              </a:rPr>
              <a:t>je duálně přípustné, je-li přípustným řešením DÚ</a:t>
            </a:r>
            <a:r>
              <a:rPr lang="cs-CZ" altLang="cs-CZ" dirty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3528" y="6068144"/>
            <a:ext cx="88734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Řešení je primárně přípustné, je-li přípustným řešením PÚ</a:t>
            </a:r>
            <a:r>
              <a:rPr lang="cs-CZ" altLang="cs-CZ" dirty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23528" y="4051920"/>
            <a:ext cx="76969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45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 nekladné </a:t>
            </a:r>
            <a:r>
              <a:rPr lang="cs-CZ" altLang="cs-CZ" dirty="0" smtClean="0">
                <a:solidFill>
                  <a:srgbClr val="000000"/>
                </a:solidFill>
              </a:rPr>
              <a:t>u </a:t>
            </a:r>
            <a:r>
              <a:rPr lang="cs-CZ" altLang="cs-CZ" dirty="0">
                <a:solidFill>
                  <a:srgbClr val="000000"/>
                </a:solidFill>
              </a:rPr>
              <a:t>minimalizační úlohy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  <p:bldP spid="23557" grpId="0"/>
      <p:bldP spid="23558" grpId="0"/>
      <p:bldP spid="23561" grpId="0" animBg="1"/>
      <p:bldP spid="23563" grpId="0"/>
      <p:bldP spid="23564" grpId="0"/>
      <p:bldP spid="235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510952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200" b="1" dirty="0">
                <a:solidFill>
                  <a:schemeClr val="accent2"/>
                </a:solidFill>
                <a:cs typeface="Arial" panose="020B0604020202020204" pitchFamily="34" charset="0"/>
              </a:rPr>
              <a:t>ZPŮSOBY ŘEŠENÍ ÚLOH LP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459632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SIMPLEXOVÁ METODA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(SM)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1876425"/>
            <a:ext cx="861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Vycházíme z řešení, které je primárně přípustné a duálně nepřípustné. Pracujeme SM, která zachovává primární přípustnost. Pokračujeme tak dlouho, až najdeme řešení, které je také duálně přípustné, </a:t>
            </a:r>
            <a:r>
              <a:rPr lang="cs-CZ" altLang="cs-CZ" dirty="0">
                <a:solidFill>
                  <a:srgbClr val="000000"/>
                </a:solidFill>
                <a:sym typeface="Math C" pitchFamily="2" charset="2"/>
              </a:rPr>
              <a:t>tzn. </a:t>
            </a:r>
            <a:r>
              <a:rPr lang="cs-CZ" altLang="cs-CZ" b="1" dirty="0">
                <a:solidFill>
                  <a:srgbClr val="000000"/>
                </a:solidFill>
                <a:sym typeface="Math C" pitchFamily="2" charset="2"/>
              </a:rPr>
              <a:t>optimální</a:t>
            </a:r>
            <a:r>
              <a:rPr lang="cs-CZ" altLang="cs-CZ" dirty="0">
                <a:solidFill>
                  <a:srgbClr val="000000"/>
                </a:solidFill>
                <a:sym typeface="Math C" pitchFamily="2" charset="2"/>
              </a:rPr>
              <a:t>.</a:t>
            </a:r>
            <a:endParaRPr lang="cs-CZ" altLang="cs-CZ" b="1" dirty="0">
              <a:solidFill>
                <a:srgbClr val="000000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28600" y="3763888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DUÁLNĚ SIMPLEXOVÁ METODA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(DSM)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8600" y="4235227"/>
            <a:ext cx="8610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Vycházíme z řešení, které je duálně přípustné a primárně nepřípustné. Pracujeme DSM, která zachovává duální přípustnost. Pokračujeme tak dlouho, až najdeme řešení, které je také primárně přípustné, </a:t>
            </a:r>
            <a:r>
              <a:rPr lang="cs-CZ" altLang="cs-CZ" dirty="0">
                <a:solidFill>
                  <a:srgbClr val="000000"/>
                </a:solidFill>
                <a:sym typeface="Math C" pitchFamily="2" charset="2"/>
              </a:rPr>
              <a:t>tzn. </a:t>
            </a:r>
            <a:r>
              <a:rPr lang="cs-CZ" altLang="cs-CZ" b="1" dirty="0">
                <a:solidFill>
                  <a:srgbClr val="000000"/>
                </a:solidFill>
                <a:sym typeface="Math C" pitchFamily="2" charset="2"/>
              </a:rPr>
              <a:t>optimální</a:t>
            </a:r>
            <a:r>
              <a:rPr lang="cs-CZ" altLang="cs-CZ" dirty="0">
                <a:solidFill>
                  <a:srgbClr val="000000"/>
                </a:solidFill>
                <a:sym typeface="Math C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/>
      <p:bldP spid="25604" grpId="0"/>
      <p:bldP spid="25605" grpId="0"/>
      <p:bldP spid="256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530821"/>
            <a:ext cx="84248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>
                <a:solidFill>
                  <a:schemeClr val="accent2"/>
                </a:solidFill>
              </a:rPr>
              <a:t>DUALITA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2800" dirty="0">
                <a:solidFill>
                  <a:schemeClr val="accent2"/>
                </a:solidFill>
              </a:rPr>
              <a:t>V ÚLOHÁCH LINEÁRNÍHO PROGRAMOVÁNÍ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" y="1988840"/>
            <a:ext cx="8915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Ke každé úloze lineárního programování lze </a:t>
            </a:r>
            <a:r>
              <a:rPr lang="cs-CZ" altLang="cs-CZ" dirty="0" smtClean="0"/>
              <a:t>vytvořit úlohu v jistém smyslu symetrickou, </a:t>
            </a:r>
            <a:r>
              <a:rPr lang="cs-CZ" altLang="cs-CZ" dirty="0"/>
              <a:t>která je sestavena z týchž konstant (koeficientů a pravých stran omezení). </a:t>
            </a:r>
            <a:endParaRPr lang="cs-CZ" altLang="cs-CZ" dirty="0" smtClean="0"/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Takovou </a:t>
            </a:r>
            <a:r>
              <a:rPr lang="cs-CZ" altLang="cs-CZ" dirty="0"/>
              <a:t>úlohu nazýváme úlohou </a:t>
            </a:r>
            <a:r>
              <a:rPr lang="cs-CZ" altLang="cs-CZ" b="1" dirty="0"/>
              <a:t>duálně sdruženou </a:t>
            </a:r>
            <a:r>
              <a:rPr lang="cs-CZ" altLang="cs-CZ" dirty="0"/>
              <a:t>k původní úloze (= primární úloha</a:t>
            </a:r>
            <a:r>
              <a:rPr lang="cs-CZ" altLang="cs-CZ" dirty="0" smtClean="0"/>
              <a:t>).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/>
              <a:t>Dvojice </a:t>
            </a:r>
            <a:r>
              <a:rPr lang="cs-CZ" altLang="cs-CZ" dirty="0"/>
              <a:t>sdružených úloh spolu úzce souvisí a má řadu zajímavých společných vlastností </a:t>
            </a:r>
            <a:r>
              <a:rPr lang="cs-CZ" altLang="cs-CZ" dirty="0" smtClean="0"/>
              <a:t>(jak </a:t>
            </a:r>
            <a:r>
              <a:rPr lang="cs-CZ" altLang="cs-CZ" dirty="0"/>
              <a:t>z hlediska výpočetního, tak z hlediska ekonomické </a:t>
            </a:r>
            <a:r>
              <a:rPr lang="cs-CZ" altLang="cs-CZ" dirty="0" smtClean="0"/>
              <a:t>interpretace). </a:t>
            </a:r>
            <a:endParaRPr lang="cs-CZ" altLang="cs-CZ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5413" y="5407049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b="1" dirty="0"/>
              <a:t>Dualitou</a:t>
            </a:r>
            <a:r>
              <a:rPr lang="cs-CZ" altLang="cs-CZ" dirty="0"/>
              <a:t> nazýváme vzájemný vztah mezi dvojicí duálně sdružených úloh.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379512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3333CC"/>
                </a:solidFill>
              </a:rPr>
              <a:t>POSTUP DSM: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438400" y="379512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V</a:t>
            </a:r>
            <a:r>
              <a:rPr lang="cs-CZ" altLang="cs-CZ" dirty="0" smtClean="0">
                <a:solidFill>
                  <a:srgbClr val="000000"/>
                </a:solidFill>
              </a:rPr>
              <a:t>ycházíme </a:t>
            </a:r>
            <a:r>
              <a:rPr lang="cs-CZ" altLang="cs-CZ" dirty="0">
                <a:solidFill>
                  <a:srgbClr val="000000"/>
                </a:solidFill>
              </a:rPr>
              <a:t>z duálně přípustného </a:t>
            </a:r>
            <a:r>
              <a:rPr lang="cs-CZ" altLang="cs-CZ" dirty="0" smtClean="0">
                <a:solidFill>
                  <a:srgbClr val="000000"/>
                </a:solidFill>
              </a:rPr>
              <a:t>řešení.</a:t>
            </a:r>
            <a:endParaRPr lang="cs-CZ" altLang="cs-CZ" dirty="0">
              <a:solidFill>
                <a:srgbClr val="00000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04800" y="866676"/>
            <a:ext cx="8534400" cy="546100"/>
            <a:chOff x="192" y="365"/>
            <a:chExt cx="5376" cy="344"/>
          </a:xfrm>
        </p:grpSpPr>
        <p:sp>
          <p:nvSpPr>
            <p:cNvPr id="11290" name="Text Box 6"/>
            <p:cNvSpPr txBox="1">
              <a:spLocks noChangeArrowheads="1"/>
            </p:cNvSpPr>
            <p:nvPr/>
          </p:nvSpPr>
          <p:spPr bwMode="auto">
            <a:xfrm>
              <a:off x="192" y="384"/>
              <a:ext cx="5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>
                  <a:solidFill>
                    <a:srgbClr val="000000"/>
                  </a:solidFill>
                </a:rPr>
                <a:t>1) Stanovíme klíčový řádek </a:t>
              </a:r>
              <a:r>
                <a:rPr lang="cs-CZ" altLang="cs-CZ">
                  <a:solidFill>
                    <a:srgbClr val="000000"/>
                  </a:solidFill>
                  <a:sym typeface="Math C" pitchFamily="2" charset="2"/>
                </a:rPr>
                <a:t>- určíme                     .</a:t>
              </a:r>
            </a:p>
          </p:txBody>
        </p:sp>
        <p:graphicFrame>
          <p:nvGraphicFramePr>
            <p:cNvPr id="11273" name="Object 7"/>
            <p:cNvGraphicFramePr>
              <a:graphicFrameLocks noChangeAspect="1"/>
            </p:cNvGraphicFramePr>
            <p:nvPr/>
          </p:nvGraphicFramePr>
          <p:xfrm>
            <a:off x="3424" y="365"/>
            <a:ext cx="1032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4" name="Rovnice" r:id="rId3" imgW="685800" imgH="228600" progId="Equation.3">
                    <p:embed/>
                  </p:oleObj>
                </mc:Choice>
                <mc:Fallback>
                  <p:oleObj name="Rovnice" r:id="rId3" imgW="6858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365"/>
                          <a:ext cx="1032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90600" y="1328887"/>
            <a:ext cx="8153400" cy="515937"/>
            <a:chOff x="624" y="601"/>
            <a:chExt cx="5136" cy="325"/>
          </a:xfrm>
        </p:grpSpPr>
        <p:sp>
          <p:nvSpPr>
            <p:cNvPr id="11289" name="Text Box 8"/>
            <p:cNvSpPr txBox="1">
              <a:spLocks noChangeArrowheads="1"/>
            </p:cNvSpPr>
            <p:nvPr/>
          </p:nvSpPr>
          <p:spPr bwMode="auto">
            <a:xfrm>
              <a:off x="624" y="624"/>
              <a:ext cx="51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cs-CZ" altLang="cs-CZ" b="1">
                  <a:solidFill>
                    <a:srgbClr val="000000"/>
                  </a:solidFill>
                </a:rPr>
                <a:t> </a:t>
              </a:r>
              <a:r>
                <a:rPr lang="cs-CZ" altLang="cs-CZ">
                  <a:solidFill>
                    <a:srgbClr val="000000"/>
                  </a:solidFill>
                </a:rPr>
                <a:t>Je-li                    	řešení je i prim. příp., tzn.</a:t>
              </a:r>
              <a:r>
                <a:rPr lang="cs-CZ" altLang="cs-CZ">
                  <a:solidFill>
                    <a:srgbClr val="000000"/>
                  </a:solidFill>
                  <a:sym typeface="Math C" pitchFamily="2" charset="2"/>
                </a:rPr>
                <a:t> je optimální</a:t>
              </a:r>
              <a:r>
                <a:rPr lang="cs-CZ" altLang="cs-CZ">
                  <a:solidFill>
                    <a:srgbClr val="000000"/>
                  </a:solidFill>
                </a:rPr>
                <a:t>.</a:t>
              </a:r>
            </a:p>
          </p:txBody>
        </p:sp>
        <p:graphicFrame>
          <p:nvGraphicFramePr>
            <p:cNvPr id="11272" name="Object 10"/>
            <p:cNvGraphicFramePr>
              <a:graphicFrameLocks noChangeAspect="1"/>
            </p:cNvGraphicFramePr>
            <p:nvPr/>
          </p:nvGraphicFramePr>
          <p:xfrm>
            <a:off x="1324" y="601"/>
            <a:ext cx="879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5" name="Rovnice" r:id="rId5" imgW="583920" imgH="215640" progId="Equation.3">
                    <p:embed/>
                  </p:oleObj>
                </mc:Choice>
                <mc:Fallback>
                  <p:oleObj name="Rovnice" r:id="rId5" imgW="583920" imgH="2156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4" y="601"/>
                          <a:ext cx="879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90600" y="1862782"/>
            <a:ext cx="8153400" cy="846138"/>
            <a:chOff x="624" y="920"/>
            <a:chExt cx="5136" cy="533"/>
          </a:xfrm>
        </p:grpSpPr>
        <p:sp>
          <p:nvSpPr>
            <p:cNvPr id="11288" name="Text Box 13"/>
            <p:cNvSpPr txBox="1">
              <a:spLocks noChangeArrowheads="1"/>
            </p:cNvSpPr>
            <p:nvPr/>
          </p:nvSpPr>
          <p:spPr bwMode="auto">
            <a:xfrm>
              <a:off x="624" y="930"/>
              <a:ext cx="51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cs-CZ" altLang="cs-CZ" b="1">
                  <a:solidFill>
                    <a:srgbClr val="000000"/>
                  </a:solidFill>
                </a:rPr>
                <a:t> </a:t>
              </a:r>
              <a:r>
                <a:rPr lang="cs-CZ" altLang="cs-CZ">
                  <a:solidFill>
                    <a:srgbClr val="000000"/>
                  </a:solidFill>
                </a:rPr>
                <a:t>Je-li                    	máme</a:t>
              </a:r>
              <a:r>
                <a:rPr lang="cs-CZ" altLang="cs-CZ">
                  <a:solidFill>
                    <a:srgbClr val="000000"/>
                  </a:solidFill>
                  <a:sym typeface="Math C" pitchFamily="2" charset="2"/>
                </a:rPr>
                <a:t> optimální řešení</a:t>
              </a:r>
              <a:r>
                <a:rPr lang="cs-CZ" altLang="cs-CZ">
                  <a:solidFill>
                    <a:srgbClr val="000000"/>
                  </a:solidFill>
                </a:rPr>
                <a:t>. </a:t>
              </a:r>
              <a:br>
                <a:rPr lang="cs-CZ" altLang="cs-CZ">
                  <a:solidFill>
                    <a:srgbClr val="000000"/>
                  </a:solidFill>
                </a:rPr>
              </a:br>
              <a:r>
                <a:rPr lang="cs-CZ" altLang="cs-CZ">
                  <a:solidFill>
                    <a:srgbClr val="000000"/>
                  </a:solidFill>
                </a:rPr>
                <a:t>		Dané řešení je DEGENEROVANÉ.</a:t>
              </a:r>
            </a:p>
          </p:txBody>
        </p:sp>
        <p:graphicFrame>
          <p:nvGraphicFramePr>
            <p:cNvPr id="11271" name="Object 14"/>
            <p:cNvGraphicFramePr>
              <a:graphicFrameLocks noChangeAspect="1"/>
            </p:cNvGraphicFramePr>
            <p:nvPr/>
          </p:nvGraphicFramePr>
          <p:xfrm>
            <a:off x="1324" y="920"/>
            <a:ext cx="879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6" name="Rovnice" r:id="rId7" imgW="583920" imgH="215640" progId="Equation.3">
                    <p:embed/>
                  </p:oleObj>
                </mc:Choice>
                <mc:Fallback>
                  <p:oleObj name="Rovnice" r:id="rId7" imgW="583920" imgH="21564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4" y="920"/>
                          <a:ext cx="879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990600" y="2670745"/>
            <a:ext cx="8153400" cy="830263"/>
            <a:chOff x="624" y="1450"/>
            <a:chExt cx="5136" cy="523"/>
          </a:xfrm>
        </p:grpSpPr>
        <p:sp>
          <p:nvSpPr>
            <p:cNvPr id="11287" name="Text Box 16"/>
            <p:cNvSpPr txBox="1">
              <a:spLocks noChangeArrowheads="1"/>
            </p:cNvSpPr>
            <p:nvPr/>
          </p:nvSpPr>
          <p:spPr bwMode="auto">
            <a:xfrm>
              <a:off x="624" y="1450"/>
              <a:ext cx="51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l"/>
                  <a:tab pos="24765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Char char="§"/>
              </a:pPr>
              <a:r>
                <a:rPr lang="cs-CZ" altLang="cs-CZ" b="1" dirty="0">
                  <a:solidFill>
                    <a:srgbClr val="000000"/>
                  </a:solidFill>
                </a:rPr>
                <a:t> </a:t>
              </a:r>
              <a:r>
                <a:rPr lang="cs-CZ" altLang="cs-CZ" dirty="0">
                  <a:solidFill>
                    <a:srgbClr val="000000"/>
                  </a:solidFill>
                </a:rPr>
                <a:t>Je-li                    	je nutno pokračovat ve výpočtu, r-</a:t>
              </a:r>
              <a:r>
                <a:rPr lang="cs-CZ" altLang="cs-CZ" dirty="0" err="1">
                  <a:solidFill>
                    <a:srgbClr val="000000"/>
                  </a:solidFill>
                </a:rPr>
                <a:t>tý</a:t>
              </a:r>
              <a:r>
                <a:rPr lang="cs-CZ" altLang="cs-CZ" dirty="0">
                  <a:solidFill>
                    <a:srgbClr val="000000"/>
                  </a:solidFill>
                </a:rPr>
                <a:t> 		řádek je klíčový.</a:t>
              </a:r>
            </a:p>
          </p:txBody>
        </p:sp>
        <p:graphicFrame>
          <p:nvGraphicFramePr>
            <p:cNvPr id="11270" name="Object 17"/>
            <p:cNvGraphicFramePr>
              <a:graphicFrameLocks noChangeAspect="1"/>
            </p:cNvGraphicFramePr>
            <p:nvPr/>
          </p:nvGraphicFramePr>
          <p:xfrm>
            <a:off x="1334" y="1451"/>
            <a:ext cx="859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7" name="Rovnice" r:id="rId9" imgW="571320" imgH="215640" progId="Equation.3">
                    <p:embed/>
                  </p:oleObj>
                </mc:Choice>
                <mc:Fallback>
                  <p:oleObj name="Rovnice" r:id="rId9" imgW="571320" imgH="2156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" y="1451"/>
                          <a:ext cx="859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04800" y="3573016"/>
            <a:ext cx="8839200" cy="971550"/>
            <a:chOff x="192" y="2040"/>
            <a:chExt cx="5568" cy="612"/>
          </a:xfrm>
        </p:grpSpPr>
        <p:sp>
          <p:nvSpPr>
            <p:cNvPr id="11286" name="Text Box 18"/>
            <p:cNvSpPr txBox="1">
              <a:spLocks noChangeArrowheads="1"/>
            </p:cNvSpPr>
            <p:nvPr/>
          </p:nvSpPr>
          <p:spPr bwMode="auto">
            <a:xfrm>
              <a:off x="192" y="2040"/>
              <a:ext cx="5568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cs-CZ" altLang="cs-CZ" dirty="0">
                  <a:solidFill>
                    <a:srgbClr val="000000"/>
                  </a:solidFill>
                </a:rPr>
                <a:t>2)	Určíme klíčový sloupec. </a:t>
              </a:r>
            </a:p>
            <a:p>
              <a:pPr>
                <a:spcBef>
                  <a:spcPct val="10000"/>
                </a:spcBef>
              </a:pPr>
              <a:r>
                <a:rPr lang="cs-CZ" altLang="cs-CZ" dirty="0">
                  <a:solidFill>
                    <a:srgbClr val="000000"/>
                  </a:solidFill>
                </a:rPr>
                <a:t>	Uvažujeme záporné koeficienty klíčového řádku, tj.            .</a:t>
              </a:r>
              <a:endParaRPr lang="cs-CZ" altLang="cs-CZ" dirty="0">
                <a:solidFill>
                  <a:srgbClr val="000000"/>
                </a:solidFill>
                <a:sym typeface="Math C" pitchFamily="2" charset="2"/>
              </a:endParaRPr>
            </a:p>
          </p:txBody>
        </p:sp>
        <p:graphicFrame>
          <p:nvGraphicFramePr>
            <p:cNvPr id="11269" name="Object 19"/>
            <p:cNvGraphicFramePr>
              <a:graphicFrameLocks noChangeAspect="1"/>
            </p:cNvGraphicFramePr>
            <p:nvPr/>
          </p:nvGraphicFramePr>
          <p:xfrm>
            <a:off x="4848" y="2288"/>
            <a:ext cx="649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8" name="Rovnice" r:id="rId11" imgW="431640" imgH="241200" progId="Equation.3">
                    <p:embed/>
                  </p:oleObj>
                </mc:Choice>
                <mc:Fallback>
                  <p:oleObj name="Rovnice" r:id="rId11" imgW="431640" imgH="2412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2288"/>
                          <a:ext cx="649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304800" y="4293096"/>
            <a:ext cx="8839200" cy="728662"/>
            <a:chOff x="192" y="2557"/>
            <a:chExt cx="5568" cy="459"/>
          </a:xfrm>
        </p:grpSpPr>
        <p:sp>
          <p:nvSpPr>
            <p:cNvPr id="11285" name="Text Box 20"/>
            <p:cNvSpPr txBox="1">
              <a:spLocks noChangeArrowheads="1"/>
            </p:cNvSpPr>
            <p:nvPr/>
          </p:nvSpPr>
          <p:spPr bwMode="auto">
            <a:xfrm>
              <a:off x="192" y="2627"/>
              <a:ext cx="55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cs-CZ" altLang="cs-CZ">
                  <a:solidFill>
                    <a:srgbClr val="000000"/>
                  </a:solidFill>
                </a:rPr>
                <a:t>3)	Určíme podíly 	    pro 		 .</a:t>
              </a:r>
              <a:endParaRPr lang="cs-CZ" altLang="cs-CZ">
                <a:solidFill>
                  <a:srgbClr val="000000"/>
                </a:solidFill>
                <a:sym typeface="Math C" pitchFamily="2" charset="2"/>
              </a:endParaRPr>
            </a:p>
          </p:txBody>
        </p:sp>
        <p:graphicFrame>
          <p:nvGraphicFramePr>
            <p:cNvPr id="11267" name="Object 21"/>
            <p:cNvGraphicFramePr>
              <a:graphicFrameLocks noChangeAspect="1"/>
            </p:cNvGraphicFramePr>
            <p:nvPr/>
          </p:nvGraphicFramePr>
          <p:xfrm>
            <a:off x="1792" y="2557"/>
            <a:ext cx="267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9" name="Rovnice" r:id="rId13" imgW="177480" imgH="304560" progId="Equation.3">
                    <p:embed/>
                  </p:oleObj>
                </mc:Choice>
                <mc:Fallback>
                  <p:oleObj name="Rovnice" r:id="rId13" imgW="177480" imgH="30456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2" y="2557"/>
                          <a:ext cx="267" cy="4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22"/>
            <p:cNvGraphicFramePr>
              <a:graphicFrameLocks noChangeAspect="1"/>
            </p:cNvGraphicFramePr>
            <p:nvPr/>
          </p:nvGraphicFramePr>
          <p:xfrm>
            <a:off x="2544" y="2608"/>
            <a:ext cx="649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0" name="Rovnice" r:id="rId15" imgW="431640" imgH="241200" progId="Equation.3">
                    <p:embed/>
                  </p:oleObj>
                </mc:Choice>
                <mc:Fallback>
                  <p:oleObj name="Rovnice" r:id="rId15" imgW="431640" imgH="2412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608"/>
                          <a:ext cx="649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04800" y="5027960"/>
            <a:ext cx="8839200" cy="849312"/>
            <a:chOff x="192" y="2906"/>
            <a:chExt cx="5568" cy="535"/>
          </a:xfrm>
        </p:grpSpPr>
        <p:sp>
          <p:nvSpPr>
            <p:cNvPr id="11284" name="Text Box 25"/>
            <p:cNvSpPr txBox="1">
              <a:spLocks noChangeArrowheads="1"/>
            </p:cNvSpPr>
            <p:nvPr/>
          </p:nvSpPr>
          <p:spPr bwMode="auto">
            <a:xfrm>
              <a:off x="192" y="2998"/>
              <a:ext cx="55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cs-CZ" altLang="cs-CZ">
                  <a:solidFill>
                    <a:srgbClr val="000000"/>
                  </a:solidFill>
                </a:rPr>
                <a:t>4)	Určíme 		  </a:t>
              </a:r>
              <a:r>
                <a:rPr lang="cs-CZ" altLang="cs-CZ">
                  <a:solidFill>
                    <a:srgbClr val="000000"/>
                  </a:solidFill>
                  <a:sym typeface="Math C" pitchFamily="2" charset="2"/>
                </a:rPr>
                <a:t>- tím je určen klíčový sloupec</a:t>
              </a:r>
              <a:r>
                <a:rPr lang="cs-CZ" altLang="cs-CZ">
                  <a:solidFill>
                    <a:srgbClr val="000000"/>
                  </a:solidFill>
                </a:rPr>
                <a:t>.</a:t>
              </a:r>
              <a:endParaRPr lang="cs-CZ" altLang="cs-CZ">
                <a:solidFill>
                  <a:srgbClr val="000000"/>
                </a:solidFill>
                <a:sym typeface="Math C" pitchFamily="2" charset="2"/>
              </a:endParaRPr>
            </a:p>
          </p:txBody>
        </p:sp>
        <p:graphicFrame>
          <p:nvGraphicFramePr>
            <p:cNvPr id="11266" name="Object 26"/>
            <p:cNvGraphicFramePr>
              <a:graphicFrameLocks noChangeAspect="1"/>
            </p:cNvGraphicFramePr>
            <p:nvPr/>
          </p:nvGraphicFramePr>
          <p:xfrm>
            <a:off x="1129" y="2906"/>
            <a:ext cx="877" cy="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1" name="Rovnice" r:id="rId16" imgW="583920" imgH="355320" progId="Equation.3">
                    <p:embed/>
                  </p:oleObj>
                </mc:Choice>
                <mc:Fallback>
                  <p:oleObj name="Rovnice" r:id="rId16" imgW="583920" imgH="35532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9" y="2906"/>
                          <a:ext cx="877" cy="5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04800" y="5839097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cs-CZ" altLang="cs-CZ">
                <a:solidFill>
                  <a:srgbClr val="000000"/>
                </a:solidFill>
              </a:rPr>
              <a:t>5)	V průsečíku klíčového řádku a klíčového sloupce je pivot. 	Tabulka se přepočte úplnou eliminací (stejně jako u SM). </a:t>
            </a:r>
            <a:endParaRPr lang="cs-CZ" altLang="cs-CZ">
              <a:solidFill>
                <a:srgbClr val="000000"/>
              </a:solidFill>
              <a:sym typeface="Math C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  <p:bldP spid="266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612922"/>
              </p:ext>
            </p:extLst>
          </p:nvPr>
        </p:nvGraphicFramePr>
        <p:xfrm>
          <a:off x="1133723" y="980728"/>
          <a:ext cx="387032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" name="Rovnice" r:id="rId3" imgW="1701720" imgH="685800" progId="Equation.3">
                  <p:embed/>
                </p:oleObj>
              </mc:Choice>
              <mc:Fallback>
                <p:oleObj name="Rovnice" r:id="rId3" imgW="1701720" imgH="6858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723" y="980728"/>
                        <a:ext cx="3870325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858441"/>
              </p:ext>
            </p:extLst>
          </p:nvPr>
        </p:nvGraphicFramePr>
        <p:xfrm>
          <a:off x="4539208" y="2002358"/>
          <a:ext cx="1905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" name="Rovnice" r:id="rId5" imgW="838080" imgH="215640" progId="Equation.3">
                  <p:embed/>
                </p:oleObj>
              </mc:Choice>
              <mc:Fallback>
                <p:oleObj name="Rovnice" r:id="rId5" imgW="83808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9208" y="2002358"/>
                        <a:ext cx="1905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52400" y="955576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3333CC"/>
                </a:solidFill>
              </a:rPr>
              <a:t>Př.:</a:t>
            </a: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" y="29718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MOŽNOSTI ŘEŠENÍ TÉTO ÚLOHY: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52400" y="3974827"/>
            <a:ext cx="899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•</a:t>
            </a:r>
            <a:r>
              <a:rPr lang="cs-CZ" altLang="cs-CZ" dirty="0">
                <a:solidFill>
                  <a:srgbClr val="000000"/>
                </a:solidFill>
              </a:rPr>
              <a:t> SM …	bylo by zapotřebí používat pomocné proměnné i 	pomocnou účelovou funkci (metoda umělé báze).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52400" y="4797152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•</a:t>
            </a:r>
            <a:r>
              <a:rPr lang="cs-CZ" altLang="cs-CZ" dirty="0">
                <a:solidFill>
                  <a:srgbClr val="000000"/>
                </a:solidFill>
              </a:rPr>
              <a:t> Určit duální </a:t>
            </a:r>
            <a:r>
              <a:rPr lang="cs-CZ" altLang="cs-CZ" dirty="0" smtClean="0">
                <a:solidFill>
                  <a:srgbClr val="000000"/>
                </a:solidFill>
              </a:rPr>
              <a:t>úlohu, </a:t>
            </a:r>
            <a:r>
              <a:rPr lang="cs-CZ" altLang="cs-CZ" dirty="0">
                <a:solidFill>
                  <a:srgbClr val="000000"/>
                </a:solidFill>
              </a:rPr>
              <a:t>a tu vyřešit SM.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52400" y="5276056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0000"/>
                </a:solidFill>
                <a:cs typeface="Arial" panose="020B0604020202020204" pitchFamily="34" charset="0"/>
              </a:rPr>
              <a:t>•</a:t>
            </a:r>
            <a:r>
              <a:rPr lang="cs-CZ" altLang="cs-CZ">
                <a:solidFill>
                  <a:srgbClr val="000000"/>
                </a:solidFill>
              </a:rPr>
              <a:t> Použít DSM.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88912" y="3475856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•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</a:rPr>
              <a:t>(Grafická metoda.)</a:t>
            </a:r>
            <a:endParaRPr lang="cs-CZ" alt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  <p:bldP spid="27655" grpId="0"/>
      <p:bldP spid="27656" grpId="0"/>
      <p:bldP spid="27657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5339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Řešení duálně simplexovou metodou: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Př. </a:t>
            </a:r>
            <a:endParaRPr lang="cs-CZ" dirty="0">
              <a:solidFill>
                <a:schemeClr val="accent2"/>
              </a:solidFill>
            </a:endParaRPr>
          </a:p>
        </p:txBody>
      </p:sp>
      <p:graphicFrame>
        <p:nvGraphicFramePr>
          <p:cNvPr id="3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495509"/>
              </p:ext>
            </p:extLst>
          </p:nvPr>
        </p:nvGraphicFramePr>
        <p:xfrm>
          <a:off x="1187624" y="1268760"/>
          <a:ext cx="387032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8" name="Rovnice" r:id="rId3" imgW="1701720" imgH="685800" progId="Equation.3">
                  <p:embed/>
                </p:oleObj>
              </mc:Choice>
              <mc:Fallback>
                <p:oleObj name="Rovnice" r:id="rId3" imgW="1701720" imgH="685800" progId="Equation.3">
                  <p:embed/>
                  <p:pic>
                    <p:nvPicPr>
                      <p:cNvPr id="2867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268760"/>
                        <a:ext cx="3870325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410710"/>
              </p:ext>
            </p:extLst>
          </p:nvPr>
        </p:nvGraphicFramePr>
        <p:xfrm>
          <a:off x="4860032" y="2348880"/>
          <a:ext cx="1905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9" name="Rovnice" r:id="rId5" imgW="838080" imgH="215640" progId="Equation.3">
                  <p:embed/>
                </p:oleObj>
              </mc:Choice>
              <mc:Fallback>
                <p:oleObj name="Rovnice" r:id="rId5" imgW="838080" imgH="215640" progId="Equation.3">
                  <p:embed/>
                  <p:pic>
                    <p:nvPicPr>
                      <p:cNvPr id="2867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348880"/>
                        <a:ext cx="1905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39552" y="3501008"/>
                <a:ext cx="8436925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Koeficienty v anulované účelové funkci (min. typu) nekladné 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cs-CZ" dirty="0">
                    <a:sym typeface="Wingdings" panose="05000000000000000000" pitchFamily="2" charset="2"/>
                  </a:rPr>
                  <a:t>v</a:t>
                </a:r>
                <a:r>
                  <a:rPr lang="cs-CZ" dirty="0" smtClean="0">
                    <a:sym typeface="Wingdings" panose="05000000000000000000" pitchFamily="2" charset="2"/>
                  </a:rPr>
                  <a:t>ýchozí zákl. řešení duálně přípustné 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cs-CZ" dirty="0" smtClean="0">
                    <a:sym typeface="Wingdings" panose="05000000000000000000" pitchFamily="2" charset="2"/>
                  </a:rPr>
                  <a:t>můžeme použít DSM: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endParaRPr lang="cs-CZ" dirty="0">
                  <a:sym typeface="Wingdings" panose="05000000000000000000" pitchFamily="2" charset="2"/>
                </a:endParaRPr>
              </a:p>
              <a:p>
                <a:pPr marL="457200" indent="-457200">
                  <a:buAutoNum type="arabicPeriod"/>
                </a:pPr>
                <a:r>
                  <a:rPr lang="cs-CZ" dirty="0" smtClean="0">
                    <a:sym typeface="Wingdings" panose="05000000000000000000" pitchFamily="2" charset="2"/>
                  </a:rPr>
                  <a:t>SLN  SLR (doplňkové proměnné)</a:t>
                </a:r>
              </a:p>
              <a:p>
                <a:pPr marL="457200" indent="-457200">
                  <a:buAutoNum type="arabicPeriod"/>
                </a:pPr>
                <a:r>
                  <a:rPr lang="cs-CZ" dirty="0" smtClean="0">
                    <a:sym typeface="Wingdings" panose="05000000000000000000" pitchFamily="2" charset="2"/>
                  </a:rPr>
                  <a:t>Úprava na KT (vynásobení rovnic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(−1)</m:t>
                    </m:r>
                  </m:oMath>
                </a14:m>
                <a:r>
                  <a:rPr lang="cs-CZ" dirty="0" smtClean="0"/>
                  <a:t> )</a:t>
                </a:r>
              </a:p>
              <a:p>
                <a:pPr marL="457200" indent="-457200">
                  <a:buAutoNum type="arabicPeriod"/>
                </a:pPr>
                <a:r>
                  <a:rPr lang="cs-CZ" dirty="0" smtClean="0"/>
                  <a:t>Řešení DSM v simplexové tabulce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01008"/>
                <a:ext cx="8436925" cy="2677656"/>
              </a:xfrm>
              <a:prstGeom prst="rect">
                <a:avLst/>
              </a:prstGeom>
              <a:blipFill>
                <a:blip r:embed="rId7"/>
                <a:stretch>
                  <a:fillRect l="-1156" t="-1591" r="-145" b="-43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0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179512" y="620688"/>
                <a:ext cx="4300729" cy="2324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cs-CZ" dirty="0" smtClean="0"/>
                  <a:t>SLN </a:t>
                </a:r>
                <a:r>
                  <a:rPr lang="cs-CZ" dirty="0" smtClean="0">
                    <a:sym typeface="Wingdings" panose="05000000000000000000" pitchFamily="2" charset="2"/>
                  </a:rPr>
                  <a:t> SLR</a:t>
                </a:r>
              </a:p>
              <a:p>
                <a:endParaRPr lang="cs-CZ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=1000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+1100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     2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        4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                 5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           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cs-CZ" b="0" dirty="0" smtClean="0"/>
              </a:p>
              <a:p>
                <a:r>
                  <a:rPr lang="cs-CZ" b="0" dirty="0" smtClean="0"/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20688"/>
                <a:ext cx="4300729" cy="2324547"/>
              </a:xfrm>
              <a:prstGeom prst="rect">
                <a:avLst/>
              </a:prstGeom>
              <a:blipFill>
                <a:blip r:embed="rId2"/>
                <a:stretch>
                  <a:fillRect l="-1841" t="-18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539552" y="4293096"/>
                <a:ext cx="5916428" cy="1955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  2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+4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´          =3</m:t>
                      </m:r>
                    </m:oMath>
                  </m:oMathPara>
                </a14:m>
                <a:endParaRPr lang="cs-CZ" dirty="0" smtClean="0"/>
              </a:p>
              <a:p>
                <a:r>
                  <a:rPr lang="cs-CZ" b="0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  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´=2</m:t>
                    </m:r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−1000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−1100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             =0(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r>
                  <a:rPr lang="cs-CZ" dirty="0" smtClean="0"/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93096"/>
                <a:ext cx="5916428" cy="1955215"/>
              </a:xfrm>
              <a:prstGeom prst="rect">
                <a:avLst/>
              </a:prstGeom>
              <a:blipFill>
                <a:blip r:embed="rId3"/>
                <a:stretch>
                  <a:fillRect r="-6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se šipkou 6"/>
          <p:cNvCxnSpPr/>
          <p:nvPr/>
        </p:nvCxnSpPr>
        <p:spPr>
          <a:xfrm>
            <a:off x="2915816" y="3284984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5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2425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 Úprava na KT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1379677"/>
                <a:ext cx="5916428" cy="1955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  2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+4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´          =3</m:t>
                      </m:r>
                    </m:oMath>
                  </m:oMathPara>
                </a14:m>
                <a:endParaRPr lang="cs-CZ" dirty="0" smtClean="0"/>
              </a:p>
              <a:p>
                <a:r>
                  <a:rPr lang="cs-CZ" b="0" dirty="0" smtClean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  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´=2</m:t>
                    </m:r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−1000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−1100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             =0(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r>
                  <a:rPr lang="cs-CZ" dirty="0" smtClean="0"/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379677"/>
                <a:ext cx="5916428" cy="1955215"/>
              </a:xfrm>
              <a:prstGeom prst="rect">
                <a:avLst/>
              </a:prstGeom>
              <a:blipFill>
                <a:blip r:embed="rId2"/>
                <a:stretch>
                  <a:fillRect r="-6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63960" y="4138081"/>
                <a:ext cx="7701147" cy="2693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−2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−4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´          =−3</m:t>
                      </m:r>
                    </m:oMath>
                  </m:oMathPara>
                </a14:m>
                <a:endParaRPr lang="cs-CZ" dirty="0" smtClean="0"/>
              </a:p>
              <a:p>
                <a:r>
                  <a:rPr lang="cs-CZ" b="0" dirty="0" smtClean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   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´=−2</m:t>
                    </m:r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−1000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−1100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               =0(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r>
                  <a:rPr lang="cs-CZ" dirty="0" smtClean="0"/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´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>
                    <a:sym typeface="Wingdings" panose="05000000000000000000" pitchFamily="2" charset="2"/>
                  </a:rPr>
                  <a:t> duálně přípustné  můžeme do tabulky a řešit DSM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60" y="4138081"/>
                <a:ext cx="7701147" cy="2693879"/>
              </a:xfrm>
              <a:prstGeom prst="rect">
                <a:avLst/>
              </a:prstGeom>
              <a:blipFill>
                <a:blip r:embed="rId3"/>
                <a:stretch>
                  <a:fillRect l="-1187" r="-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>
            <a:off x="3131840" y="3140968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88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5967946"/>
                  </p:ext>
                </p:extLst>
              </p:nvPr>
            </p:nvGraphicFramePr>
            <p:xfrm>
              <a:off x="35496" y="923528"/>
              <a:ext cx="6552728" cy="5025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>
                      <a:extLst>
                        <a:ext uri="{9D8B030D-6E8A-4147-A177-3AD203B41FA5}">
                          <a16:colId xmlns:a16="http://schemas.microsoft.com/office/drawing/2014/main" val="4268314504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309539226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66503853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47292864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816458013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798621421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699159760"/>
                        </a:ext>
                      </a:extLst>
                    </a:gridCol>
                  </a:tblGrid>
                  <a:tr h="5025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Z. p.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´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´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0469987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´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14579105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´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3706102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-1000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-1100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6296024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1/2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-1/4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3/4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1171980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´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-9/2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-1/4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-4/5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21231482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-450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-275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825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0431218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-5/18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1/9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11/18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81696529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-2/9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5/18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6654846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-250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-100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950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3360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5967946"/>
                  </p:ext>
                </p:extLst>
              </p:nvPr>
            </p:nvGraphicFramePr>
            <p:xfrm>
              <a:off x="35496" y="923528"/>
              <a:ext cx="6552728" cy="5025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>
                      <a:extLst>
                        <a:ext uri="{9D8B030D-6E8A-4147-A177-3AD203B41FA5}">
                          <a16:colId xmlns:a16="http://schemas.microsoft.com/office/drawing/2014/main" val="4268314504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309539226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665038530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147292864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816458013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798621421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2699159760"/>
                        </a:ext>
                      </a:extLst>
                    </a:gridCol>
                  </a:tblGrid>
                  <a:tr h="5025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Z. p.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307" t="-9639" r="-505229" b="-9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9639" r="-401948" b="-9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9639" r="-301948" b="-9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9639" r="-201948" b="-9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268" t="-9639" r="-103268" b="-9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0469987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110976" r="-601299" b="-8231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14579105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208434" r="-601299" b="-7132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3706102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312195" r="-601299" b="-621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-1000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-1100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6296024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407229" r="-601299" b="-514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1/2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-1/4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3/4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1171980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513415" r="-601299" b="-420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-9/2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-1/4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-4/5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21231482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606024" r="-601299" b="-3156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-450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-275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825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0431218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714634" r="-601299" b="-2195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-5/18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1/9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11/18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81696529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804819" r="-601299" b="-1168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1/18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-2/9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5/18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6654846"/>
                      </a:ext>
                    </a:extLst>
                  </a:tr>
                  <a:tr h="502575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9" t="-915854" r="-601299" b="-182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-250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-100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dirty="0" smtClean="0">
                              <a:solidFill>
                                <a:schemeClr val="tx1"/>
                              </a:solidFill>
                            </a:rPr>
                            <a:t>950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400" b="0" smtClean="0">
                              <a:solidFill>
                                <a:schemeClr val="tx1"/>
                              </a:solidFill>
                            </a:rPr>
                            <a:t>MIN</a:t>
                          </a:r>
                          <a:endParaRPr lang="cs-CZ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33606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ovéPole 2"/>
          <p:cNvSpPr txBox="1"/>
          <p:nvPr/>
        </p:nvSpPr>
        <p:spPr>
          <a:xfrm>
            <a:off x="278661" y="303039"/>
            <a:ext cx="5301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 Řešení DSM v simplexové tabulce </a:t>
            </a: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Rukopis 3"/>
              <p14:cNvContentPartPr/>
              <p14:nvPr/>
            </p14:nvContentPartPr>
            <p14:xfrm>
              <a:off x="2134080" y="1512720"/>
              <a:ext cx="6897600" cy="1334520"/>
            </p14:xfrm>
          </p:contentPart>
        </mc:Choice>
        <mc:Fallback xmlns="">
          <p:pic>
            <p:nvPicPr>
              <p:cNvPr id="4" name="Rukopis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6520" y="1503360"/>
                <a:ext cx="6913440" cy="135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Rukopis 4"/>
              <p14:cNvContentPartPr/>
              <p14:nvPr/>
            </p14:nvContentPartPr>
            <p14:xfrm>
              <a:off x="6654240" y="3053160"/>
              <a:ext cx="1884600" cy="1334520"/>
            </p14:xfrm>
          </p:contentPart>
        </mc:Choice>
        <mc:Fallback xmlns="">
          <p:pic>
            <p:nvPicPr>
              <p:cNvPr id="5" name="Rukopis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47760" y="3045960"/>
                <a:ext cx="1897920" cy="134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Rukopis 5"/>
              <p14:cNvContentPartPr/>
              <p14:nvPr/>
            </p14:nvContentPartPr>
            <p14:xfrm>
              <a:off x="1144440" y="3146760"/>
              <a:ext cx="7733160" cy="2759400"/>
            </p14:xfrm>
          </p:contentPart>
        </mc:Choice>
        <mc:Fallback xmlns="">
          <p:pic>
            <p:nvPicPr>
              <p:cNvPr id="6" name="Rukopis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36160" y="3140280"/>
                <a:ext cx="7751160" cy="27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Rukopis 6"/>
              <p14:cNvContentPartPr/>
              <p14:nvPr/>
            </p14:nvContentPartPr>
            <p14:xfrm>
              <a:off x="8700480" y="4694040"/>
              <a:ext cx="330840" cy="626040"/>
            </p14:xfrm>
          </p:contentPart>
        </mc:Choice>
        <mc:Fallback xmlns="">
          <p:pic>
            <p:nvPicPr>
              <p:cNvPr id="7" name="Rukopis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92920" y="4686120"/>
                <a:ext cx="346680" cy="64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62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03848" y="3068960"/>
            <a:ext cx="2975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Děkuji za pozornost.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109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752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DUALITA V ÚLOHÁCH LP</a:t>
            </a:r>
          </a:p>
        </p:txBody>
      </p:sp>
      <p:graphicFrame>
        <p:nvGraphicFramePr>
          <p:cNvPr id="215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480372"/>
              </p:ext>
            </p:extLst>
          </p:nvPr>
        </p:nvGraphicFramePr>
        <p:xfrm>
          <a:off x="533400" y="1365696"/>
          <a:ext cx="3622675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" name="Rovnice" r:id="rId3" imgW="1841400" imgH="914400" progId="Equation.3">
                  <p:embed/>
                </p:oleObj>
              </mc:Choice>
              <mc:Fallback>
                <p:oleObj name="Rovnice" r:id="rId3" imgW="1841400" imgH="914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65696"/>
                        <a:ext cx="3622675" cy="191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975024"/>
              </p:ext>
            </p:extLst>
          </p:nvPr>
        </p:nvGraphicFramePr>
        <p:xfrm>
          <a:off x="571500" y="3520876"/>
          <a:ext cx="31496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" name="Rovnice" r:id="rId5" imgW="1485720" imgH="228600" progId="Equation.3">
                  <p:embed/>
                </p:oleObj>
              </mc:Choice>
              <mc:Fallback>
                <p:oleObj name="Rovnice" r:id="rId5" imgW="148572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20876"/>
                        <a:ext cx="31496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486767"/>
              </p:ext>
            </p:extLst>
          </p:nvPr>
        </p:nvGraphicFramePr>
        <p:xfrm>
          <a:off x="533400" y="4245719"/>
          <a:ext cx="3048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Rovnice" r:id="rId7" imgW="1549080" imgH="228600" progId="Equation.3">
                  <p:embed/>
                </p:oleObj>
              </mc:Choice>
              <mc:Fallback>
                <p:oleObj name="Rovnice" r:id="rId7" imgW="154908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45719"/>
                        <a:ext cx="30480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800600" y="2137866"/>
            <a:ext cx="2895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200"/>
              <a:t>VLASTNÍ OMEZENÍ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800600" y="3506018"/>
            <a:ext cx="403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200" dirty="0"/>
              <a:t>PODMÍNKY NEZÁPORNOSTI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800600" y="4226098"/>
            <a:ext cx="3581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200"/>
              <a:t>ÚČELOVÁ FUNKCE</a:t>
            </a:r>
          </a:p>
        </p:txBody>
      </p:sp>
      <p:grpSp>
        <p:nvGrpSpPr>
          <p:cNvPr id="5" name="Skupina 12"/>
          <p:cNvGrpSpPr>
            <a:grpSpLocks/>
          </p:cNvGrpSpPr>
          <p:nvPr/>
        </p:nvGrpSpPr>
        <p:grpSpPr bwMode="auto">
          <a:xfrm>
            <a:off x="304800" y="5003502"/>
            <a:ext cx="8839200" cy="1593850"/>
            <a:chOff x="304800" y="4572000"/>
            <a:chExt cx="8839200" cy="1593850"/>
          </a:xfrm>
        </p:grpSpPr>
        <p:sp>
          <p:nvSpPr>
            <p:cNvPr id="1037" name="Text Box 34"/>
            <p:cNvSpPr txBox="1">
              <a:spLocks noChangeArrowheads="1"/>
            </p:cNvSpPr>
            <p:nvPr/>
          </p:nvSpPr>
          <p:spPr bwMode="auto">
            <a:xfrm>
              <a:off x="304800" y="4572000"/>
              <a:ext cx="8839200" cy="157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333500" indent="-13335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dirty="0"/>
                <a:t>Tři druhy koeficientů:</a:t>
              </a:r>
            </a:p>
            <a:p>
              <a:pPr eaLnBrk="1" hangingPunct="1"/>
              <a:r>
                <a:rPr lang="cs-CZ" altLang="cs-CZ" dirty="0"/>
                <a:t>	… </a:t>
              </a:r>
              <a:r>
                <a:rPr lang="cs-CZ" altLang="cs-CZ" i="1" dirty="0" smtClean="0"/>
                <a:t>strukturní </a:t>
              </a:r>
              <a:r>
                <a:rPr lang="cs-CZ" altLang="cs-CZ" i="1" dirty="0"/>
                <a:t>koeficienty,</a:t>
              </a:r>
            </a:p>
            <a:p>
              <a:pPr eaLnBrk="1" hangingPunct="1"/>
              <a:r>
                <a:rPr lang="cs-CZ" altLang="cs-CZ" i="1" dirty="0"/>
                <a:t>	… celkové úrovně činitelů </a:t>
              </a:r>
              <a:r>
                <a:rPr lang="cs-CZ" altLang="cs-CZ" dirty="0"/>
                <a:t>(</a:t>
              </a:r>
              <a:r>
                <a:rPr lang="cs-CZ" altLang="cs-CZ" i="1" dirty="0"/>
                <a:t>pravé strany</a:t>
              </a:r>
              <a:r>
                <a:rPr lang="cs-CZ" altLang="cs-CZ" dirty="0"/>
                <a:t>)</a:t>
              </a:r>
              <a:r>
                <a:rPr lang="cs-CZ" altLang="cs-CZ" i="1" dirty="0"/>
                <a:t>,</a:t>
              </a:r>
            </a:p>
            <a:p>
              <a:pPr eaLnBrk="1" hangingPunct="1"/>
              <a:r>
                <a:rPr lang="cs-CZ" altLang="cs-CZ" i="1" dirty="0"/>
                <a:t>	… cenové koeficienty,	</a:t>
              </a:r>
              <a:r>
                <a:rPr lang="cs-CZ" altLang="cs-CZ" dirty="0">
                  <a:latin typeface="Times New Roman" panose="02020603050405020304" pitchFamily="18" charset="0"/>
                </a:rPr>
                <a:t>pro </a:t>
              </a:r>
              <a:r>
                <a:rPr lang="cs-CZ" altLang="cs-CZ" i="1" dirty="0">
                  <a:latin typeface="Times New Roman" panose="02020603050405020304" pitchFamily="18" charset="0"/>
                </a:rPr>
                <a:t>i</a:t>
              </a:r>
              <a:r>
                <a:rPr lang="cs-CZ" altLang="cs-CZ" dirty="0">
                  <a:latin typeface="Times New Roman" panose="02020603050405020304" pitchFamily="18" charset="0"/>
                </a:rPr>
                <a:t> = 1, .. </a:t>
              </a:r>
              <a:r>
                <a:rPr lang="cs-CZ" altLang="cs-CZ" i="1" dirty="0">
                  <a:latin typeface="Times New Roman" panose="02020603050405020304" pitchFamily="18" charset="0"/>
                </a:rPr>
                <a:t>m, j=</a:t>
              </a:r>
              <a:r>
                <a:rPr lang="cs-CZ" altLang="cs-CZ" dirty="0">
                  <a:latin typeface="Times New Roman" panose="02020603050405020304" pitchFamily="18" charset="0"/>
                </a:rPr>
                <a:t>1, ..</a:t>
              </a:r>
              <a:r>
                <a:rPr lang="cs-CZ" altLang="cs-CZ" i="1" dirty="0">
                  <a:latin typeface="Times New Roman" panose="02020603050405020304" pitchFamily="18" charset="0"/>
                </a:rPr>
                <a:t> n</a:t>
              </a:r>
              <a:r>
                <a:rPr lang="cs-CZ" altLang="cs-CZ" dirty="0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1403350" y="5659438"/>
            <a:ext cx="325438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" name="Rovnice" r:id="rId9" imgW="164880" imgH="241200" progId="Equation.3">
                    <p:embed/>
                  </p:oleObj>
                </mc:Choice>
                <mc:Fallback>
                  <p:oleObj name="Rovnice" r:id="rId9" imgW="164880" imgH="2412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350" y="5659438"/>
                          <a:ext cx="325438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6"/>
            <p:cNvGraphicFramePr>
              <a:graphicFrameLocks noChangeAspect="1"/>
            </p:cNvGraphicFramePr>
            <p:nvPr/>
          </p:nvGraphicFramePr>
          <p:xfrm>
            <a:off x="1390650" y="4941888"/>
            <a:ext cx="350838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" name="Rovnice" r:id="rId11" imgW="177480" imgH="241200" progId="Equation.3">
                    <p:embed/>
                  </p:oleObj>
                </mc:Choice>
                <mc:Fallback>
                  <p:oleObj name="Rovnice" r:id="rId11" imgW="177480" imgH="241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650" y="4941888"/>
                          <a:ext cx="350838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1428750" y="5313363"/>
            <a:ext cx="274638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" name="Rovnice" r:id="rId13" imgW="139680" imgH="228600" progId="Equation.3">
                    <p:embed/>
                  </p:oleObj>
                </mc:Choice>
                <mc:Fallback>
                  <p:oleObj name="Rovnice" r:id="rId13" imgW="13968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750" y="5313363"/>
                          <a:ext cx="274638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35" grpId="0" autoUpdateAnimBg="0"/>
      <p:bldP spid="21536" grpId="0" autoUpdateAnimBg="0"/>
      <p:bldP spid="215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2400" y="937868"/>
            <a:ext cx="8991600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cs-CZ" altLang="cs-CZ" dirty="0"/>
              <a:t>Tyto koeficienty jsou v matematickém modelu propojeny pomocí proměnných </a:t>
            </a:r>
            <a:r>
              <a:rPr lang="cs-CZ" altLang="cs-CZ" i="1" dirty="0" err="1">
                <a:latin typeface="Times New Roman" panose="02020603050405020304" pitchFamily="18" charset="0"/>
              </a:rPr>
              <a:t>x</a:t>
            </a:r>
            <a:r>
              <a:rPr lang="cs-CZ" altLang="cs-CZ" i="1" baseline="-25000" dirty="0" err="1">
                <a:latin typeface="Times New Roman" panose="02020603050405020304" pitchFamily="18" charset="0"/>
              </a:rPr>
              <a:t>j</a:t>
            </a:r>
            <a:r>
              <a:rPr lang="cs-CZ" altLang="cs-CZ" dirty="0"/>
              <a:t>. 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Koeficienty </a:t>
            </a:r>
            <a:r>
              <a:rPr lang="cs-CZ" altLang="cs-CZ" i="1" dirty="0" err="1">
                <a:latin typeface="Times New Roman" panose="02020603050405020304" pitchFamily="18" charset="0"/>
              </a:rPr>
              <a:t>a</a:t>
            </a:r>
            <a:r>
              <a:rPr lang="cs-CZ" altLang="cs-CZ" i="1" baseline="-25000" dirty="0" err="1">
                <a:latin typeface="Times New Roman" panose="02020603050405020304" pitchFamily="18" charset="0"/>
              </a:rPr>
              <a:t>ij</a:t>
            </a:r>
            <a:r>
              <a:rPr lang="cs-CZ" altLang="cs-CZ" dirty="0"/>
              <a:t>, </a:t>
            </a:r>
            <a:r>
              <a:rPr lang="cs-CZ" altLang="cs-CZ" i="1" dirty="0" err="1">
                <a:latin typeface="Times New Roman" panose="02020603050405020304" pitchFamily="18" charset="0"/>
              </a:rPr>
              <a:t>b</a:t>
            </a:r>
            <a:r>
              <a:rPr lang="cs-CZ" altLang="cs-CZ" i="1" baseline="-25000" dirty="0" err="1">
                <a:latin typeface="Times New Roman" panose="02020603050405020304" pitchFamily="18" charset="0"/>
              </a:rPr>
              <a:t>i</a:t>
            </a:r>
            <a:r>
              <a:rPr lang="cs-CZ" altLang="cs-CZ" dirty="0"/>
              <a:t> ve vlastních omezeních,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koeficienty </a:t>
            </a:r>
            <a:r>
              <a:rPr lang="cs-CZ" altLang="cs-CZ" i="1" dirty="0" err="1">
                <a:latin typeface="Times New Roman" panose="02020603050405020304" pitchFamily="18" charset="0"/>
              </a:rPr>
              <a:t>c</a:t>
            </a:r>
            <a:r>
              <a:rPr lang="cs-CZ" altLang="cs-CZ" i="1" baseline="-25000" dirty="0" err="1">
                <a:latin typeface="Times New Roman" panose="02020603050405020304" pitchFamily="18" charset="0"/>
              </a:rPr>
              <a:t>j</a:t>
            </a:r>
            <a:r>
              <a:rPr lang="cs-CZ" altLang="cs-CZ" dirty="0"/>
              <a:t> v účelové funkci.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Takto zformulovaný model budeme nazývat                     		</a:t>
            </a:r>
            <a:r>
              <a:rPr lang="cs-CZ" altLang="cs-CZ" dirty="0" smtClean="0">
                <a:solidFill>
                  <a:schemeClr val="accent2"/>
                </a:solidFill>
              </a:rPr>
              <a:t>PRIMÁRNÍM MATEMATICKÝM MODELEM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" y="3571155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Ke každé primární úloze LP lze zformulovat úlohu </a:t>
            </a:r>
            <a:r>
              <a:rPr lang="cs-CZ" altLang="cs-CZ" dirty="0">
                <a:solidFill>
                  <a:schemeClr val="accent2"/>
                </a:solidFill>
              </a:rPr>
              <a:t>DUÁLNÍ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>
                <a:solidFill>
                  <a:schemeClr val="accent2"/>
                </a:solidFill>
              </a:rPr>
              <a:t>DUALITA</a:t>
            </a:r>
            <a:r>
              <a:rPr lang="cs-CZ" altLang="cs-CZ" dirty="0"/>
              <a:t> je matematický vztah mezi dvěma modely </a:t>
            </a:r>
            <a:r>
              <a:rPr lang="cs-CZ" altLang="cs-CZ" dirty="0">
                <a:sym typeface="Symbol" panose="05050102010706020507" pitchFamily="18" charset="2"/>
              </a:rPr>
              <a:t> tzv.  			</a:t>
            </a:r>
            <a:r>
              <a:rPr lang="cs-CZ" altLang="cs-CZ" dirty="0">
                <a:solidFill>
                  <a:schemeClr val="accent2"/>
                </a:solidFill>
                <a:sym typeface="Symbol" panose="05050102010706020507" pitchFamily="18" charset="2"/>
              </a:rPr>
              <a:t>DUÁLNĚ SDRUŽENÉ MODELY</a:t>
            </a:r>
            <a:r>
              <a:rPr lang="cs-CZ" altLang="cs-CZ" dirty="0">
                <a:sym typeface="Symbol" panose="05050102010706020507" pitchFamily="18" charset="2"/>
              </a:rPr>
              <a:t>.</a:t>
            </a:r>
            <a:endParaRPr lang="cs-CZ" altLang="cs-CZ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" y="5189438"/>
            <a:ext cx="1752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/>
              <a:t>PRIMÁRNÍ</a:t>
            </a:r>
            <a:br>
              <a:rPr lang="cs-CZ" altLang="cs-CZ"/>
            </a:br>
            <a:r>
              <a:rPr lang="cs-CZ" altLang="cs-CZ"/>
              <a:t>ÚLOHA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683000" y="5189438"/>
            <a:ext cx="1752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dirty="0"/>
              <a:t>DUÁLNÍ</a:t>
            </a:r>
            <a:br>
              <a:rPr lang="cs-CZ" altLang="cs-CZ" dirty="0"/>
            </a:br>
            <a:r>
              <a:rPr lang="cs-CZ" altLang="cs-CZ" dirty="0"/>
              <a:t>ÚLOHA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315200" y="5189438"/>
            <a:ext cx="1752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/>
              <a:t>PRIMÁRNÍ</a:t>
            </a:r>
            <a:br>
              <a:rPr lang="cs-CZ" altLang="cs-CZ"/>
            </a:br>
            <a:r>
              <a:rPr lang="cs-CZ" altLang="cs-CZ"/>
              <a:t>ÚLOHA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05000" y="5264373"/>
            <a:ext cx="1676400" cy="396875"/>
            <a:chOff x="1200" y="2870"/>
            <a:chExt cx="1056" cy="250"/>
          </a:xfrm>
        </p:grpSpPr>
        <p:sp>
          <p:nvSpPr>
            <p:cNvPr id="16395" name="Text Box 9"/>
            <p:cNvSpPr txBox="1">
              <a:spLocks noChangeArrowheads="1"/>
            </p:cNvSpPr>
            <p:nvPr/>
          </p:nvSpPr>
          <p:spPr bwMode="auto">
            <a:xfrm>
              <a:off x="1200" y="2870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000"/>
                <a:t>transformace</a:t>
              </a:r>
            </a:p>
          </p:txBody>
        </p:sp>
        <p:sp>
          <p:nvSpPr>
            <p:cNvPr id="16396" name="Line 10"/>
            <p:cNvSpPr>
              <a:spLocks noChangeShapeType="1"/>
            </p:cNvSpPr>
            <p:nvPr/>
          </p:nvSpPr>
          <p:spPr bwMode="auto">
            <a:xfrm>
              <a:off x="1248" y="3088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37200" y="5264373"/>
            <a:ext cx="1676400" cy="396875"/>
            <a:chOff x="1200" y="2870"/>
            <a:chExt cx="1056" cy="250"/>
          </a:xfrm>
        </p:grpSpPr>
        <p:sp>
          <p:nvSpPr>
            <p:cNvPr id="16393" name="Text Box 13"/>
            <p:cNvSpPr txBox="1">
              <a:spLocks noChangeArrowheads="1"/>
            </p:cNvSpPr>
            <p:nvPr/>
          </p:nvSpPr>
          <p:spPr bwMode="auto">
            <a:xfrm>
              <a:off x="1200" y="2870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2000"/>
                <a:t>transformace</a:t>
              </a:r>
            </a:p>
          </p:txBody>
        </p:sp>
        <p:sp>
          <p:nvSpPr>
            <p:cNvPr id="16394" name="Line 14"/>
            <p:cNvSpPr>
              <a:spLocks noChangeShapeType="1"/>
            </p:cNvSpPr>
            <p:nvPr/>
          </p:nvSpPr>
          <p:spPr bwMode="auto">
            <a:xfrm>
              <a:off x="1248" y="3088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  <p:bldP spid="25604" grpId="0" uiExpand="1" build="p" autoUpdateAnimBg="0"/>
      <p:bldP spid="25605" grpId="0" animBg="1" autoUpdateAnimBg="0"/>
      <p:bldP spid="25606" grpId="0" animBg="1" autoUpdateAnimBg="0"/>
      <p:bldP spid="2560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508918"/>
            <a:ext cx="8991600" cy="831850"/>
            <a:chOff x="48" y="144"/>
            <a:chExt cx="5664" cy="524"/>
          </a:xfrm>
        </p:grpSpPr>
        <p:sp>
          <p:nvSpPr>
            <p:cNvPr id="17416" name="Text Box 2"/>
            <p:cNvSpPr txBox="1">
              <a:spLocks noChangeArrowheads="1"/>
            </p:cNvSpPr>
            <p:nvPr/>
          </p:nvSpPr>
          <p:spPr bwMode="auto">
            <a:xfrm>
              <a:off x="48" y="144"/>
              <a:ext cx="110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dirty="0"/>
                <a:t>PRIMÁRNÍ</a:t>
              </a:r>
              <a:br>
                <a:rPr lang="cs-CZ" altLang="cs-CZ" dirty="0"/>
              </a:br>
              <a:r>
                <a:rPr lang="cs-CZ" altLang="cs-CZ" dirty="0"/>
                <a:t>ÚLOHA</a:t>
              </a:r>
            </a:p>
          </p:txBody>
        </p:sp>
        <p:sp>
          <p:nvSpPr>
            <p:cNvPr id="17417" name="Text Box 3"/>
            <p:cNvSpPr txBox="1">
              <a:spLocks noChangeArrowheads="1"/>
            </p:cNvSpPr>
            <p:nvPr/>
          </p:nvSpPr>
          <p:spPr bwMode="auto">
            <a:xfrm>
              <a:off x="2320" y="144"/>
              <a:ext cx="110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/>
                <a:t>DUÁLNÍ</a:t>
              </a:r>
              <a:br>
                <a:rPr lang="cs-CZ" altLang="cs-CZ"/>
              </a:br>
              <a:r>
                <a:rPr lang="cs-CZ" altLang="cs-CZ"/>
                <a:t>ÚLOHA</a:t>
              </a:r>
            </a:p>
          </p:txBody>
        </p:sp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4608" y="144"/>
              <a:ext cx="110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/>
                <a:t>PRIMÁRNÍ</a:t>
              </a:r>
              <a:br>
                <a:rPr lang="cs-CZ" altLang="cs-CZ"/>
              </a:br>
              <a:r>
                <a:rPr lang="cs-CZ" altLang="cs-CZ"/>
                <a:t>ÚLOHA</a:t>
              </a:r>
            </a:p>
          </p:txBody>
        </p:sp>
        <p:grpSp>
          <p:nvGrpSpPr>
            <p:cNvPr id="17419" name="Group 5"/>
            <p:cNvGrpSpPr>
              <a:grpSpLocks/>
            </p:cNvGrpSpPr>
            <p:nvPr/>
          </p:nvGrpSpPr>
          <p:grpSpPr bwMode="auto">
            <a:xfrm>
              <a:off x="1200" y="192"/>
              <a:ext cx="1056" cy="250"/>
              <a:chOff x="1200" y="2870"/>
              <a:chExt cx="1056" cy="250"/>
            </a:xfrm>
          </p:grpSpPr>
          <p:sp>
            <p:nvSpPr>
              <p:cNvPr id="17423" name="Text Box 6"/>
              <p:cNvSpPr txBox="1">
                <a:spLocks noChangeArrowheads="1"/>
              </p:cNvSpPr>
              <p:nvPr/>
            </p:nvSpPr>
            <p:spPr bwMode="auto">
              <a:xfrm>
                <a:off x="1200" y="287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000"/>
                  <a:t>transformace</a:t>
                </a:r>
              </a:p>
            </p:txBody>
          </p:sp>
          <p:sp>
            <p:nvSpPr>
              <p:cNvPr id="17424" name="Line 7"/>
              <p:cNvSpPr>
                <a:spLocks noChangeShapeType="1"/>
              </p:cNvSpPr>
              <p:nvPr/>
            </p:nvSpPr>
            <p:spPr bwMode="auto">
              <a:xfrm>
                <a:off x="1248" y="3088"/>
                <a:ext cx="10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7420" name="Group 8"/>
            <p:cNvGrpSpPr>
              <a:grpSpLocks/>
            </p:cNvGrpSpPr>
            <p:nvPr/>
          </p:nvGrpSpPr>
          <p:grpSpPr bwMode="auto">
            <a:xfrm>
              <a:off x="3488" y="192"/>
              <a:ext cx="1056" cy="250"/>
              <a:chOff x="1200" y="2870"/>
              <a:chExt cx="1056" cy="250"/>
            </a:xfrm>
          </p:grpSpPr>
          <p:sp>
            <p:nvSpPr>
              <p:cNvPr id="17421" name="Text Box 9"/>
              <p:cNvSpPr txBox="1">
                <a:spLocks noChangeArrowheads="1"/>
              </p:cNvSpPr>
              <p:nvPr/>
            </p:nvSpPr>
            <p:spPr bwMode="auto">
              <a:xfrm>
                <a:off x="1200" y="287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000"/>
                  <a:t>transformace</a:t>
                </a:r>
              </a:p>
            </p:txBody>
          </p:sp>
          <p:sp>
            <p:nvSpPr>
              <p:cNvPr id="17422" name="Line 10"/>
              <p:cNvSpPr>
                <a:spLocks noChangeShapeType="1"/>
              </p:cNvSpPr>
              <p:nvPr/>
            </p:nvSpPr>
            <p:spPr bwMode="auto">
              <a:xfrm>
                <a:off x="1248" y="3088"/>
                <a:ext cx="10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52400" y="1634058"/>
            <a:ext cx="86868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54100" indent="-1054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VĚTA (o reflexivnosti duality):</a:t>
            </a:r>
            <a:endParaRPr lang="cs-CZ" altLang="cs-CZ" dirty="0">
              <a:solidFill>
                <a:schemeClr val="accent2"/>
              </a:solidFill>
            </a:endParaRPr>
          </a:p>
          <a:p>
            <a:pPr>
              <a:spcBef>
                <a:spcPct val="10000"/>
              </a:spcBef>
            </a:pPr>
            <a:r>
              <a:rPr lang="cs-CZ" altLang="cs-CZ" dirty="0"/>
              <a:t>Duální úloha k duální úloze je původní primární úloha. </a:t>
            </a:r>
            <a:endParaRPr lang="cs-CZ" altLang="cs-CZ" dirty="0">
              <a:sym typeface="Symbol" panose="05050102010706020507" pitchFamily="18" charset="2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52400" y="2750691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 smtClean="0"/>
              <a:t>Důsledek:</a:t>
            </a:r>
            <a:r>
              <a:rPr lang="cs-CZ" altLang="cs-CZ" dirty="0" smtClean="0"/>
              <a:t> </a:t>
            </a:r>
            <a:r>
              <a:rPr lang="cs-CZ" altLang="cs-CZ" dirty="0"/>
              <a:t>Reflexivnost duality umožňuje z vlastností a řešení primární úlohy určit vlastnosti a řešení duální úlohy (a naopak).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52400" y="3758803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Než začneme tvořit duální úlohu, je třeba původní úlohu převést na tzv. </a:t>
            </a:r>
            <a:r>
              <a:rPr lang="cs-CZ" altLang="cs-CZ" b="1" dirty="0">
                <a:solidFill>
                  <a:schemeClr val="accent2"/>
                </a:solidFill>
              </a:rPr>
              <a:t>STANDARDNÍ TVAR</a:t>
            </a:r>
            <a:r>
              <a:rPr lang="cs-CZ" altLang="cs-CZ" dirty="0"/>
              <a:t>.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52400" y="4766915"/>
            <a:ext cx="899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U MAXIMALIZAČNÍ ÚLOHY je soustava ve </a:t>
            </a:r>
            <a:r>
              <a:rPr lang="cs-CZ" altLang="cs-CZ" i="1" dirty="0"/>
              <a:t>standardním tvaru</a:t>
            </a:r>
            <a:r>
              <a:rPr lang="cs-CZ" altLang="cs-CZ" dirty="0"/>
              <a:t>, když </a:t>
            </a:r>
            <a:r>
              <a:rPr lang="cs-CZ" altLang="cs-CZ" b="1" dirty="0"/>
              <a:t>všechny</a:t>
            </a:r>
            <a:r>
              <a:rPr lang="cs-CZ" altLang="cs-CZ" dirty="0"/>
              <a:t> vlastní omezující podmínky jsou typu „</a:t>
            </a:r>
            <a:r>
              <a:rPr lang="en-US" altLang="cs-CZ" dirty="0">
                <a:sym typeface="Symbol" panose="05050102010706020507" pitchFamily="18" charset="2"/>
              </a:rPr>
              <a:t></a:t>
            </a:r>
            <a:r>
              <a:rPr lang="en-US" altLang="cs-CZ" dirty="0"/>
              <a:t>“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cs-CZ" altLang="cs-CZ" dirty="0"/>
              <a:t>„</a:t>
            </a:r>
            <a:r>
              <a:rPr lang="cs-CZ" altLang="cs-CZ" dirty="0">
                <a:sym typeface="Symbol" panose="05050102010706020507" pitchFamily="18" charset="2"/>
              </a:rPr>
              <a:t>=</a:t>
            </a:r>
            <a:r>
              <a:rPr lang="en-US" altLang="cs-CZ" dirty="0"/>
              <a:t>“</a:t>
            </a:r>
            <a:r>
              <a:rPr lang="cs-CZ" altLang="cs-CZ" dirty="0"/>
              <a:t>.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52400" y="5703019"/>
            <a:ext cx="899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U MINIMALIZAČNÍ ÚLOHY je soustava ve </a:t>
            </a:r>
            <a:r>
              <a:rPr lang="cs-CZ" altLang="cs-CZ" i="1" dirty="0"/>
              <a:t>standardním tvaru</a:t>
            </a:r>
            <a:r>
              <a:rPr lang="cs-CZ" altLang="cs-CZ" dirty="0"/>
              <a:t>, když </a:t>
            </a:r>
            <a:r>
              <a:rPr lang="cs-CZ" altLang="cs-CZ" b="1" dirty="0"/>
              <a:t>všechny</a:t>
            </a:r>
            <a:r>
              <a:rPr lang="cs-CZ" altLang="cs-CZ" dirty="0"/>
              <a:t> vlastní omezující podmínky jsou typu „</a:t>
            </a:r>
            <a:r>
              <a:rPr lang="en-US" altLang="cs-CZ" dirty="0">
                <a:sym typeface="Symbol" panose="05050102010706020507" pitchFamily="18" charset="2"/>
              </a:rPr>
              <a:t></a:t>
            </a:r>
            <a:r>
              <a:rPr lang="en-US" altLang="cs-CZ" dirty="0"/>
              <a:t>“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cs-CZ" altLang="cs-CZ" dirty="0"/>
              <a:t>„</a:t>
            </a:r>
            <a:r>
              <a:rPr lang="cs-CZ" altLang="cs-CZ" dirty="0">
                <a:sym typeface="Symbol" panose="05050102010706020507" pitchFamily="18" charset="2"/>
              </a:rPr>
              <a:t>=</a:t>
            </a:r>
            <a:r>
              <a:rPr lang="en-US" altLang="cs-CZ" dirty="0"/>
              <a:t>“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 uiExpand="1" build="p" autoUpdateAnimBg="0"/>
      <p:bldP spid="26641" grpId="0" autoUpdateAnimBg="0"/>
      <p:bldP spid="26642" grpId="0" autoUpdateAnimBg="0"/>
      <p:bldP spid="26643" grpId="0" autoUpdateAnimBg="0"/>
      <p:bldP spid="266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2400" y="657374"/>
            <a:ext cx="8229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52500" indent="-9525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1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Pozn.:</a:t>
            </a:r>
            <a:r>
              <a:rPr lang="cs-CZ" altLang="cs-CZ" dirty="0"/>
              <a:t>	Pokud typy nerovností nejsou v souladu s extrémem účelové funkce, je třeba příslušná vlastní omezení násobit (-1)  (i za cenu záporné pravé strany).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52400" y="2310705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Každé úloze LP ve standardním tvaru lze přiřadit duální úlohu (bude rovněž ve standardním tvaru) takto: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254747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•"/>
            </a:pPr>
            <a:r>
              <a:rPr lang="cs-CZ" altLang="cs-CZ" dirty="0"/>
              <a:t>Maximalizační primární úloze ve standardním tvaru přísluší minimalizační duální úloha ve standardním tvaru a naopak.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04800" y="4077072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•"/>
            </a:pPr>
            <a:r>
              <a:rPr lang="cs-CZ" altLang="cs-CZ" dirty="0"/>
              <a:t>Každému vlastnímu omezení primární úlohy odpovídá jedna strukturní proměnná úlohy duální a naopak.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04800" y="4910931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•"/>
            </a:pPr>
            <a:r>
              <a:rPr lang="cs-CZ" altLang="cs-CZ" dirty="0"/>
              <a:t>Matice strukturních koeficientů primární a duální úlohy jsou navzájem transponované.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04800" y="5703019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•"/>
            </a:pPr>
            <a:r>
              <a:rPr lang="cs-CZ" altLang="cs-CZ" dirty="0"/>
              <a:t>Vektor pravých stran primární úlohy je vektorem cen úlohy duální a naopak.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  <p:bldP spid="27654" grpId="0"/>
      <p:bldP spid="27655" grpId="0"/>
      <p:bldP spid="276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" y="595536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u="sng" dirty="0"/>
              <a:t>PRIMÁRNÍ MAT. MODEL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2400" y="1159917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Účelová funkce </a:t>
            </a:r>
            <a:r>
              <a:rPr lang="cs-CZ" altLang="cs-CZ" sz="2000" b="1">
                <a:sym typeface="Symbol" panose="05050102010706020507" pitchFamily="18" charset="2"/>
              </a:rPr>
              <a:t></a:t>
            </a:r>
            <a:r>
              <a:rPr lang="cs-CZ" altLang="cs-CZ" sz="2000">
                <a:sym typeface="Symbol" panose="05050102010706020507" pitchFamily="18" charset="2"/>
              </a:rPr>
              <a:t> max (min)</a:t>
            </a:r>
            <a:endParaRPr lang="cs-CZ" altLang="cs-CZ" sz="20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724400" y="595536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u="sng"/>
              <a:t>DUÁLNÍ MAT. MODEL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724400" y="1159917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Účelová funkce </a:t>
            </a:r>
            <a:r>
              <a:rPr lang="cs-CZ" altLang="cs-CZ" sz="2000" b="1">
                <a:sym typeface="Symbol" panose="05050102010706020507" pitchFamily="18" charset="2"/>
              </a:rPr>
              <a:t></a:t>
            </a:r>
            <a:r>
              <a:rPr lang="cs-CZ" altLang="cs-CZ" sz="2000">
                <a:sym typeface="Symbol" panose="05050102010706020507" pitchFamily="18" charset="2"/>
              </a:rPr>
              <a:t> min (</a:t>
            </a:r>
            <a:r>
              <a:rPr lang="cs-CZ" altLang="cs-CZ" sz="2000" dirty="0" err="1">
                <a:sym typeface="Symbol" panose="05050102010706020507" pitchFamily="18" charset="2"/>
              </a:rPr>
              <a:t>max</a:t>
            </a:r>
            <a:r>
              <a:rPr lang="cs-CZ" altLang="cs-CZ" sz="2000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" y="1660798"/>
            <a:ext cx="403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Počet vlastních omezení </a:t>
            </a:r>
            <a:r>
              <a:rPr lang="cs-CZ" altLang="cs-CZ" sz="2000">
                <a:sym typeface="Symbol" panose="05050102010706020507" pitchFamily="18" charset="2"/>
              </a:rPr>
              <a:t> … 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endParaRPr lang="cs-CZ" altLang="cs-CZ" sz="200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724400" y="1663973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Počet duálních proměnných … </a:t>
            </a:r>
            <a:r>
              <a:rPr lang="cs-CZ" altLang="cs-CZ" sz="2000" i="1" dirty="0">
                <a:latin typeface="Times New Roman" panose="02020603050405020304" pitchFamily="18" charset="0"/>
              </a:rPr>
              <a:t>m</a:t>
            </a:r>
            <a:r>
              <a:rPr lang="cs-CZ" altLang="cs-CZ" sz="2000" dirty="0"/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52400" y="2168029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Počet primárních proměnných … </a:t>
            </a:r>
            <a:r>
              <a:rPr lang="cs-CZ" altLang="cs-CZ" sz="2000" i="1">
                <a:latin typeface="Times New Roman" panose="02020603050405020304" pitchFamily="18" charset="0"/>
              </a:rPr>
              <a:t>n 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724400" y="2164854"/>
            <a:ext cx="403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/>
              <a:t>Počet vlastních omezení </a:t>
            </a:r>
            <a:r>
              <a:rPr lang="cs-CZ" altLang="cs-CZ" sz="2000">
                <a:sym typeface="Symbol" panose="05050102010706020507" pitchFamily="18" charset="2"/>
              </a:rPr>
              <a:t> … 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cs-CZ" altLang="cs-CZ" sz="2000"/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18932"/>
              </p:ext>
            </p:extLst>
          </p:nvPr>
        </p:nvGraphicFramePr>
        <p:xfrm>
          <a:off x="161925" y="2769468"/>
          <a:ext cx="3571875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Rovnice" r:id="rId3" imgW="1485720" imgH="965160" progId="Equation.3">
                  <p:embed/>
                </p:oleObj>
              </mc:Choice>
              <mc:Fallback>
                <p:oleObj name="Rovnice" r:id="rId3" imgW="1485720" imgH="965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2769468"/>
                        <a:ext cx="3571875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320637"/>
              </p:ext>
            </p:extLst>
          </p:nvPr>
        </p:nvGraphicFramePr>
        <p:xfrm>
          <a:off x="4764088" y="2852936"/>
          <a:ext cx="35115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Rovnice" r:id="rId5" imgW="1460160" imgH="914400" progId="Equation.3">
                  <p:embed/>
                </p:oleObj>
              </mc:Choice>
              <mc:Fallback>
                <p:oleObj name="Rovnice" r:id="rId5" imgW="1460160" imgH="914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2852936"/>
                        <a:ext cx="35115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5800" y="5337894"/>
            <a:ext cx="777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DUALITA v LP je jednoznačné přiřazení matematických modelů vycházejících ze stejných koeficientů (</a:t>
            </a:r>
            <a:r>
              <a:rPr lang="cs-CZ" altLang="cs-CZ" i="1" dirty="0" err="1">
                <a:latin typeface="Times New Roman" panose="02020603050405020304" pitchFamily="18" charset="0"/>
              </a:rPr>
              <a:t>a</a:t>
            </a:r>
            <a:r>
              <a:rPr lang="cs-CZ" altLang="cs-CZ" i="1" baseline="-25000" dirty="0" err="1">
                <a:latin typeface="Times New Roman" panose="02020603050405020304" pitchFamily="18" charset="0"/>
              </a:rPr>
              <a:t>ij</a:t>
            </a:r>
            <a:r>
              <a:rPr lang="cs-CZ" altLang="cs-CZ" dirty="0"/>
              <a:t>, </a:t>
            </a:r>
            <a:r>
              <a:rPr lang="cs-CZ" altLang="cs-CZ" i="1" dirty="0" err="1">
                <a:latin typeface="Times New Roman" panose="02020603050405020304" pitchFamily="18" charset="0"/>
              </a:rPr>
              <a:t>c</a:t>
            </a:r>
            <a:r>
              <a:rPr lang="cs-CZ" altLang="cs-CZ" i="1" baseline="-25000" dirty="0" err="1">
                <a:latin typeface="Times New Roman" panose="02020603050405020304" pitchFamily="18" charset="0"/>
              </a:rPr>
              <a:t>j</a:t>
            </a:r>
            <a:r>
              <a:rPr lang="cs-CZ" altLang="cs-CZ" dirty="0"/>
              <a:t>, </a:t>
            </a:r>
            <a:r>
              <a:rPr lang="cs-CZ" altLang="cs-CZ" i="1" dirty="0" err="1">
                <a:latin typeface="Times New Roman" panose="02020603050405020304" pitchFamily="18" charset="0"/>
              </a:rPr>
              <a:t>b</a:t>
            </a:r>
            <a:r>
              <a:rPr lang="cs-CZ" altLang="cs-CZ" i="1" baseline="-25000" dirty="0" err="1">
                <a:latin typeface="Times New Roman" panose="02020603050405020304" pitchFamily="18" charset="0"/>
              </a:rPr>
              <a:t>i</a:t>
            </a:r>
            <a:r>
              <a:rPr lang="cs-CZ" altLang="cs-CZ" dirty="0"/>
              <a:t>), které jsou v modelech jinak umístěny.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8" grpId="0"/>
      <p:bldP spid="28679" grpId="0"/>
      <p:bldP spid="28680" grpId="0"/>
      <p:bldP spid="28681" grpId="0"/>
      <p:bldP spid="28682" grpId="0"/>
      <p:bldP spid="28683" grpId="0"/>
      <p:bldP spid="286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" y="940321"/>
            <a:ext cx="8915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Jestliže se v primární úloze objevují pouze vlastní omezující podmínky ve tvaru nerovnic a je požadována nezápornost všech proměnných, tvoří primární úloha a duální úloha dvojici </a:t>
            </a:r>
            <a:r>
              <a:rPr lang="cs-CZ" altLang="cs-CZ" b="1" dirty="0">
                <a:solidFill>
                  <a:schemeClr val="accent2"/>
                </a:solidFill>
              </a:rPr>
              <a:t>SYMETRICKÝCH DUÁLNÍCH ÚLOH</a:t>
            </a:r>
            <a:r>
              <a:rPr lang="cs-CZ" altLang="cs-CZ" dirty="0"/>
              <a:t>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2400" y="3095476"/>
            <a:ext cx="8915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Když se mezi vlastními omezujícími podmínkami primární úlohy vyskytuje nějaká rovnice nebo u některé proměnné „chybí“ podmínka nezápornosti, </a:t>
            </a:r>
            <a:br>
              <a:rPr lang="cs-CZ" altLang="cs-CZ" dirty="0"/>
            </a:br>
            <a:r>
              <a:rPr lang="cs-CZ" altLang="cs-CZ" dirty="0"/>
              <a:t>nazýváme primární úlohu spolu s duální úlohou dvojicí </a:t>
            </a:r>
            <a:r>
              <a:rPr lang="cs-CZ" altLang="cs-CZ" b="1" dirty="0">
                <a:solidFill>
                  <a:schemeClr val="accent2"/>
                </a:solidFill>
              </a:rPr>
              <a:t>NESYMETRICKÝCH DUÁLNÍCH ÚLOH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332656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accent2"/>
                </a:solidFill>
              </a:rPr>
              <a:t>Př.:</a:t>
            </a:r>
            <a:r>
              <a:rPr lang="cs-CZ" altLang="cs-CZ" dirty="0"/>
              <a:t> ÚLOHA VÝROBNÍHO PLÁNOVÁNÍ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84200" y="908720"/>
            <a:ext cx="85598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cs-CZ" altLang="cs-CZ" dirty="0"/>
              <a:t>Podnik vyrábí 2 druhy výrobků V</a:t>
            </a:r>
            <a:r>
              <a:rPr lang="cs-CZ" altLang="cs-CZ" baseline="-25000" dirty="0"/>
              <a:t>1</a:t>
            </a:r>
            <a:r>
              <a:rPr lang="cs-CZ" altLang="cs-CZ" dirty="0"/>
              <a:t> a V</a:t>
            </a:r>
            <a:r>
              <a:rPr lang="cs-CZ" altLang="cs-CZ" baseline="-25000" dirty="0"/>
              <a:t>2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Tab. udává spotřebu surovin S</a:t>
            </a:r>
            <a:r>
              <a:rPr lang="cs-CZ" altLang="cs-CZ" baseline="-25000" dirty="0"/>
              <a:t>1</a:t>
            </a:r>
            <a:r>
              <a:rPr lang="cs-CZ" altLang="cs-CZ" dirty="0"/>
              <a:t> a S</a:t>
            </a:r>
            <a:r>
              <a:rPr lang="cs-CZ" altLang="cs-CZ" baseline="-25000" dirty="0"/>
              <a:t>2 </a:t>
            </a:r>
            <a:r>
              <a:rPr lang="cs-CZ" altLang="cs-CZ" dirty="0"/>
              <a:t>v kg na výrobu 1 ks výrobku V</a:t>
            </a:r>
            <a:r>
              <a:rPr lang="cs-CZ" altLang="cs-CZ" baseline="-25000" dirty="0"/>
              <a:t>1</a:t>
            </a:r>
            <a:r>
              <a:rPr lang="cs-CZ" altLang="cs-CZ" dirty="0"/>
              <a:t>, resp. V</a:t>
            </a:r>
            <a:r>
              <a:rPr lang="cs-CZ" altLang="cs-CZ" baseline="-25000" dirty="0"/>
              <a:t>2</a:t>
            </a:r>
            <a:r>
              <a:rPr lang="cs-CZ" altLang="cs-CZ" dirty="0"/>
              <a:t> i </a:t>
            </a:r>
            <a:r>
              <a:rPr lang="cs-CZ" altLang="cs-CZ" dirty="0" err="1"/>
              <a:t>disp</a:t>
            </a:r>
            <a:r>
              <a:rPr lang="cs-CZ" altLang="cs-CZ" dirty="0"/>
              <a:t>. množství.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Zisk z každého ks V</a:t>
            </a:r>
            <a:r>
              <a:rPr lang="cs-CZ" altLang="cs-CZ" baseline="-25000" dirty="0"/>
              <a:t>1</a:t>
            </a:r>
            <a:r>
              <a:rPr lang="cs-CZ" altLang="cs-CZ" dirty="0"/>
              <a:t> je 3 Kč a z 1 ks V</a:t>
            </a:r>
            <a:r>
              <a:rPr lang="cs-CZ" altLang="cs-CZ" baseline="-25000" dirty="0"/>
              <a:t>2</a:t>
            </a:r>
            <a:r>
              <a:rPr lang="cs-CZ" altLang="cs-CZ" dirty="0"/>
              <a:t> je 2 Kč.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/>
              <a:t>Stanovte </a:t>
            </a:r>
            <a:r>
              <a:rPr lang="cs-CZ" altLang="cs-CZ" dirty="0" err="1"/>
              <a:t>opt</a:t>
            </a:r>
            <a:r>
              <a:rPr lang="cs-CZ" altLang="cs-CZ" dirty="0"/>
              <a:t>. výrobní plán, aby podnik dosáhl max. zisku</a:t>
            </a:r>
            <a:r>
              <a:rPr lang="cs-CZ" altLang="cs-CZ" dirty="0" smtClean="0"/>
              <a:t>.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dirty="0" smtClean="0"/>
              <a:t>Sestavte matematický model duální úlohy a vyřešte ji.</a:t>
            </a:r>
            <a:endParaRPr lang="cs-CZ" altLang="cs-CZ" dirty="0"/>
          </a:p>
        </p:txBody>
      </p:sp>
      <p:graphicFrame>
        <p:nvGraphicFramePr>
          <p:cNvPr id="30727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477479"/>
              </p:ext>
            </p:extLst>
          </p:nvPr>
        </p:nvGraphicFramePr>
        <p:xfrm>
          <a:off x="711200" y="3645024"/>
          <a:ext cx="4800600" cy="2717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Výrobky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Disponibilní množství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[kg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[kg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Zisk [Kč]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715000" y="3645024"/>
            <a:ext cx="3429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i="1" dirty="0">
                <a:latin typeface="Times New Roman" panose="02020603050405020304" pitchFamily="18" charset="0"/>
              </a:rPr>
              <a:t>x</a:t>
            </a:r>
            <a:r>
              <a:rPr lang="cs-CZ" altLang="cs-CZ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dirty="0"/>
              <a:t> … počet výrobků V</a:t>
            </a:r>
            <a:r>
              <a:rPr lang="cs-CZ" altLang="cs-CZ" baseline="-25000" dirty="0"/>
              <a:t>1</a:t>
            </a:r>
            <a:endParaRPr lang="cs-CZ" altLang="cs-CZ" dirty="0"/>
          </a:p>
          <a:p>
            <a:pPr eaLnBrk="1" hangingPunct="1">
              <a:spcBef>
                <a:spcPct val="20000"/>
              </a:spcBef>
            </a:pPr>
            <a:r>
              <a:rPr lang="cs-CZ" altLang="cs-CZ" i="1" dirty="0">
                <a:latin typeface="Times New Roman" panose="02020603050405020304" pitchFamily="18" charset="0"/>
              </a:rPr>
              <a:t>x</a:t>
            </a:r>
            <a:r>
              <a:rPr lang="cs-CZ" altLang="cs-CZ" baseline="-25000" dirty="0">
                <a:latin typeface="Times New Roman" panose="02020603050405020304" pitchFamily="18" charset="0"/>
              </a:rPr>
              <a:t>2</a:t>
            </a:r>
            <a:r>
              <a:rPr lang="cs-CZ" altLang="cs-CZ" dirty="0"/>
              <a:t> … počet výrobků V</a:t>
            </a:r>
            <a:r>
              <a:rPr lang="cs-CZ" altLang="cs-CZ" baseline="-25000" dirty="0"/>
              <a:t>2</a:t>
            </a:r>
            <a:endParaRPr lang="cs-CZ" altLang="cs-CZ" dirty="0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516216" y="4816710"/>
            <a:ext cx="2813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Vektor výroby </a:t>
            </a:r>
          </a:p>
        </p:txBody>
      </p:sp>
      <p:graphicFrame>
        <p:nvGraphicFramePr>
          <p:cNvPr id="3075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494340"/>
              </p:ext>
            </p:extLst>
          </p:nvPr>
        </p:nvGraphicFramePr>
        <p:xfrm>
          <a:off x="6660232" y="5204442"/>
          <a:ext cx="1905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Rovnice" r:id="rId3" imgW="838080" imgH="457200" progId="Equation.3">
                  <p:embed/>
                </p:oleObj>
              </mc:Choice>
              <mc:Fallback>
                <p:oleObj name="Rovnice" r:id="rId3" imgW="838080" imgH="4572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204442"/>
                        <a:ext cx="19050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 uiExpand="1" build="p" autoUpdateAnimBg="0"/>
      <p:bldP spid="30756" grpId="0"/>
      <p:bldP spid="3075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5644</TotalTime>
  <Words>1335</Words>
  <Application>Microsoft Office PowerPoint</Application>
  <PresentationFormat>Předvádění na obrazovce (4:3)</PresentationFormat>
  <Paragraphs>274</Paragraphs>
  <Slides>26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26</vt:i4>
      </vt:variant>
    </vt:vector>
  </HeadingPairs>
  <TitlesOfParts>
    <vt:vector size="38" baseType="lpstr">
      <vt:lpstr>Arial</vt:lpstr>
      <vt:lpstr>Cambria Math</vt:lpstr>
      <vt:lpstr>Math C</vt:lpstr>
      <vt:lpstr>Symbol</vt:lpstr>
      <vt:lpstr>Tahoma</vt:lpstr>
      <vt:lpstr>Times New Roman</vt:lpstr>
      <vt:lpstr>Wingdings</vt:lpstr>
      <vt:lpstr>Default Design</vt:lpstr>
      <vt:lpstr>Rovnice</vt:lpstr>
      <vt:lpstr>List</vt:lpstr>
      <vt:lpstr>Editor rovnic 3.0</vt:lpstr>
      <vt:lpstr>Worksheet</vt:lpstr>
      <vt:lpstr>5. Dualita v úlohách LP</vt:lpstr>
      <vt:lpstr>Prezentace aplikace PowerPoint</vt:lpstr>
      <vt:lpstr>DUALITA V ÚLOHÁCH LP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Špačková2 Zuzana</cp:lastModifiedBy>
  <cp:revision>103</cp:revision>
  <dcterms:created xsi:type="dcterms:W3CDTF">2004-03-04T06:43:21Z</dcterms:created>
  <dcterms:modified xsi:type="dcterms:W3CDTF">2021-10-26T04:23:58Z</dcterms:modified>
</cp:coreProperties>
</file>