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Ing. Jiří ČERNÝ,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Odborný asistent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</a:t>
            </a:r>
            <a:r>
              <a:rPr lang="cs-CZ" sz="2000" dirty="0" smtClean="0"/>
              <a:t>44, 2. </a:t>
            </a:r>
            <a:r>
              <a:rPr lang="cs-CZ" sz="2000" dirty="0"/>
              <a:t>poschodí, č. dveří </a:t>
            </a:r>
            <a:r>
              <a:rPr lang="cs-CZ" sz="2000" dirty="0" smtClean="0"/>
              <a:t>194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30 22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jiri.cerny@unob.cz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</a:t>
            </a:r>
            <a:r>
              <a:rPr lang="cs-CZ" sz="2000" b="1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cs-CZ" sz="2000" b="1" smtClean="0"/>
              <a:t> T-3/1. </a:t>
            </a:r>
            <a:r>
              <a:rPr lang="cs-CZ" sz="2000" b="1" dirty="0" smtClean="0"/>
              <a:t>Velení a řízení na stupni jednotka v operaci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 smtClean="0"/>
              <a:t>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Příprava boje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449116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Systém velení a řízení u jednotky	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Orgány velení a řízení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Místa velení a jejich architektura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KIP</a:t>
            </a:r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475" y="3368981"/>
            <a:ext cx="4231417" cy="272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</a:t>
            </a:r>
            <a:r>
              <a:rPr lang="cs-CZ" dirty="0" smtClean="0"/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Vojenské grafické symboly [Oper-2-3]. Praha: MO, 2015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Černý</a:t>
            </a:r>
            <a:r>
              <a:rPr lang="cs-CZ" dirty="0"/>
              <a:t>, J. Vojenský plánovací a rozhodovací proces v operacích. Praha: </a:t>
            </a:r>
            <a:r>
              <a:rPr lang="cs-CZ" dirty="0" err="1"/>
              <a:t>Powerpoint</a:t>
            </a:r>
            <a:r>
              <a:rPr lang="cs-CZ" dirty="0"/>
              <a:t>, 2019. ISBN 978-80-7568-160-7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5b80e54c-f650-4555-b073-c28f0a639d38" ContentTypeId="0x0101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Props1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C9A5B1E-49D4-4D95-B23F-ED1BDB92EDD6}">
  <ds:schemaRefs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4c776772-38f0-49f0-aa86-460d0737ec12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3568</TotalTime>
  <Words>149</Words>
  <Application>Microsoft Office PowerPoint</Application>
  <PresentationFormat>Předvádění na obrazovce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186</cp:revision>
  <cp:lastPrinted>2015-02-04T02:50:49Z</cp:lastPrinted>
  <dcterms:created xsi:type="dcterms:W3CDTF">2015-02-04T01:23:39Z</dcterms:created>
  <dcterms:modified xsi:type="dcterms:W3CDTF">2020-07-08T09:33:35Z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