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6"/>
  </p:sldMasterIdLst>
  <p:notesMasterIdLst>
    <p:notesMasterId r:id="rId10"/>
  </p:notesMasterIdLst>
  <p:handoutMasterIdLst>
    <p:handoutMasterId r:id="rId11"/>
  </p:handoutMasterIdLst>
  <p:sldIdLst>
    <p:sldId id="256" r:id="rId7"/>
    <p:sldId id="378" r:id="rId8"/>
    <p:sldId id="376" r:id="rId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2" autoAdjust="0"/>
    <p:restoredTop sz="61151" autoAdjust="0"/>
  </p:normalViewPr>
  <p:slideViewPr>
    <p:cSldViewPr snapToGrid="0">
      <p:cViewPr varScale="1">
        <p:scale>
          <a:sx n="55" d="100"/>
          <a:sy n="55" d="100"/>
        </p:scale>
        <p:origin x="-248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-3384" y="-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71FFF-1965-4D34-B12F-B5F72A18042E}" type="datetimeFigureOut">
              <a:rPr lang="cs-CZ" smtClean="0"/>
              <a:pPr/>
              <a:t>4.8.2020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42258-8808-4BDB-9143-BF75D0C3332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426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5F78B-A2A8-42AA-B7EE-273249DC5D35}" type="datetimeFigureOut">
              <a:rPr lang="cs-CZ" smtClean="0"/>
              <a:pPr/>
              <a:t>4.8.2020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3153C-21F1-4D4C-BA87-B6DBE0F919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183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12838" y="544513"/>
            <a:ext cx="4464050" cy="33496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3153C-21F1-4D4C-BA87-B6DBE0F9197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3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3153C-21F1-4D4C-BA87-B6DBE0F9197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499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3153C-21F1-4D4C-BA87-B6DBE0F9197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28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880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042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138687"/>
            <a:ext cx="7886700" cy="342378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931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506662"/>
            <a:ext cx="3886200" cy="36703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506661"/>
            <a:ext cx="3886200" cy="36703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4928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316" y="1096168"/>
            <a:ext cx="7886700" cy="132556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0316" y="2529966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462113"/>
            <a:ext cx="3868340" cy="27275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529966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462113"/>
            <a:ext cx="3887391" cy="27275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983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988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042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86928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086928"/>
            <a:ext cx="4629150" cy="47741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687128"/>
            <a:ext cx="2949178" cy="31818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835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12808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12808"/>
            <a:ext cx="4629150" cy="47482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13008"/>
            <a:ext cx="2949178" cy="31559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915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7315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467155"/>
            <a:ext cx="7886700" cy="3709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4672" y="6356351"/>
            <a:ext cx="24013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Volitelná poznámka uživatele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731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-1" y="6300316"/>
            <a:ext cx="3004457" cy="557683"/>
          </a:xfrm>
        </p:spPr>
        <p:txBody>
          <a:bodyPr/>
          <a:lstStyle/>
          <a:p>
            <a:r>
              <a:rPr lang="en-US" dirty="0" smtClean="0"/>
              <a:t>Engineer Support Department</a:t>
            </a:r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994409" y="6310365"/>
            <a:ext cx="3225521" cy="54763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MAJ. Ing. Jaroslav ZÁLESKÝ, Ph. D.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796" y="1357449"/>
            <a:ext cx="9144000" cy="1385008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cs-CZ" altLang="cs-CZ" sz="3600" b="1" dirty="0">
                <a:solidFill>
                  <a:srgbClr val="FF0000"/>
                </a:solidFill>
              </a:rPr>
              <a:t>MILITARY</a:t>
            </a:r>
            <a:br>
              <a:rPr lang="cs-CZ" altLang="cs-CZ" sz="3600" b="1" dirty="0">
                <a:solidFill>
                  <a:srgbClr val="FF0000"/>
                </a:solidFill>
              </a:rPr>
            </a:br>
            <a:r>
              <a:rPr lang="cs-CZ" altLang="cs-CZ" sz="3600" b="1" dirty="0">
                <a:solidFill>
                  <a:srgbClr val="FF0000"/>
                </a:solidFill>
              </a:rPr>
              <a:t>ENGINEERING</a:t>
            </a:r>
            <a:endParaRPr lang="cs-CZ" altLang="cs-CZ" sz="3600" b="1" dirty="0" smtClean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985835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 dirty="0">
                <a:solidFill>
                  <a:schemeClr val="accent5"/>
                </a:solidFill>
              </a:rPr>
              <a:t>SECURITY AND DEFENCE PROGRAMM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0" y="2718418"/>
            <a:ext cx="9144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Engineer Support within Operations</a:t>
            </a:r>
            <a:endParaRPr lang="en-US" sz="23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D wallpaper: APC, Stryker, ESV, army combat vehicle, Engineer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862" y="3250959"/>
            <a:ext cx="5248275" cy="295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826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55679" y="2085018"/>
            <a:ext cx="6588171" cy="3709808"/>
          </a:xfrm>
        </p:spPr>
        <p:txBody>
          <a:bodyPr>
            <a:noAutofit/>
          </a:bodyPr>
          <a:lstStyle/>
          <a:p>
            <a:pPr marL="354013" indent="-354013">
              <a:buSzPct val="130000"/>
            </a:pPr>
            <a:endParaRPr lang="en-US" altLang="cs-CZ" sz="3200" b="1" dirty="0" smtClean="0">
              <a:latin typeface="Arial" charset="0"/>
            </a:endParaRPr>
          </a:p>
          <a:p>
            <a:pPr marL="354013" indent="-354013">
              <a:buSzPct val="130000"/>
            </a:pPr>
            <a:r>
              <a:rPr lang="en-US" altLang="cs-CZ" sz="3200" b="1" dirty="0" smtClean="0">
                <a:latin typeface="Arial" charset="0"/>
              </a:rPr>
              <a:t>Questions answering (if any);</a:t>
            </a:r>
          </a:p>
          <a:p>
            <a:pPr marL="354013" indent="-354013">
              <a:buSzPct val="130000"/>
            </a:pPr>
            <a:r>
              <a:rPr lang="en-US" altLang="cs-CZ" sz="3200" b="1" dirty="0" smtClean="0">
                <a:latin typeface="Arial" charset="0"/>
              </a:rPr>
              <a:t>Students' presentations; </a:t>
            </a:r>
          </a:p>
          <a:p>
            <a:pPr marL="354013" indent="-354013">
              <a:buSzPct val="130000"/>
            </a:pPr>
            <a:r>
              <a:rPr lang="en-US" altLang="cs-CZ" sz="3200" b="1" dirty="0" smtClean="0">
                <a:latin typeface="Arial" charset="0"/>
              </a:rPr>
              <a:t>Discussion</a:t>
            </a:r>
            <a:r>
              <a:rPr lang="cs-CZ" altLang="cs-CZ" sz="3200" b="1" dirty="0" smtClean="0">
                <a:latin typeface="Arial" charset="0"/>
              </a:rPr>
              <a:t>;</a:t>
            </a:r>
            <a:endParaRPr lang="en-US" altLang="cs-CZ" sz="3200" b="1" dirty="0" smtClean="0">
              <a:latin typeface="Arial" charset="0"/>
            </a:endParaRPr>
          </a:p>
          <a:p>
            <a:pPr marL="354013" indent="-354013">
              <a:buSzPct val="130000"/>
            </a:pPr>
            <a:r>
              <a:rPr lang="en-US" altLang="cs-CZ" sz="3200" b="1" dirty="0" smtClean="0">
                <a:latin typeface="Arial" charset="0"/>
              </a:rPr>
              <a:t>Conclusion</a:t>
            </a:r>
            <a:r>
              <a:rPr lang="cs-CZ" altLang="cs-CZ" sz="3200" b="1" dirty="0" smtClean="0">
                <a:latin typeface="Arial" charset="0"/>
              </a:rPr>
              <a:t>.</a:t>
            </a:r>
            <a:endParaRPr lang="en-US" altLang="cs-CZ" sz="3200" b="1" dirty="0" smtClean="0">
              <a:latin typeface="Arial" charset="0"/>
            </a:endParaRPr>
          </a:p>
          <a:p>
            <a:pPr marL="354013" indent="-354013">
              <a:buSzPct val="130000"/>
            </a:pPr>
            <a:endParaRPr lang="en-US" altLang="cs-CZ" sz="3200" b="1" dirty="0" smtClean="0">
              <a:latin typeface="Arial" charset="0"/>
            </a:endParaRPr>
          </a:p>
          <a:p>
            <a:pPr marL="354013" indent="-354013">
              <a:buFont typeface="Wingdings" pitchFamily="2" charset="2"/>
              <a:buNone/>
            </a:pPr>
            <a:r>
              <a:rPr lang="en-US" altLang="cs-CZ" sz="3200" b="1" dirty="0" smtClean="0">
                <a:latin typeface="Arial" charset="0"/>
              </a:rPr>
              <a:t>	</a:t>
            </a:r>
            <a:endParaRPr lang="en-US" altLang="cs-CZ" sz="3200" b="1" i="1" dirty="0" smtClean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1271517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LESSON CONTENT</a:t>
            </a:r>
            <a:r>
              <a:rPr lang="cs-CZ" alt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PLAN</a:t>
            </a:r>
            <a:r>
              <a:rPr lang="en-US" alt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-1" y="6300316"/>
            <a:ext cx="3004457" cy="557683"/>
          </a:xfrm>
        </p:spPr>
        <p:txBody>
          <a:bodyPr/>
          <a:lstStyle/>
          <a:p>
            <a:r>
              <a:rPr lang="en-US" dirty="0" smtClean="0"/>
              <a:t>Engineer Support Department</a:t>
            </a:r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994409" y="6310365"/>
            <a:ext cx="3225521" cy="54763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MAJ. Ing. Jaroslav ZÁLESKÝ, Ph. D.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53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Zástupný symbol pro obsah 2"/>
          <p:cNvSpPr>
            <a:spLocks noGrp="1"/>
          </p:cNvSpPr>
          <p:nvPr>
            <p:ph idx="1"/>
          </p:nvPr>
        </p:nvSpPr>
        <p:spPr>
          <a:xfrm>
            <a:off x="201881" y="1365665"/>
            <a:ext cx="8775865" cy="1579413"/>
          </a:xfrm>
        </p:spPr>
        <p:txBody>
          <a:bodyPr>
            <a:noAutofit/>
          </a:bodyPr>
          <a:lstStyle/>
          <a:p>
            <a:pPr marL="0" indent="0" algn="ctr">
              <a:lnSpc>
                <a:spcPct val="70000"/>
              </a:lnSpc>
              <a:buNone/>
            </a:pPr>
            <a:r>
              <a:rPr lang="en-US" altLang="cs-CZ" b="1" dirty="0">
                <a:solidFill>
                  <a:srgbClr val="FF3300"/>
                </a:solidFill>
              </a:rPr>
              <a:t>ANY QUESTIONS</a:t>
            </a:r>
            <a:r>
              <a:rPr lang="en-US" altLang="cs-CZ" b="1" dirty="0" smtClean="0">
                <a:solidFill>
                  <a:srgbClr val="FF3300"/>
                </a:solidFill>
              </a:rPr>
              <a:t>?</a:t>
            </a:r>
            <a:endParaRPr lang="en-US" altLang="cs-CZ" b="1" dirty="0">
              <a:solidFill>
                <a:srgbClr val="FF3300"/>
              </a:solidFill>
            </a:endParaRPr>
          </a:p>
        </p:txBody>
      </p:sp>
      <p:sp>
        <p:nvSpPr>
          <p:cNvPr id="4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-1" y="6300316"/>
            <a:ext cx="3004457" cy="557683"/>
          </a:xfrm>
        </p:spPr>
        <p:txBody>
          <a:bodyPr/>
          <a:lstStyle/>
          <a:p>
            <a:r>
              <a:rPr lang="en-US" dirty="0" smtClean="0"/>
              <a:t>Engineer Support Department</a:t>
            </a:r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994409" y="6310365"/>
            <a:ext cx="3225521" cy="54763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MAJ. Ing. Jaroslav ZÁLESKÝ, Ph. D.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026" name="Picture 2" descr="Vektorové otazník ikona webové klipart zdarma ke stažení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43" y="2066307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4073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VL_EN-pozn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VL_EN-pozn.potx" id="{31B037E0-CD72-4D3B-A2E4-D8CF437E6D11}" vid="{29724EEC-3848-4D34-9D74-BCD782F6132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ormuláře UO" ma:contentTypeID="0x01010100241CD0748BB4B444A2D2D477ED8CB4770096706DC8BFCFB047A7EB265F6EAEB7E7" ma:contentTypeVersion="73" ma:contentTypeDescription="" ma:contentTypeScope="" ma:versionID="7e301028b24506f3b426cca8c44b1657">
  <xsd:schema xmlns:xsd="http://www.w3.org/2001/XMLSchema" xmlns:xs="http://www.w3.org/2001/XMLSchema" xmlns:p="http://schemas.microsoft.com/office/2006/metadata/properties" xmlns:ns1="http://schemas.microsoft.com/sharepoint/v3" xmlns:ns2="4c776772-38f0-49f0-aa86-460d0737ec12" targetNamespace="http://schemas.microsoft.com/office/2006/metadata/properties" ma:root="true" ma:fieldsID="ea2add189b7bf88089e797221951b0aa" ns1:_="" ns2:_="">
    <xsd:import namespace="http://schemas.microsoft.com/sharepoint/v3"/>
    <xsd:import namespace="4c776772-38f0-49f0-aa86-460d0737ec12"/>
    <xsd:element name="properties">
      <xsd:complexType>
        <xsd:sequence>
          <xsd:element name="documentManagement">
            <xsd:complexType>
              <xsd:all>
                <xsd:element ref="ns2:Nadpis"/>
                <xsd:element ref="ns2:Platnost_x0020_formuláře_x0020_od"/>
                <xsd:element ref="ns2:Platnost_x0020_formuláře_x0020_do" minOccurs="0"/>
                <xsd:element ref="ns1:ShowCombineView" minOccurs="0"/>
                <xsd:element ref="ns1:ShowRepairView" minOccurs="0"/>
                <xsd:element ref="ns1:TemplateUrl" minOccurs="0"/>
                <xsd:element ref="ns1:xd_ProgID" minOccurs="0"/>
                <xsd:element ref="ns2:Oblast_x0020_formulářeTaxHTField0" minOccurs="0"/>
                <xsd:element ref="ns2:TaxCatchAll" minOccurs="0"/>
                <xsd:element ref="ns2:TaxCatchAllLabel" minOccurs="0"/>
                <xsd:element ref="ns2:Druh_x0020_formulářeTaxHTField0" minOccurs="0"/>
                <xsd:element ref="ns2:Jazyk_x0020_formulářeTaxHTField0" minOccurs="0"/>
                <xsd:element ref="ns2:_dlc_DocId" minOccurs="0"/>
                <xsd:element ref="ns2:_dlc_DocIdUrl" minOccurs="0"/>
                <xsd:element ref="ns2:_dlc_DocIdPersistId" minOccurs="0"/>
                <xsd:element ref="ns2:a4b1d69e970e4081a00b6ea954e45439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howCombineView" ma:index="8" nillable="true" ma:displayName="Kombinované zobrazení" ma:hidden="true" ma:internalName="ShowCombineView">
      <xsd:simpleType>
        <xsd:restriction base="dms:Text"/>
      </xsd:simpleType>
    </xsd:element>
    <xsd:element name="ShowRepairView" ma:index="10" nillable="true" ma:displayName="Zobrazení oprav" ma:hidden="true" ma:internalName="ShowRepairView">
      <xsd:simpleType>
        <xsd:restriction base="dms:Text"/>
      </xsd:simpleType>
    </xsd:element>
    <xsd:element name="TemplateUrl" ma:index="11" nillable="true" ma:displayName="Připojení šablony" ma:hidden="true" ma:internalName="TemplateUrl">
      <xsd:simpleType>
        <xsd:restriction base="dms:Text"/>
      </xsd:simpleType>
    </xsd:element>
    <xsd:element name="xd_ProgID" ma:index="12" nillable="true" ma:displayName="Odkaz na soubor HTML" ma:hidden="true" ma:internalName="xd_ProgI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76772-38f0-49f0-aa86-460d0737ec12" elementFormDefault="qualified">
    <xsd:import namespace="http://schemas.microsoft.com/office/2006/documentManagement/types"/>
    <xsd:import namespace="http://schemas.microsoft.com/office/infopath/2007/PartnerControls"/>
    <xsd:element name="Nadpis" ma:index="1" ma:displayName="Nadpis formuláře" ma:internalName="Nadpis" ma:readOnly="false">
      <xsd:simpleType>
        <xsd:restriction base="dms:Text">
          <xsd:maxLength value="255"/>
        </xsd:restriction>
      </xsd:simpleType>
    </xsd:element>
    <xsd:element name="Platnost_x0020_formuláře_x0020_od" ma:index="5" ma:displayName="Platnost formuláře od" ma:default="[today]" ma:format="DateTime" ma:internalName="Platnost_x0020_formul_x00e1__x0159_e_x0020_od" ma:readOnly="false">
      <xsd:simpleType>
        <xsd:restriction base="dms:DateTime"/>
      </xsd:simpleType>
    </xsd:element>
    <xsd:element name="Platnost_x0020_formuláře_x0020_do" ma:index="6" nillable="true" ma:displayName="Platnost formuláře do" ma:format="DateTime" ma:internalName="Platnost_x0020_formul_x00e1__x0159_e_x0020_do">
      <xsd:simpleType>
        <xsd:restriction base="dms:DateTime"/>
      </xsd:simpleType>
    </xsd:element>
    <xsd:element name="Oblast_x0020_formulářeTaxHTField0" ma:index="13" nillable="true" ma:taxonomy="true" ma:internalName="Oblast_x0020_formul_x00e1__x0159_eTaxHTField0" ma:taxonomyFieldName="Oblast_x0020_formul_x00e1__x0159_e" ma:displayName="Oblast formuláře" ma:default="" ma:fieldId="{ffc6ded3-059e-4b3d-bd97-0fd27312c704}" ma:taxonomyMulti="true" ma:sspId="5b80e54c-f650-4555-b073-c28f0a639d38" ma:termSetId="6a9d0ff3-a489-49cc-88ec-9976515a773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hidden="true" ma:list="{d3891d63-cfdd-475e-9522-ac7b0de6519e}" ma:internalName="TaxCatchAll" ma:showField="CatchAllData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Taxonomy Catch All Column1" ma:hidden="true" ma:list="{d3891d63-cfdd-475e-9522-ac7b0de6519e}" ma:internalName="TaxCatchAllLabel" ma:readOnly="true" ma:showField="CatchAllDataLabel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ruh_x0020_formulářeTaxHTField0" ma:index="17" nillable="true" ma:taxonomy="true" ma:internalName="Druh_x0020_formul_x00e1__x0159_eTaxHTField0" ma:taxonomyFieldName="Druh_x0020_formul_x00e1__x0159_e" ma:displayName="Druh formuláře" ma:default="204;#formulář, tiskopis|b7bc9acc-f246-4e63-8602-34c2e87c6787" ma:fieldId="{55e4dfc0-ab45-48ed-9747-c47850e70720}" ma:sspId="5b80e54c-f650-4555-b073-c28f0a639d38" ma:termSetId="53b8f1a5-4290-4087-a45d-2c5a1a2e7f5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azyk_x0020_formulářeTaxHTField0" ma:index="19" nillable="true" ma:taxonomy="true" ma:internalName="Jazyk_x0020_formul_x00e1__x0159_eTaxHTField0" ma:taxonomyFieldName="Jazyk_x0020_formul_x00e1__x0159_e" ma:displayName="Jazyk formuláře" ma:default="74;#CZ|4cf588e9-28d1-4332-9271-f5c1eec57f3c" ma:fieldId="{d28d8064-d9fe-4d6f-9687-948539bb6b05}" ma:sspId="5b80e54c-f650-4555-b073-c28f0a639d38" ma:termSetId="a20d960f-e44a-4835-9870-5de0b9a2ef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24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25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6" nillable="true" ma:displayName="Zachovat ID" ma:description="Ponechat ID po přidání" ma:hidden="true" ma:internalName="_dlc_DocIdPersistId" ma:readOnly="true">
      <xsd:simpleType>
        <xsd:restriction base="dms:Boolean"/>
      </xsd:simpleType>
    </xsd:element>
    <xsd:element name="a4b1d69e970e4081a00b6ea954e45439" ma:index="27" nillable="true" ma:taxonomy="true" ma:internalName="a4b1d69e970e4081a00b6ea954e45439" ma:taxonomyFieldName="Klasifikace" ma:displayName="Klasifikace" ma:default="281;#Bez klasifikace|7df1a0eb-04ec-4b97-9af9-94f2a6947eb8" ma:fieldId="{a4b1d69e-970e-4081-a00b-6ea954e45439}" ma:sspId="5b80e54c-f650-4555-b073-c28f0a639d38" ma:termSetId="0007993f-ee91-43fa-b383-afd26046a43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Typ obsahu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5b80e54c-f650-4555-b073-c28f0a639d38" ContentTypeId="0x01010100241CD0748BB4B444A2D2D477ED8CB477" PreviousValue="false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776772-38f0-49f0-aa86-460d0737ec12">
      <Value>74</Value>
      <Value>281</Value>
      <Value>204</Value>
    </TaxCatchAll>
    <a4b1d69e970e4081a00b6ea954e45439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Bez klasifikace</TermName>
          <TermId xmlns="http://schemas.microsoft.com/office/infopath/2007/PartnerControls">7df1a0eb-04ec-4b97-9af9-94f2a6947eb8</TermId>
        </TermInfo>
      </Terms>
    </a4b1d69e970e4081a00b6ea954e45439>
    <Jazyk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CZ</TermName>
          <TermId xmlns="http://schemas.microsoft.com/office/infopath/2007/PartnerControls">4cf588e9-28d1-4332-9271-f5c1eec57f3c</TermId>
        </TermInfo>
      </Terms>
    </Jazyk_x0020_formulářeTaxHTField0>
    <Druh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formulář, tiskopis</TermName>
          <TermId xmlns="http://schemas.microsoft.com/office/infopath/2007/PartnerControls">b7bc9acc-f246-4e63-8602-34c2e87c6787</TermId>
        </TermInfo>
      </Terms>
    </Druh_x0020_formulářeTaxHTField0>
    <TemplateUrl xmlns="http://schemas.microsoft.com/sharepoint/v3" xsi:nil="true"/>
    <Platnost_x0020_formuláře_x0020_od xmlns="4c776772-38f0-49f0-aa86-460d0737ec12">2015-01-21T06:45:00+00:00</Platnost_x0020_formuláře_x0020_od>
    <ShowRepairView xmlns="http://schemas.microsoft.com/sharepoint/v3" xsi:nil="true"/>
    <Nadpis xmlns="4c776772-38f0-49f0-aa86-460d0737ec12">FVL_EN-pozn</Nadpis>
    <ShowCombineView xmlns="http://schemas.microsoft.com/sharepoint/v3" xsi:nil="true"/>
    <xd_ProgID xmlns="http://schemas.microsoft.com/sharepoint/v3" xsi:nil="true"/>
    <Platnost_x0020_formuláře_x0020_do xmlns="4c776772-38f0-49f0-aa86-460d0737ec12" xsi:nil="true"/>
    <Oblast_x0020_formulářeTaxHTField0 xmlns="4c776772-38f0-49f0-aa86-460d0737ec12">
      <Terms xmlns="http://schemas.microsoft.com/office/infopath/2007/PartnerControls"/>
    </Oblast_x0020_formulářeTaxHTField0>
  </documentManagement>
</p:properties>
</file>

<file path=customXml/item4.xml><?xml version="1.0" encoding="utf-8"?>
<?mso-contentType ?>
<spe:Receivers xmlns:spe="http://schemas.microsoft.com/sharepoint/events"/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894F0A-9A69-44CB-BE78-1B25A2B03D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c776772-38f0-49f0-aa86-460d0737ec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D181FA5-4683-433A-987E-48FBB63C9662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183C94C6-B922-410B-B78E-19D32C273DB4}">
  <ds:schemaRefs>
    <ds:schemaRef ds:uri="http://purl.org/dc/dcmitype/"/>
    <ds:schemaRef ds:uri="4c776772-38f0-49f0-aa86-460d0737ec12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sharepoint/v3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4039B334-0204-4F53-A890-6E50E08EFF2B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08660C2C-B82F-4044-883B-AA083E124F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FVL_EN-pozn</Template>
  <TotalTime>3344</TotalTime>
  <Words>75</Words>
  <Application>Microsoft Office PowerPoint</Application>
  <PresentationFormat>Předvádění na obrazovce (4:3)</PresentationFormat>
  <Paragraphs>21</Paragraphs>
  <Slides>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FVL_EN-pozn</vt:lpstr>
      <vt:lpstr>MILITARY ENGINEERING</vt:lpstr>
      <vt:lpstr>Prezentace aplikace PowerPoint</vt:lpstr>
      <vt:lpstr>Prezentace aplikace PowerPoint</vt:lpstr>
    </vt:vector>
  </TitlesOfParts>
  <Company>max@world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Záleský Jaroslav</cp:lastModifiedBy>
  <cp:revision>237</cp:revision>
  <cp:lastPrinted>2019-03-18T07:47:01Z</cp:lastPrinted>
  <dcterms:created xsi:type="dcterms:W3CDTF">2016-03-11T08:20:56Z</dcterms:created>
  <dcterms:modified xsi:type="dcterms:W3CDTF">2020-08-04T00:29:22Z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ruh formuláře">
    <vt:lpwstr>204;#formulář, tiskopis|b7bc9acc-f246-4e63-8602-34c2e87c6787</vt:lpwstr>
  </property>
  <property fmtid="{D5CDD505-2E9C-101B-9397-08002B2CF9AE}" pid="3" name="Jazyk formuláře">
    <vt:lpwstr>74;#CZ|4cf588e9-28d1-4332-9271-f5c1eec57f3c</vt:lpwstr>
  </property>
  <property fmtid="{D5CDD505-2E9C-101B-9397-08002B2CF9AE}" pid="4" name="ContentTypeId">
    <vt:lpwstr>0x01010100241CD0748BB4B444A2D2D477ED8CB4770096706DC8BFCFB047A7EB265F6EAEB7E7</vt:lpwstr>
  </property>
  <property fmtid="{D5CDD505-2E9C-101B-9397-08002B2CF9AE}" pid="5" name="Klasifikace">
    <vt:lpwstr>281;#Bez klasifikace|7df1a0eb-04ec-4b97-9af9-94f2a6947eb8</vt:lpwstr>
  </property>
  <property fmtid="{D5CDD505-2E9C-101B-9397-08002B2CF9AE}" pid="6" name="Oblast formuláře">
    <vt:lpwstr/>
  </property>
</Properties>
</file>