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Ing. Jiří ČERNÝ,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Odborný asistent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</a:t>
            </a:r>
            <a:r>
              <a:rPr lang="cs-CZ" sz="2000" dirty="0" smtClean="0"/>
              <a:t>44, 2. </a:t>
            </a:r>
            <a:r>
              <a:rPr lang="cs-CZ" sz="2000" dirty="0"/>
              <a:t>poschodí, č. dveří </a:t>
            </a:r>
            <a:r>
              <a:rPr lang="cs-CZ" sz="2000" dirty="0" smtClean="0"/>
              <a:t>194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30 22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jiri.cerny@unob.cz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T-3/1. Velení a řízení na stupni prapor, brigáda v operaci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/>
              <a:t>Velení a řízení na stupni prapor, brigáda v operaci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5699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Systém velení a řízení u praporu a brigády 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Orgány velení, místa velení, KIP</a:t>
            </a:r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Černý, J. Vojenský plánovací a rozhodovací proces v operacích. Praha: </a:t>
            </a:r>
            <a:r>
              <a:rPr lang="cs-CZ" dirty="0" err="1"/>
              <a:t>Powerpoint</a:t>
            </a:r>
            <a:r>
              <a:rPr lang="cs-CZ" dirty="0"/>
              <a:t>, 2019. ISBN 978-80-7568-160-7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Vševojsk-7-12 Plánování a hodnocení přípravy vojsk v AČR. Praha: MO, 2018</a:t>
            </a:r>
          </a:p>
          <a:p>
            <a:pPr marL="457200" indent="-457200" algn="l">
              <a:buFont typeface="+mj-lt"/>
              <a:buAutoNum type="arabicPeriod"/>
            </a:pPr>
            <a:endParaRPr lang="cs-CZ" sz="36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?mso-contentType ?>
<SharedContentType xmlns="Microsoft.SharePoint.Taxonomy.ContentTypeSync" SourceId="5b80e54c-f650-4555-b073-c28f0a639d38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4c776772-38f0-49f0-aa86-460d0737ec12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3573</TotalTime>
  <Words>181</Words>
  <Application>Microsoft Office PowerPoint</Application>
  <PresentationFormat>Předvádění na obrazovce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188</cp:revision>
  <cp:lastPrinted>2015-02-04T02:50:49Z</cp:lastPrinted>
  <dcterms:created xsi:type="dcterms:W3CDTF">2015-02-04T01:23:39Z</dcterms:created>
  <dcterms:modified xsi:type="dcterms:W3CDTF">2020-07-08T11:19:10Z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