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8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8894-B5CA-4391-BEAC-F95C031A0100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6671-87A3-4A00-909E-C02F731849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401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8894-B5CA-4391-BEAC-F95C031A0100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6671-87A3-4A00-909E-C02F731849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134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8894-B5CA-4391-BEAC-F95C031A0100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6671-87A3-4A00-909E-C02F731849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38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8894-B5CA-4391-BEAC-F95C031A0100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6671-87A3-4A00-909E-C02F731849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533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8894-B5CA-4391-BEAC-F95C031A0100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6671-87A3-4A00-909E-C02F731849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432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8894-B5CA-4391-BEAC-F95C031A0100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6671-87A3-4A00-909E-C02F731849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8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8894-B5CA-4391-BEAC-F95C031A0100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6671-87A3-4A00-909E-C02F731849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3749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8894-B5CA-4391-BEAC-F95C031A0100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6671-87A3-4A00-909E-C02F731849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69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8894-B5CA-4391-BEAC-F95C031A0100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6671-87A3-4A00-909E-C02F731849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4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8894-B5CA-4391-BEAC-F95C031A0100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6671-87A3-4A00-909E-C02F731849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6461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8894-B5CA-4391-BEAC-F95C031A0100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6671-87A3-4A00-909E-C02F731849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950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38894-B5CA-4391-BEAC-F95C031A0100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B6671-87A3-4A00-909E-C02F731849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513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Vymezení branné povinnosti. </a:t>
            </a:r>
            <a:b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Organizace a úkoly ozbrojených sil ČR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Cvičení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/>
          <a:lstStyle/>
          <a:p>
            <a:r>
              <a:rPr lang="cs-CZ" dirty="0" smtClean="0"/>
              <a:t>Mgr. Tomáš Zbořil</a:t>
            </a:r>
            <a:endParaRPr lang="cs-CZ" dirty="0"/>
          </a:p>
        </p:txBody>
      </p:sp>
      <p:pic>
        <p:nvPicPr>
          <p:cNvPr id="5" name="Obrázek 4" descr="Loga ESF barv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4508500"/>
            <a:ext cx="6408737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949950"/>
            <a:ext cx="9144000" cy="90805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1400" dirty="0">
                <a:solidFill>
                  <a:schemeClr val="bg1"/>
                </a:solidFill>
              </a:rPr>
              <a:t>Operační program Vzdělávání pro konkurenceschopnost</a:t>
            </a:r>
            <a:br>
              <a:rPr lang="cs-CZ" sz="1400" dirty="0">
                <a:solidFill>
                  <a:schemeClr val="bg1"/>
                </a:solidFill>
              </a:rPr>
            </a:br>
            <a:r>
              <a:rPr lang="cs-CZ" sz="1400" dirty="0">
                <a:solidFill>
                  <a:schemeClr val="bg1"/>
                </a:solidFill>
              </a:rPr>
              <a:t>Název projektu:  Inovace magisterského studijního programu Fakulty ekonomiky a managementu</a:t>
            </a:r>
          </a:p>
          <a:p>
            <a:pPr>
              <a:defRPr/>
            </a:pPr>
            <a:r>
              <a:rPr lang="cs-CZ" sz="1400" dirty="0">
                <a:solidFill>
                  <a:schemeClr val="bg1"/>
                </a:solidFill>
              </a:rPr>
              <a:t>Registrační číslo projektu: CZ.1.07/2.2.00/28.0326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87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výuka\struktura MO leden 201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90513"/>
            <a:ext cx="7344816" cy="627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Skupina 5"/>
          <p:cNvGrpSpPr>
            <a:grpSpLocks/>
          </p:cNvGrpSpPr>
          <p:nvPr/>
        </p:nvGrpSpPr>
        <p:grpSpPr bwMode="auto">
          <a:xfrm>
            <a:off x="179388" y="6049342"/>
            <a:ext cx="8964612" cy="908050"/>
            <a:chOff x="179512" y="5949280"/>
            <a:chExt cx="8964488" cy="908720"/>
          </a:xfrm>
        </p:grpSpPr>
        <p:sp>
          <p:nvSpPr>
            <p:cNvPr id="4" name="Obdélník 3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5" name="Obrázek 4" descr="Loga ESF barva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13552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 využitím grafu organizační struktury ministerstva obrany, diskuse na téma působnost jednotlivých součástí MO a zejména ozbrojených sil ČR.</a:t>
            </a:r>
            <a:endParaRPr lang="cs-CZ" dirty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486679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33</Words>
  <Application>Microsoft Office PowerPoint</Application>
  <PresentationFormat>Předvádění na obrazovce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T 15 Vymezení branné povinnosti.  Organizace a úkoly ozbrojených sil ČR. Cvičení</vt:lpstr>
      <vt:lpstr>Prezentace aplikace PowerPoint</vt:lpstr>
      <vt:lpstr>Příklad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15 Vymezení branné povinnosti.  Organizace a úkoly ozbrojených sil ČR. Cvičení</dc:title>
  <dc:creator>Zbořil Tomáš</dc:creator>
  <cp:lastModifiedBy>Zbořil Tomáš</cp:lastModifiedBy>
  <cp:revision>2</cp:revision>
  <dcterms:created xsi:type="dcterms:W3CDTF">2014-02-05T12:59:31Z</dcterms:created>
  <dcterms:modified xsi:type="dcterms:W3CDTF">2014-02-05T13:10:12Z</dcterms:modified>
</cp:coreProperties>
</file>