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T-1. </a:t>
            </a:r>
            <a:r>
              <a:rPr lang="cs-CZ" sz="2000" b="1" smtClean="0"/>
              <a:t>Úvodní hodina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Úvodní hodina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4165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Seznámit studenty s plánem studia předmětu;</a:t>
            </a:r>
          </a:p>
          <a:p>
            <a:r>
              <a:rPr lang="cs-CZ" sz="2000" dirty="0" smtClean="0"/>
              <a:t>Seznámit studenty s podmínkami udělení zápočtu;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 fontScale="55000" lnSpcReduction="20000"/>
          </a:bodyPr>
          <a:lstStyle/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ct val="20000"/>
              </a:spcBef>
              <a:buAutoNum type="arabicPeriod"/>
            </a:pPr>
            <a:r>
              <a:rPr lang="cs-CZ" altLang="cs-CZ" dirty="0"/>
              <a:t>Plán studia předmětu;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4 – mechanizovaná, tanková, minometná a protitanková četa [Vševojsk-1-5].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Vojenské </a:t>
            </a:r>
            <a:r>
              <a:rPr lang="cs-CZ" dirty="0"/>
              <a:t>grafické symboly [Oper-2-3]. Praha: MO, 2015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Černý</a:t>
            </a:r>
            <a:r>
              <a:rPr lang="cs-CZ" dirty="0"/>
              <a:t>, J. Vojenský plánovací a rozhodovací proces v operacích. Praha: </a:t>
            </a:r>
            <a:r>
              <a:rPr lang="cs-CZ" dirty="0" err="1"/>
              <a:t>Powerpoint</a:t>
            </a:r>
            <a:r>
              <a:rPr lang="cs-CZ" dirty="0"/>
              <a:t>, 2019. ISBN 978-80-7568-160-7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Vševojsk-7-12 </a:t>
            </a:r>
            <a:r>
              <a:rPr lang="cs-CZ" dirty="0"/>
              <a:t>Plánování a hodnocení přípravy vojsk v AČR. Praha: MO, 2018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i="1" dirty="0" smtClean="0"/>
              <a:t>Pub-70-01-01</a:t>
            </a:r>
            <a:r>
              <a:rPr lang="cs-CZ" i="1" dirty="0"/>
              <a:t>. Příprava příslušníků Armády České republiky: Vojenská publikace. Praha: Správa doktrín </a:t>
            </a:r>
            <a:r>
              <a:rPr lang="cs-CZ" i="1" dirty="0" err="1"/>
              <a:t>ŘeVD</a:t>
            </a:r>
            <a:r>
              <a:rPr lang="cs-CZ" i="1" dirty="0"/>
              <a:t>, 2008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i="1" dirty="0" smtClean="0"/>
              <a:t>AAP-6 </a:t>
            </a:r>
            <a:r>
              <a:rPr lang="cs-CZ" i="1" dirty="0"/>
              <a:t>Terminologický slovník pojmů a definic NATO. Praha: Úřad pro obrannou standardizaci, katalogizaci a státní ověřování jakosti, odbor obranné standardizace. Praha, 2010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C9A5B1E-49D4-4D95-B23F-ED1BDB92EDD6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4c776772-38f0-49f0-aa86-460d0737ec12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3506</TotalTime>
  <Words>311</Words>
  <Application>Microsoft Office PowerPoint</Application>
  <PresentationFormat>Předvádění na obrazovce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176</cp:revision>
  <cp:lastPrinted>2015-02-04T02:50:49Z</cp:lastPrinted>
  <dcterms:created xsi:type="dcterms:W3CDTF">2015-02-04T01:23:39Z</dcterms:created>
  <dcterms:modified xsi:type="dcterms:W3CDTF">2020-07-08T09:41:20Z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