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3" r:id="rId4"/>
    <p:sldId id="262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D9456-526C-4F06-853F-7405AE56DD3E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F7412-3213-4389-9984-FB959498B5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77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1D7594-4E4D-4516-8806-61CBD75AE984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8677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/>
              <a:t>KURZ GENERÁLNÍHO ŠTÁBU</a:t>
            </a:r>
          </a:p>
        </p:txBody>
      </p:sp>
    </p:spTree>
    <p:extLst>
      <p:ext uri="{BB962C8B-B14F-4D97-AF65-F5344CB8AC3E}">
        <p14:creationId xmlns:p14="http://schemas.microsoft.com/office/powerpoint/2010/main" val="392338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1D7594-4E4D-4516-8806-61CBD75AE984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8677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/>
              <a:t>KURZ GENERÁLNÍHO ŠTÁBU</a:t>
            </a:r>
          </a:p>
        </p:txBody>
      </p:sp>
    </p:spTree>
    <p:extLst>
      <p:ext uri="{BB962C8B-B14F-4D97-AF65-F5344CB8AC3E}">
        <p14:creationId xmlns:p14="http://schemas.microsoft.com/office/powerpoint/2010/main" val="208240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1D7594-4E4D-4516-8806-61CBD75AE984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8677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/>
              <a:t>KURZ GENERÁLNÍHO ŠTÁBU</a:t>
            </a:r>
          </a:p>
        </p:txBody>
      </p:sp>
    </p:spTree>
    <p:extLst>
      <p:ext uri="{BB962C8B-B14F-4D97-AF65-F5344CB8AC3E}">
        <p14:creationId xmlns:p14="http://schemas.microsoft.com/office/powerpoint/2010/main" val="143524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8263E-396B-47B9-9FD7-DEED34013D29}" type="datetimeFigureOut">
              <a:rPr lang="cs-CZ" smtClean="0"/>
              <a:t>26.07.2018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EB2EB-652C-454F-85DA-3C91A3C46A26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yprolidi.cz/" TargetMode="External"/><Relationship Id="rId7" Type="http://schemas.openxmlformats.org/officeDocument/2006/relationships/hyperlink" Target="http://www.vlada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eck-online.cz/bo/index.seam" TargetMode="External"/><Relationship Id="rId5" Type="http://schemas.openxmlformats.org/officeDocument/2006/relationships/hyperlink" Target="http://www.judikaty.info/cz/" TargetMode="External"/><Relationship Id="rId4" Type="http://schemas.openxmlformats.org/officeDocument/2006/relationships/hyperlink" Target="http://portal.justice.cz/Justice2/Uvod/Uvod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niprostor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pravo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index_c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uria.europa.eu/" TargetMode="External"/><Relationship Id="rId5" Type="http://schemas.openxmlformats.org/officeDocument/2006/relationships/hyperlink" Target="http://eur-lex.europa.eu/n-lex/index_en" TargetMode="External"/><Relationship Id="rId4" Type="http://schemas.openxmlformats.org/officeDocument/2006/relationships/hyperlink" Target="http://eur-lex.europa.eu/homepag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wolterskluwer.cz/cz/aspi/o-aspi/o-aspi.c-24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beck-online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75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636912"/>
            <a:ext cx="8568630" cy="3435276"/>
          </a:xfrm>
        </p:spPr>
        <p:txBody>
          <a:bodyPr>
            <a:normAutofit/>
          </a:bodyPr>
          <a:lstStyle/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3"/>
              </a:rPr>
              <a:t>http://aplikace.mvcr.cz/sbirka-zakonu/</a:t>
            </a:r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3"/>
              </a:rPr>
              <a:t>http://www.zakonyprolidi.cz/</a:t>
            </a: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4"/>
              </a:rPr>
              <a:t>http://portal.justice.cz/Justice2/Uvod/Uvod.aspx</a:t>
            </a: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5"/>
              </a:rPr>
              <a:t>http://www.judikaty.info/cz/</a:t>
            </a:r>
            <a:endParaRPr lang="cs-CZ" sz="2600" dirty="0">
              <a:hlinkClick r:id="rId6"/>
            </a:endParaRPr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7"/>
              </a:rPr>
              <a:t>http://www.vlada.cz/</a:t>
            </a: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sz="2600" dirty="0" smtClean="0">
              <a:latin typeface="Arial Narrow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dirty="0" smtClean="0">
              <a:latin typeface="Arial Narrow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dirty="0" smtClean="0">
              <a:latin typeface="Arial Narrow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dirty="0" smtClean="0">
              <a:effectLst/>
              <a:latin typeface="Arial Narrow" pitchFamily="34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196753"/>
            <a:ext cx="78867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4400" dirty="0" smtClean="0"/>
              <a:t>Elektronické právní zdroje I.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049014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636912"/>
            <a:ext cx="8568630" cy="3435276"/>
          </a:xfrm>
        </p:spPr>
        <p:txBody>
          <a:bodyPr>
            <a:normAutofit/>
          </a:bodyPr>
          <a:lstStyle/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3"/>
              </a:rPr>
              <a:t>https://www.law.muni.cz/content/cs/pro-verejnost/publikace-a-casopisy/</a:t>
            </a:r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3"/>
              </a:rPr>
              <a:t>http://www.pravniprostor.cz/</a:t>
            </a: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4"/>
              </a:rPr>
              <a:t>http://www.epravo.cz/</a:t>
            </a: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sz="2600" b="1" dirty="0">
              <a:latin typeface="Arial Narrow" pitchFamily="34" charset="0"/>
            </a:endParaRPr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sz="2600" dirty="0" smtClean="0">
              <a:latin typeface="Arial Narrow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dirty="0" smtClean="0">
              <a:latin typeface="Arial Narrow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dirty="0" smtClean="0">
              <a:latin typeface="Arial Narrow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dirty="0" smtClean="0">
              <a:effectLst/>
              <a:latin typeface="Arial Narrow" pitchFamily="34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196753"/>
            <a:ext cx="78867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4400" dirty="0" smtClean="0"/>
              <a:t>Elektronické právní zdroje II.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506549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924944"/>
            <a:ext cx="8568630" cy="3147244"/>
          </a:xfrm>
        </p:spPr>
        <p:txBody>
          <a:bodyPr>
            <a:normAutofit/>
          </a:bodyPr>
          <a:lstStyle/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3"/>
              </a:rPr>
              <a:t>http://</a:t>
            </a:r>
            <a:r>
              <a:rPr lang="cs-CZ" sz="2600" dirty="0" smtClean="0">
                <a:hlinkClick r:id="rId3"/>
              </a:rPr>
              <a:t>europa.eu/index_cs.htm</a:t>
            </a: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 smtClean="0">
                <a:hlinkClick r:id="rId4"/>
              </a:rPr>
              <a:t>http</a:t>
            </a:r>
            <a:r>
              <a:rPr lang="cs-CZ" sz="2600" dirty="0">
                <a:hlinkClick r:id="rId4"/>
              </a:rPr>
              <a:t>://eur-lex.europa.eu/homepage.html</a:t>
            </a: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hlinkClick r:id="rId5"/>
              </a:rPr>
              <a:t>http://</a:t>
            </a:r>
            <a:r>
              <a:rPr lang="cs-CZ" sz="2600" dirty="0" smtClean="0">
                <a:hlinkClick r:id="rId5"/>
              </a:rPr>
              <a:t>eur-lex.europa.eu/n-lex/index_en</a:t>
            </a: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u="sng" dirty="0" smtClean="0">
                <a:hlinkClick r:id="rId6"/>
              </a:rPr>
              <a:t>http</a:t>
            </a:r>
            <a:r>
              <a:rPr lang="cs-CZ" sz="2600" u="sng" dirty="0">
                <a:hlinkClick r:id="rId6"/>
              </a:rPr>
              <a:t>://curia.europa.eu/</a:t>
            </a: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sz="2600" dirty="0"/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sz="2600" b="1" dirty="0">
              <a:latin typeface="Arial Narrow" pitchFamily="34" charset="0"/>
            </a:endParaRPr>
          </a:p>
          <a:p>
            <a:pPr marL="269875" indent="-269875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sz="2600" dirty="0" smtClean="0">
              <a:latin typeface="Arial Narrow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dirty="0" smtClean="0">
              <a:latin typeface="Arial Narrow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dirty="0" smtClean="0">
              <a:latin typeface="Arial Narrow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  <a:defRPr/>
            </a:pPr>
            <a:endParaRPr lang="cs-CZ" dirty="0" smtClean="0">
              <a:effectLst/>
              <a:latin typeface="Arial Narrow" pitchFamily="34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196753"/>
            <a:ext cx="78867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4400" dirty="0" smtClean="0"/>
              <a:t>Elektronické právní zdroje III.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521633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96752"/>
            <a:ext cx="7886700" cy="1325563"/>
          </a:xfrm>
        </p:spPr>
        <p:txBody>
          <a:bodyPr/>
          <a:lstStyle/>
          <a:p>
            <a:r>
              <a:rPr lang="cs-CZ" dirty="0" smtClean="0"/>
              <a:t>Právní 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80927"/>
            <a:ext cx="7886700" cy="3396035"/>
          </a:xfrm>
        </p:spPr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 ČR nejpoužívanější programy</a:t>
            </a:r>
          </a:p>
          <a:p>
            <a:r>
              <a:rPr lang="cs-CZ" dirty="0" smtClean="0"/>
              <a:t>ASPI</a:t>
            </a:r>
          </a:p>
          <a:p>
            <a:r>
              <a:rPr lang="cs-CZ" dirty="0" err="1" smtClean="0"/>
              <a:t>Codexis</a:t>
            </a:r>
            <a:endParaRPr lang="cs-CZ" dirty="0" smtClean="0"/>
          </a:p>
          <a:p>
            <a:r>
              <a:rPr lang="cs-CZ" dirty="0" smtClean="0"/>
              <a:t>Beck-online</a:t>
            </a:r>
          </a:p>
        </p:txBody>
      </p:sp>
    </p:spTree>
    <p:extLst>
      <p:ext uri="{BB962C8B-B14F-4D97-AF65-F5344CB8AC3E}">
        <p14:creationId xmlns:p14="http://schemas.microsoft.com/office/powerpoint/2010/main" val="13615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924943"/>
            <a:ext cx="7886700" cy="3252019"/>
          </a:xfrm>
        </p:spPr>
        <p:txBody>
          <a:bodyPr/>
          <a:lstStyle/>
          <a:p>
            <a:r>
              <a:rPr lang="cs-CZ" dirty="0" smtClean="0"/>
              <a:t>automatizovaný </a:t>
            </a:r>
            <a:r>
              <a:rPr lang="cs-CZ" dirty="0"/>
              <a:t>systém právních </a:t>
            </a:r>
            <a:r>
              <a:rPr lang="cs-CZ" dirty="0" smtClean="0"/>
              <a:t>informací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www.wolterskluwer.cz/cz/aspi/o-aspi/o-aspi.c-24.html</a:t>
            </a:r>
            <a:endParaRPr lang="cs-CZ" dirty="0" smtClean="0"/>
          </a:p>
          <a:p>
            <a:r>
              <a:rPr lang="cs-CZ" dirty="0"/>
              <a:t>seznámení s vyhledáváním právních informací a základními nástroji programu</a:t>
            </a:r>
          </a:p>
          <a:p>
            <a:r>
              <a:rPr lang="cs-CZ" dirty="0" smtClean="0"/>
              <a:t>https</a:t>
            </a:r>
            <a:r>
              <a:rPr lang="cs-CZ" dirty="0"/>
              <a:t>://www.noveaspi.cz/ </a:t>
            </a:r>
            <a:endParaRPr lang="cs-CZ" dirty="0" smtClean="0"/>
          </a:p>
        </p:txBody>
      </p:sp>
      <p:pic>
        <p:nvPicPr>
          <p:cNvPr id="2052" name="Picture 4" descr="VÃ½sledek obrÃ¡zku pro as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722" y="1232596"/>
            <a:ext cx="4160934" cy="140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95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CODEXIS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852937"/>
            <a:ext cx="7886700" cy="3324026"/>
          </a:xfrm>
        </p:spPr>
        <p:txBody>
          <a:bodyPr/>
          <a:lstStyle/>
          <a:p>
            <a:r>
              <a:rPr lang="cs-CZ" dirty="0" smtClean="0"/>
              <a:t>komplexní právní informační systém</a:t>
            </a:r>
          </a:p>
          <a:p>
            <a:r>
              <a:rPr lang="cs-CZ" dirty="0"/>
              <a:t>https://www.atlasconsulting.cz/software/codexis/</a:t>
            </a:r>
            <a:endParaRPr lang="cs-CZ" dirty="0" smtClean="0"/>
          </a:p>
          <a:p>
            <a:r>
              <a:rPr lang="cs-CZ" dirty="0" smtClean="0"/>
              <a:t>seznámení </a:t>
            </a:r>
            <a:r>
              <a:rPr lang="cs-CZ" dirty="0"/>
              <a:t>s vyhledáváním právních informací a základními nástroji programu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1030" name="Picture 6" descr="VÃ½sledek obrÃ¡zku pro codex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3655318" cy="128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33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Beck-online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852937"/>
            <a:ext cx="7886700" cy="3324026"/>
          </a:xfrm>
        </p:spPr>
        <p:txBody>
          <a:bodyPr/>
          <a:lstStyle/>
          <a:p>
            <a:r>
              <a:rPr lang="cs-CZ" dirty="0" smtClean="0"/>
              <a:t>právní informační systém</a:t>
            </a:r>
          </a:p>
          <a:p>
            <a:r>
              <a:rPr lang="cs-CZ" dirty="0">
                <a:hlinkClick r:id="rId2"/>
              </a:rPr>
              <a:t>https://www.beck-online.cz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seznámení </a:t>
            </a:r>
            <a:r>
              <a:rPr lang="cs-CZ" dirty="0"/>
              <a:t>s vyhledáváním právních informací a základními nástroji programu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3074" name="Picture 2" descr="VÃ½sledek obrÃ¡zku pro beck on 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68760"/>
            <a:ext cx="3396729" cy="130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2799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 [jen pro čtení]" id="{7A353DE0-7B06-4628-B469-85256371F51E}" vid="{5219372D-2BD7-4DCF-B91F-222681E016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32</TotalTime>
  <Words>139</Words>
  <Application>Microsoft Office PowerPoint</Application>
  <PresentationFormat>Předvádění na obrazovce (4:3)</PresentationFormat>
  <Paragraphs>49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Motiv Office</vt:lpstr>
      <vt:lpstr>Právní informační systémy</vt:lpstr>
      <vt:lpstr>Prezentace aplikace PowerPoint</vt:lpstr>
      <vt:lpstr>Prezentace aplikace PowerPoint</vt:lpstr>
      <vt:lpstr>Prezentace aplikace PowerPoint</vt:lpstr>
      <vt:lpstr>Právní software</vt:lpstr>
      <vt:lpstr>ASPI</vt:lpstr>
      <vt:lpstr>CODEXIS</vt:lpstr>
      <vt:lpstr>Beck-online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informační systémy</dc:title>
  <dc:creator>Zbořil Tomáš</dc:creator>
  <cp:lastModifiedBy>Horák Ondřej</cp:lastModifiedBy>
  <cp:revision>6</cp:revision>
  <dcterms:created xsi:type="dcterms:W3CDTF">2018-07-26T10:20:47Z</dcterms:created>
  <dcterms:modified xsi:type="dcterms:W3CDTF">2018-07-26T11:40:27Z</dcterms:modified>
</cp:coreProperties>
</file>