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T-2/2. Taktické činnosti roty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Taktické činnosti roty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684405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Charakteristika a bojové možnosti roty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Charakteristika a bojové možnosti roty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 roty na 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 roty na KBVP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motorizované roty na LMV IVECO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695" y="4267145"/>
            <a:ext cx="3129220" cy="177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AutoNum type="arabicPeriod"/>
            </a:pPr>
            <a:endParaRPr lang="cs-CZ" sz="20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schemas.microsoft.com/office/infopath/2007/PartnerControls"/>
    <ds:schemaRef ds:uri="http://purl.org/dc/terms/"/>
    <ds:schemaRef ds:uri="4c776772-38f0-49f0-aa86-460d0737ec12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3514</TotalTime>
  <Words>237</Words>
  <Application>Microsoft Office PowerPoint</Application>
  <PresentationFormat>Předvádění na obrazovce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177</cp:revision>
  <cp:lastPrinted>2015-02-04T02:50:49Z</cp:lastPrinted>
  <dcterms:created xsi:type="dcterms:W3CDTF">2015-02-04T01:23:39Z</dcterms:created>
  <dcterms:modified xsi:type="dcterms:W3CDTF">2020-07-08T09:31:41Z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