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954D068-230A-4584-822A-A43F2FEC29B4}" type="datetimeFigureOut">
              <a:rPr lang="sk-SK" smtClean="0"/>
              <a:t>8. 10. 2023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311A-8AD7-4165-B4CE-D605ABFFCE94}" type="slidenum">
              <a:rPr lang="sk-SK" smtClean="0"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30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D068-230A-4584-822A-A43F2FEC29B4}" type="datetimeFigureOut">
              <a:rPr lang="sk-SK" smtClean="0"/>
              <a:t>8. 10. 2023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311A-8AD7-4165-B4CE-D605ABFFCE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285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D068-230A-4584-822A-A43F2FEC29B4}" type="datetimeFigureOut">
              <a:rPr lang="sk-SK" smtClean="0"/>
              <a:t>8. 10. 2023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311A-8AD7-4165-B4CE-D605ABFFCE94}" type="slidenum">
              <a:rPr lang="sk-SK" smtClean="0"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00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D068-230A-4584-822A-A43F2FEC29B4}" type="datetimeFigureOut">
              <a:rPr lang="sk-SK" smtClean="0"/>
              <a:t>8. 10. 2023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311A-8AD7-4165-B4CE-D605ABFFCE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55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D068-230A-4584-822A-A43F2FEC29B4}" type="datetimeFigureOut">
              <a:rPr lang="sk-SK" smtClean="0"/>
              <a:t>8. 10. 2023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311A-8AD7-4165-B4CE-D605ABFFCE94}" type="slidenum">
              <a:rPr lang="sk-SK" smtClean="0"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92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D068-230A-4584-822A-A43F2FEC29B4}" type="datetimeFigureOut">
              <a:rPr lang="sk-SK" smtClean="0"/>
              <a:t>8. 10. 2023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311A-8AD7-4165-B4CE-D605ABFFCE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846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D068-230A-4584-822A-A43F2FEC29B4}" type="datetimeFigureOut">
              <a:rPr lang="sk-SK" smtClean="0"/>
              <a:t>8. 10. 2023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311A-8AD7-4165-B4CE-D605ABFFCE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55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D068-230A-4584-822A-A43F2FEC29B4}" type="datetimeFigureOut">
              <a:rPr lang="sk-SK" smtClean="0"/>
              <a:t>8. 10. 2023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311A-8AD7-4165-B4CE-D605ABFFCE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844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D068-230A-4584-822A-A43F2FEC29B4}" type="datetimeFigureOut">
              <a:rPr lang="sk-SK" smtClean="0"/>
              <a:t>8. 10. 2023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311A-8AD7-4165-B4CE-D605ABFFCE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994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D068-230A-4584-822A-A43F2FEC29B4}" type="datetimeFigureOut">
              <a:rPr lang="sk-SK" smtClean="0"/>
              <a:t>8. 10. 2023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311A-8AD7-4165-B4CE-D605ABFFCE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782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D068-230A-4584-822A-A43F2FEC29B4}" type="datetimeFigureOut">
              <a:rPr lang="sk-SK" smtClean="0"/>
              <a:t>8. 10. 2023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311A-8AD7-4165-B4CE-D605ABFFCE94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82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954D068-230A-4584-822A-A43F2FEC29B4}" type="datetimeFigureOut">
              <a:rPr lang="sk-SK" smtClean="0"/>
              <a:t>8. 10. 2023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0476311A-8AD7-4165-B4CE-D605ABFFCE94}" type="slidenum">
              <a:rPr lang="sk-SK" smtClean="0"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41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ominika.kosarova@unob.cz" TargetMode="External"/><Relationship Id="rId2" Type="http://schemas.openxmlformats.org/officeDocument/2006/relationships/hyperlink" Target="https://moodle.unob.cz/course/view.php?id=220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CE8971-957C-46A6-B8BE-C07027DC0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5372"/>
            <a:ext cx="9144000" cy="3078576"/>
          </a:xfrm>
        </p:spPr>
        <p:txBody>
          <a:bodyPr>
            <a:normAutofit/>
          </a:bodyPr>
          <a:lstStyle/>
          <a:p>
            <a:pPr algn="ctr"/>
            <a:r>
              <a:rPr lang="sk-SK" sz="7200" dirty="0" err="1"/>
              <a:t>Terorismus</a:t>
            </a:r>
            <a:br>
              <a:rPr lang="sk-SK" sz="8900" dirty="0"/>
            </a:br>
            <a:br>
              <a:rPr lang="sk-SK" sz="3300" dirty="0"/>
            </a:br>
            <a:br>
              <a:rPr lang="sk-SK" sz="6000" dirty="0"/>
            </a:br>
            <a:r>
              <a:rPr lang="sk-SK" sz="4800" dirty="0"/>
              <a:t>Úvod do </a:t>
            </a:r>
            <a:r>
              <a:rPr lang="sk-SK" sz="4800" dirty="0" err="1"/>
              <a:t>předmětu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7C3BF4-A7DF-4015-8867-05E293CF6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14004"/>
            <a:ext cx="6811617" cy="1751840"/>
          </a:xfrm>
        </p:spPr>
        <p:txBody>
          <a:bodyPr/>
          <a:lstStyle/>
          <a:p>
            <a:pPr algn="r"/>
            <a:r>
              <a:rPr lang="sk-SK" sz="2200" dirty="0"/>
              <a:t>Mgr. Dominika Kosárová, PhD.</a:t>
            </a:r>
          </a:p>
          <a:p>
            <a:pPr algn="r"/>
            <a:r>
              <a:rPr lang="sk-SK" sz="2200" dirty="0"/>
              <a:t>Centrum </a:t>
            </a:r>
            <a:r>
              <a:rPr lang="sk-SK" sz="2200" dirty="0" err="1"/>
              <a:t>bezpečnostních</a:t>
            </a:r>
            <a:r>
              <a:rPr lang="sk-SK" sz="2200" dirty="0"/>
              <a:t> a </a:t>
            </a:r>
            <a:r>
              <a:rPr lang="sk-SK" sz="2200" dirty="0" err="1"/>
              <a:t>vojenskostrategických</a:t>
            </a:r>
            <a:r>
              <a:rPr lang="sk-SK" sz="2200" dirty="0"/>
              <a:t> </a:t>
            </a:r>
            <a:r>
              <a:rPr lang="sk-SK" sz="2200" dirty="0" err="1"/>
              <a:t>studií</a:t>
            </a:r>
            <a:r>
              <a:rPr lang="sk-SK" sz="2200" dirty="0"/>
              <a:t> UO</a:t>
            </a:r>
          </a:p>
          <a:p>
            <a:pPr algn="r"/>
            <a:r>
              <a:rPr lang="sk-SK" sz="2200" dirty="0"/>
              <a:t>e-mail: dominika.kosarova@unob.cz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70822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549" y="0"/>
            <a:ext cx="6066818" cy="123245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sk-SK" sz="4000" dirty="0" err="1"/>
              <a:t>Něco</a:t>
            </a:r>
            <a:r>
              <a:rPr lang="sk-SK" sz="4000" dirty="0"/>
              <a:t> o </a:t>
            </a:r>
            <a:r>
              <a:rPr lang="sk-SK" sz="4000" dirty="0" err="1"/>
              <a:t>mně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2034" y="1111347"/>
            <a:ext cx="7871792" cy="441022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k-SK" sz="2000" b="1" dirty="0" err="1"/>
              <a:t>Studium</a:t>
            </a:r>
            <a:r>
              <a:rPr lang="sk-SK" sz="2000" dirty="0"/>
              <a:t>: </a:t>
            </a:r>
          </a:p>
          <a:p>
            <a:pPr lvl="1"/>
            <a:r>
              <a:rPr lang="sk-SK" sz="2000" dirty="0"/>
              <a:t>2010-2018: </a:t>
            </a:r>
            <a:r>
              <a:rPr lang="sk-SK" sz="2000" dirty="0" err="1"/>
              <a:t>mezinárodní</a:t>
            </a:r>
            <a:r>
              <a:rPr lang="sk-SK" sz="2000" dirty="0"/>
              <a:t> </a:t>
            </a:r>
            <a:r>
              <a:rPr lang="sk-SK" sz="2000" dirty="0" err="1"/>
              <a:t>vztahy</a:t>
            </a:r>
            <a:r>
              <a:rPr lang="sk-SK" sz="2000" dirty="0"/>
              <a:t> (UMB v Banské Bystrici) – Bc., Mgr., Ph.D.</a:t>
            </a:r>
          </a:p>
          <a:p>
            <a:pPr lvl="1"/>
            <a:r>
              <a:rPr lang="sk-SK" sz="2000" dirty="0"/>
              <a:t>2014-2015: geopolitika (</a:t>
            </a:r>
            <a:r>
              <a:rPr lang="sk-SK" sz="2000" dirty="0" err="1"/>
              <a:t>Université</a:t>
            </a:r>
            <a:r>
              <a:rPr lang="sk-SK" sz="2000" dirty="0"/>
              <a:t> de </a:t>
            </a:r>
            <a:r>
              <a:rPr lang="sk-SK" sz="2000" dirty="0" err="1"/>
              <a:t>Reims</a:t>
            </a:r>
            <a:r>
              <a:rPr lang="sk-SK" sz="2000" dirty="0"/>
              <a:t>) – M.A.</a:t>
            </a:r>
          </a:p>
          <a:p>
            <a:r>
              <a:rPr lang="sk-SK" sz="2000" b="1" dirty="0" err="1"/>
              <a:t>Další</a:t>
            </a:r>
            <a:r>
              <a:rPr lang="sk-SK" sz="2000" b="1" dirty="0"/>
              <a:t> </a:t>
            </a:r>
            <a:r>
              <a:rPr lang="sk-SK" sz="2000" b="1" dirty="0" err="1"/>
              <a:t>vzdělávání</a:t>
            </a:r>
            <a:r>
              <a:rPr lang="sk-SK" sz="2000" b="1" dirty="0"/>
              <a:t>:</a:t>
            </a:r>
          </a:p>
          <a:p>
            <a:pPr lvl="1"/>
            <a:r>
              <a:rPr lang="sk-SK" sz="2000" dirty="0"/>
              <a:t>Program on </a:t>
            </a:r>
            <a:r>
              <a:rPr lang="sk-SK" sz="2000" dirty="0" err="1"/>
              <a:t>Terrorism</a:t>
            </a:r>
            <a:r>
              <a:rPr lang="sk-SK" sz="2000" dirty="0"/>
              <a:t> and </a:t>
            </a:r>
            <a:r>
              <a:rPr lang="sk-SK" sz="2000" dirty="0" err="1"/>
              <a:t>Security</a:t>
            </a:r>
            <a:r>
              <a:rPr lang="sk-SK" sz="2000" dirty="0"/>
              <a:t> </a:t>
            </a:r>
            <a:r>
              <a:rPr lang="sk-SK" sz="2000" dirty="0" err="1"/>
              <a:t>Studies</a:t>
            </a:r>
            <a:r>
              <a:rPr lang="sk-SK" sz="2000" dirty="0"/>
              <a:t>, </a:t>
            </a:r>
            <a:r>
              <a:rPr lang="en-US" sz="2000" dirty="0"/>
              <a:t>Marshall Center</a:t>
            </a:r>
            <a:r>
              <a:rPr lang="sk-SK" sz="2000" dirty="0"/>
              <a:t>, SRN</a:t>
            </a:r>
          </a:p>
          <a:p>
            <a:pPr lvl="1"/>
            <a:r>
              <a:rPr lang="en-US" sz="2000" dirty="0"/>
              <a:t>Seminar on Regional Security, Marshall Center</a:t>
            </a:r>
            <a:r>
              <a:rPr lang="sk-SK" sz="2000" dirty="0"/>
              <a:t>, SRN</a:t>
            </a:r>
          </a:p>
          <a:p>
            <a:pPr lvl="1"/>
            <a:r>
              <a:rPr lang="en-US" sz="2000" dirty="0"/>
              <a:t>Program on Applied Security Studies, Marshall Center</a:t>
            </a:r>
            <a:r>
              <a:rPr lang="sk-SK" sz="2000" dirty="0"/>
              <a:t>, SRN</a:t>
            </a:r>
          </a:p>
          <a:p>
            <a:pPr lvl="1"/>
            <a:r>
              <a:rPr lang="en-US" sz="2000" dirty="0"/>
              <a:t>Middle East Summer School, Ludwig Maximilian University</a:t>
            </a:r>
            <a:r>
              <a:rPr lang="sk-SK" sz="2000" dirty="0"/>
              <a:t>, SRN</a:t>
            </a:r>
          </a:p>
          <a:p>
            <a:pPr lvl="1"/>
            <a:r>
              <a:rPr lang="en-US" sz="2000" dirty="0"/>
              <a:t>Confronting terrorism in today’s world, University College Roosevelt</a:t>
            </a:r>
            <a:r>
              <a:rPr lang="sk-SK" sz="2000" dirty="0"/>
              <a:t>, </a:t>
            </a:r>
            <a:r>
              <a:rPr lang="sk-SK" sz="2000" dirty="0" err="1"/>
              <a:t>Nizozemsko</a:t>
            </a:r>
            <a:endParaRPr lang="sk-SK" sz="2000" dirty="0"/>
          </a:p>
          <a:p>
            <a:pPr lvl="1"/>
            <a:r>
              <a:rPr lang="en-US" sz="2000" dirty="0"/>
              <a:t>From intervention to non-intervention: The triumph of sovereignty over human rights? </a:t>
            </a:r>
            <a:r>
              <a:rPr lang="en-US" sz="2000" dirty="0" err="1"/>
              <a:t>Singidunum</a:t>
            </a:r>
            <a:r>
              <a:rPr lang="sk-SK" sz="2000" dirty="0"/>
              <a:t> </a:t>
            </a:r>
            <a:r>
              <a:rPr lang="en-US" sz="2000" dirty="0"/>
              <a:t>University</a:t>
            </a:r>
            <a:r>
              <a:rPr lang="sk-SK" sz="2000" dirty="0"/>
              <a:t>, Srbsko</a:t>
            </a:r>
          </a:p>
          <a:p>
            <a:r>
              <a:rPr lang="sk-SK" sz="2000" b="1" dirty="0"/>
              <a:t>Kariéra</a:t>
            </a:r>
            <a:r>
              <a:rPr lang="sk-SK" sz="2000" dirty="0"/>
              <a:t>:</a:t>
            </a:r>
          </a:p>
          <a:p>
            <a:pPr lvl="1"/>
            <a:r>
              <a:rPr lang="sk-SK" sz="2000" dirty="0"/>
              <a:t>od 2018: </a:t>
            </a:r>
            <a:r>
              <a:rPr lang="sk-SK" sz="2000" b="1" dirty="0"/>
              <a:t>CBVSS UO </a:t>
            </a:r>
          </a:p>
          <a:p>
            <a:pPr lvl="1"/>
            <a:r>
              <a:rPr lang="sk-SK" sz="2000" dirty="0"/>
              <a:t>stáže: </a:t>
            </a:r>
            <a:r>
              <a:rPr lang="sk-SK" sz="2000" dirty="0" err="1"/>
              <a:t>Mezinárodní</a:t>
            </a:r>
            <a:r>
              <a:rPr lang="sk-SK" sz="2000" dirty="0"/>
              <a:t> </a:t>
            </a:r>
            <a:r>
              <a:rPr lang="sk-SK" sz="2000" dirty="0" err="1"/>
              <a:t>organizace</a:t>
            </a:r>
            <a:r>
              <a:rPr lang="sk-SK" sz="2000" dirty="0"/>
              <a:t> pro </a:t>
            </a:r>
            <a:r>
              <a:rPr lang="sk-SK" sz="2000" dirty="0" err="1"/>
              <a:t>migraci</a:t>
            </a:r>
            <a:r>
              <a:rPr lang="sk-SK" sz="2000" dirty="0"/>
              <a:t>, </a:t>
            </a:r>
            <a:r>
              <a:rPr lang="sk-SK" sz="2000" dirty="0" err="1"/>
              <a:t>Zastoupení</a:t>
            </a:r>
            <a:r>
              <a:rPr lang="sk-SK" sz="2000" dirty="0"/>
              <a:t> </a:t>
            </a:r>
            <a:r>
              <a:rPr lang="sk-SK" sz="2000" dirty="0" err="1"/>
              <a:t>Evropské</a:t>
            </a:r>
            <a:r>
              <a:rPr lang="sk-SK" sz="2000" dirty="0"/>
              <a:t> </a:t>
            </a:r>
            <a:r>
              <a:rPr lang="sk-SK" sz="2000" dirty="0" err="1"/>
              <a:t>komise</a:t>
            </a:r>
            <a:r>
              <a:rPr lang="sk-SK" sz="2000" dirty="0"/>
              <a:t> na Slovensku, AIESEC </a:t>
            </a:r>
            <a:r>
              <a:rPr lang="sk-SK" sz="2000" dirty="0" err="1"/>
              <a:t>China</a:t>
            </a:r>
            <a:r>
              <a:rPr lang="sk-SK" sz="2000" dirty="0"/>
              <a:t> </a:t>
            </a:r>
          </a:p>
        </p:txBody>
      </p:sp>
      <p:pic>
        <p:nvPicPr>
          <p:cNvPr id="5" name="Obrázok 4" descr="Obrázok, na ktorom je osoba, ľudská tvár, ošatenie, úsmev&#10;&#10;Automaticky generovaný popis">
            <a:extLst>
              <a:ext uri="{FF2B5EF4-FFF2-40B4-BE49-F238E27FC236}">
                <a16:creationId xmlns:a16="http://schemas.microsoft.com/office/drawing/2014/main" id="{9FFB99A4-A8BF-B752-13CF-7E90C951A9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2" r="19294"/>
          <a:stretch/>
        </p:blipFill>
        <p:spPr>
          <a:xfrm>
            <a:off x="8242852" y="10"/>
            <a:ext cx="394914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44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C435E8-A927-4C51-8489-601C94A93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/>
              <a:t>Obsah </a:t>
            </a:r>
            <a:r>
              <a:rPr lang="sk-SK" sz="4000" dirty="0" err="1"/>
              <a:t>předmětu</a:t>
            </a:r>
            <a:endParaRPr lang="sk-SK" sz="4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FB9909B-6950-451D-B506-F25E71916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200" dirty="0"/>
              <a:t>Teoretické vymezení a charakteristika terorismu</a:t>
            </a:r>
          </a:p>
          <a:p>
            <a:r>
              <a:rPr lang="cs-CZ" sz="2200" dirty="0"/>
              <a:t>Vývoj terorismu</a:t>
            </a:r>
          </a:p>
          <a:p>
            <a:r>
              <a:rPr lang="cs-CZ" sz="2200" dirty="0"/>
              <a:t>Islamistický terorismus</a:t>
            </a:r>
          </a:p>
          <a:p>
            <a:r>
              <a:rPr lang="cs-CZ" sz="2200" dirty="0"/>
              <a:t>Problematika radikalizace</a:t>
            </a:r>
          </a:p>
          <a:p>
            <a:r>
              <a:rPr lang="cs-CZ" sz="2200" dirty="0"/>
              <a:t>Média a terorismus</a:t>
            </a:r>
          </a:p>
          <a:p>
            <a:r>
              <a:rPr lang="cs-CZ" sz="2200" dirty="0"/>
              <a:t>Bezpečné přístavy pro teroristy</a:t>
            </a:r>
          </a:p>
          <a:p>
            <a:r>
              <a:rPr lang="cs-CZ" sz="2200" dirty="0"/>
              <a:t>Moderní aspekty terorismu</a:t>
            </a:r>
          </a:p>
          <a:p>
            <a:r>
              <a:rPr lang="cs-CZ" sz="2200" dirty="0"/>
              <a:t>Boj proti terorismu</a:t>
            </a:r>
          </a:p>
          <a:p>
            <a:r>
              <a:rPr lang="cs-CZ" sz="2200" dirty="0"/>
              <a:t>Česká republika a terorismus</a:t>
            </a:r>
          </a:p>
        </p:txBody>
      </p:sp>
    </p:spTree>
    <p:extLst>
      <p:ext uri="{BB962C8B-B14F-4D97-AF65-F5344CB8AC3E}">
        <p14:creationId xmlns:p14="http://schemas.microsoft.com/office/powerpoint/2010/main" val="411046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79CA9A-41A5-4B9B-B1B9-88EE90C3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48640"/>
            <a:ext cx="9720072" cy="1499616"/>
          </a:xfrm>
        </p:spPr>
        <p:txBody>
          <a:bodyPr>
            <a:normAutofit/>
          </a:bodyPr>
          <a:lstStyle/>
          <a:p>
            <a:r>
              <a:rPr lang="sk-SK" sz="4000" dirty="0" err="1"/>
              <a:t>Užitečné</a:t>
            </a:r>
            <a:r>
              <a:rPr lang="sk-SK" sz="4000" dirty="0"/>
              <a:t> </a:t>
            </a:r>
            <a:r>
              <a:rPr lang="sk-SK" sz="4000" dirty="0" err="1"/>
              <a:t>informace</a:t>
            </a:r>
            <a:endParaRPr lang="sk-SK" sz="4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A1F7E0-2C83-4231-BEC2-609E48F18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48256"/>
            <a:ext cx="9720071" cy="4261104"/>
          </a:xfrm>
        </p:spPr>
        <p:txBody>
          <a:bodyPr>
            <a:normAutofit lnSpcReduction="10000"/>
          </a:bodyPr>
          <a:lstStyle/>
          <a:p>
            <a:r>
              <a:rPr lang="cs-CZ" sz="2200" b="1" dirty="0"/>
              <a:t>Cíl předmětu: </a:t>
            </a:r>
            <a:r>
              <a:rPr lang="cs-CZ" sz="2200" dirty="0"/>
              <a:t>Pochopit hrozbu terorismu (souvislosti a kontext).</a:t>
            </a:r>
          </a:p>
          <a:p>
            <a:r>
              <a:rPr lang="cs-CZ" sz="2200" b="1" dirty="0"/>
              <a:t>Forma: </a:t>
            </a:r>
            <a:r>
              <a:rPr lang="cs-CZ" sz="2200" dirty="0"/>
              <a:t>9 přednášek + 8 seminářů + zápočet</a:t>
            </a:r>
          </a:p>
          <a:p>
            <a:r>
              <a:rPr lang="cs-CZ" sz="2200" dirty="0" err="1">
                <a:hlinkClick r:id="rId2"/>
              </a:rPr>
              <a:t>Moodle</a:t>
            </a:r>
            <a:endParaRPr lang="cs-CZ" sz="2200" dirty="0"/>
          </a:p>
          <a:p>
            <a:r>
              <a:rPr lang="cs-CZ" sz="2200" b="1" dirty="0"/>
              <a:t>Hodnocení: </a:t>
            </a:r>
            <a:r>
              <a:rPr lang="cs-CZ" sz="2200" dirty="0"/>
              <a:t>zápočet + aktivita na seminářích, potřeba získat 50% z obou kritérií</a:t>
            </a:r>
          </a:p>
          <a:p>
            <a:r>
              <a:rPr lang="cs-CZ" sz="2200" dirty="0"/>
              <a:t>V případě </a:t>
            </a:r>
            <a:r>
              <a:rPr lang="cs-CZ" sz="2200" b="1" dirty="0"/>
              <a:t>absence</a:t>
            </a:r>
            <a:r>
              <a:rPr lang="cs-CZ" sz="2200" dirty="0"/>
              <a:t> </a:t>
            </a:r>
            <a:r>
              <a:rPr lang="cs-CZ" sz="2200" b="1" dirty="0"/>
              <a:t>na semináři </a:t>
            </a:r>
            <a:r>
              <a:rPr lang="cs-CZ" sz="2200" dirty="0"/>
              <a:t>bude stanoveno náhradní plnění.</a:t>
            </a:r>
          </a:p>
          <a:p>
            <a:r>
              <a:rPr lang="sk-SK" dirty="0"/>
              <a:t>Filmové večery (?)</a:t>
            </a:r>
            <a:endParaRPr lang="cs-CZ" sz="2200" dirty="0"/>
          </a:p>
          <a:p>
            <a:r>
              <a:rPr lang="cs-CZ" sz="2200" b="1" dirty="0"/>
              <a:t>Kontakt: </a:t>
            </a:r>
          </a:p>
          <a:p>
            <a:pPr lvl="1"/>
            <a:r>
              <a:rPr lang="cs-CZ" sz="2200" dirty="0"/>
              <a:t>Email: </a:t>
            </a:r>
            <a:r>
              <a:rPr lang="cs-CZ" sz="2200" dirty="0">
                <a:hlinkClick r:id="rId3"/>
              </a:rPr>
              <a:t>dominika.kosarova@unob.cz</a:t>
            </a:r>
            <a:endParaRPr lang="cs-CZ" sz="2200" dirty="0"/>
          </a:p>
          <a:p>
            <a:pPr lvl="1"/>
            <a:r>
              <a:rPr lang="cs-CZ" sz="2200" dirty="0"/>
              <a:t>Tel: 973 442 744 </a:t>
            </a:r>
          </a:p>
          <a:p>
            <a:pPr lvl="1"/>
            <a:r>
              <a:rPr lang="cs-CZ" sz="2200" dirty="0"/>
              <a:t>Kancelář: Tučkova 23, C115 (vyvýšené přízemí)</a:t>
            </a:r>
          </a:p>
        </p:txBody>
      </p:sp>
    </p:spTree>
    <p:extLst>
      <p:ext uri="{BB962C8B-B14F-4D97-AF65-F5344CB8AC3E}">
        <p14:creationId xmlns:p14="http://schemas.microsoft.com/office/powerpoint/2010/main" val="3704581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D4FEE8-B5C7-406C-9B56-30308468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err="1"/>
              <a:t>Něco</a:t>
            </a:r>
            <a:r>
              <a:rPr lang="sk-SK" sz="4000" dirty="0"/>
              <a:t> o Vás...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55A2672-F97E-4CBD-88FD-508360CB1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Jméno</a:t>
            </a:r>
            <a:r>
              <a:rPr lang="sk-SK" sz="22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200" dirty="0"/>
              <a:t> Kde jste studovali bakaláře?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200" dirty="0"/>
              <a:t> Proč jste si zvolili tento předmět? Jaká jsou Vaše očekávání od tohoto předmětu?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200" dirty="0"/>
              <a:t> Co rádi děláte ve volném čase?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200" dirty="0"/>
              <a:t> Cokoli dalšího...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1114459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217</TotalTime>
  <Words>306</Words>
  <Application>Microsoft Office PowerPoint</Application>
  <PresentationFormat>Širokouhlá</PresentationFormat>
  <Paragraphs>45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10" baseType="lpstr">
      <vt:lpstr>Arial</vt:lpstr>
      <vt:lpstr>Tw Cen MT</vt:lpstr>
      <vt:lpstr>Tw Cen MT Condensed</vt:lpstr>
      <vt:lpstr>Wingdings 3</vt:lpstr>
      <vt:lpstr>Integrál</vt:lpstr>
      <vt:lpstr>Terorismus   Úvod do předmětu</vt:lpstr>
      <vt:lpstr>Něco o mně</vt:lpstr>
      <vt:lpstr>Obsah předmětu</vt:lpstr>
      <vt:lpstr>Užitečné informace</vt:lpstr>
      <vt:lpstr>Něco o Vás...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Kosárová Dominika</dc:creator>
  <cp:lastModifiedBy>Kosárová Dominika</cp:lastModifiedBy>
  <cp:revision>24</cp:revision>
  <dcterms:created xsi:type="dcterms:W3CDTF">2021-10-01T16:06:01Z</dcterms:created>
  <dcterms:modified xsi:type="dcterms:W3CDTF">2023-10-08T08:56:49Z</dcterms:modified>
</cp:coreProperties>
</file>